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38" r:id="rId2"/>
    <p:sldMasterId id="2147483750" r:id="rId3"/>
  </p:sldMasterIdLst>
  <p:notesMasterIdLst>
    <p:notesMasterId r:id="rId42"/>
  </p:notesMasterIdLst>
  <p:sldIdLst>
    <p:sldId id="323" r:id="rId4"/>
    <p:sldId id="348" r:id="rId5"/>
    <p:sldId id="324" r:id="rId6"/>
    <p:sldId id="327" r:id="rId7"/>
    <p:sldId id="326" r:id="rId8"/>
    <p:sldId id="332" r:id="rId9"/>
    <p:sldId id="334" r:id="rId10"/>
    <p:sldId id="338" r:id="rId11"/>
    <p:sldId id="336" r:id="rId12"/>
    <p:sldId id="339" r:id="rId13"/>
    <p:sldId id="340" r:id="rId14"/>
    <p:sldId id="302" r:id="rId15"/>
    <p:sldId id="307" r:id="rId16"/>
    <p:sldId id="341" r:id="rId17"/>
    <p:sldId id="320" r:id="rId18"/>
    <p:sldId id="356" r:id="rId19"/>
    <p:sldId id="342" r:id="rId20"/>
    <p:sldId id="318" r:id="rId21"/>
    <p:sldId id="343" r:id="rId22"/>
    <p:sldId id="344" r:id="rId23"/>
    <p:sldId id="278" r:id="rId24"/>
    <p:sldId id="273" r:id="rId25"/>
    <p:sldId id="275" r:id="rId26"/>
    <p:sldId id="280" r:id="rId27"/>
    <p:sldId id="281" r:id="rId28"/>
    <p:sldId id="345" r:id="rId29"/>
    <p:sldId id="282" r:id="rId30"/>
    <p:sldId id="283" r:id="rId31"/>
    <p:sldId id="285" r:id="rId32"/>
    <p:sldId id="312" r:id="rId33"/>
    <p:sldId id="346" r:id="rId34"/>
    <p:sldId id="319" r:id="rId35"/>
    <p:sldId id="309" r:id="rId36"/>
    <p:sldId id="321" r:id="rId37"/>
    <p:sldId id="304" r:id="rId38"/>
    <p:sldId id="322" r:id="rId39"/>
    <p:sldId id="347" r:id="rId40"/>
    <p:sldId id="33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45C3D-2C7B-4DC3-BEF1-6516CECD9F72}" v="10" dt="2023-12-26T07:09:23.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92" autoAdjust="0"/>
    <p:restoredTop sz="91975" autoAdjust="0"/>
  </p:normalViewPr>
  <p:slideViewPr>
    <p:cSldViewPr snapToGrid="0">
      <p:cViewPr varScale="1">
        <p:scale>
          <a:sx n="53" d="100"/>
          <a:sy n="53" d="100"/>
        </p:scale>
        <p:origin x="70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胡 翌霖" userId="a9a41afe759712f0" providerId="LiveId" clId="{527A535F-2A33-4075-AA2A-B393D61E5BBA}"/>
    <pc:docChg chg="undo redo custSel addSld delSld modSld sldOrd">
      <pc:chgData name="胡 翌霖" userId="a9a41afe759712f0" providerId="LiveId" clId="{527A535F-2A33-4075-AA2A-B393D61E5BBA}" dt="2022-11-29T06:17:39.462" v="672" actId="20577"/>
      <pc:docMkLst>
        <pc:docMk/>
      </pc:docMkLst>
      <pc:sldChg chg="add del ord">
        <pc:chgData name="胡 翌霖" userId="a9a41afe759712f0" providerId="LiveId" clId="{527A535F-2A33-4075-AA2A-B393D61E5BBA}" dt="2022-11-29T06:03:48.244" v="618"/>
        <pc:sldMkLst>
          <pc:docMk/>
          <pc:sldMk cId="421627397" sldId="273"/>
        </pc:sldMkLst>
      </pc:sldChg>
      <pc:sldChg chg="addSp modSp add del mod setBg">
        <pc:chgData name="胡 翌霖" userId="a9a41afe759712f0" providerId="LiveId" clId="{527A535F-2A33-4075-AA2A-B393D61E5BBA}" dt="2022-11-29T06:03:29.140" v="616" actId="26606"/>
        <pc:sldMkLst>
          <pc:docMk/>
          <pc:sldMk cId="291615627" sldId="275"/>
        </pc:sldMkLst>
        <pc:spChg chg="mod">
          <ac:chgData name="胡 翌霖" userId="a9a41afe759712f0" providerId="LiveId" clId="{527A535F-2A33-4075-AA2A-B393D61E5BBA}" dt="2022-11-29T06:03:29.140" v="616" actId="26606"/>
          <ac:spMkLst>
            <pc:docMk/>
            <pc:sldMk cId="291615627" sldId="275"/>
            <ac:spMk id="2" creationId="{0BAC5670-E6BF-45B5-8582-6660AC57F76C}"/>
          </ac:spMkLst>
        </pc:spChg>
        <pc:spChg chg="mod">
          <ac:chgData name="胡 翌霖" userId="a9a41afe759712f0" providerId="LiveId" clId="{527A535F-2A33-4075-AA2A-B393D61E5BBA}" dt="2022-11-29T06:03:29.140" v="616" actId="26606"/>
          <ac:spMkLst>
            <pc:docMk/>
            <pc:sldMk cId="291615627" sldId="275"/>
            <ac:spMk id="3" creationId="{0DDB749D-A7AA-4718-8266-485DE7F3B719}"/>
          </ac:spMkLst>
        </pc:spChg>
        <pc:spChg chg="add">
          <ac:chgData name="胡 翌霖" userId="a9a41afe759712f0" providerId="LiveId" clId="{527A535F-2A33-4075-AA2A-B393D61E5BBA}" dt="2022-11-29T06:03:29.140" v="616" actId="26606"/>
          <ac:spMkLst>
            <pc:docMk/>
            <pc:sldMk cId="291615627" sldId="275"/>
            <ac:spMk id="10" creationId="{45D37F4E-DDB4-456B-97E0-9937730A039F}"/>
          </ac:spMkLst>
        </pc:spChg>
        <pc:spChg chg="add">
          <ac:chgData name="胡 翌霖" userId="a9a41afe759712f0" providerId="LiveId" clId="{527A535F-2A33-4075-AA2A-B393D61E5BBA}" dt="2022-11-29T06:03:29.140" v="616" actId="26606"/>
          <ac:spMkLst>
            <pc:docMk/>
            <pc:sldMk cId="291615627" sldId="275"/>
            <ac:spMk id="12" creationId="{B2DD41CD-8F47-4F56-AD12-4E2FF7696987}"/>
          </ac:spMkLst>
        </pc:spChg>
        <pc:picChg chg="add mod">
          <ac:chgData name="胡 翌霖" userId="a9a41afe759712f0" providerId="LiveId" clId="{527A535F-2A33-4075-AA2A-B393D61E5BBA}" dt="2022-11-29T06:03:29.140" v="616" actId="26606"/>
          <ac:picMkLst>
            <pc:docMk/>
            <pc:sldMk cId="291615627" sldId="275"/>
            <ac:picMk id="5" creationId="{C42FD544-F4B2-A67D-7046-F5AA4A5843CB}"/>
          </ac:picMkLst>
        </pc:picChg>
      </pc:sldChg>
      <pc:sldChg chg="add del">
        <pc:chgData name="胡 翌霖" userId="a9a41afe759712f0" providerId="LiveId" clId="{527A535F-2A33-4075-AA2A-B393D61E5BBA}" dt="2022-11-29T06:02:37.264" v="612"/>
        <pc:sldMkLst>
          <pc:docMk/>
          <pc:sldMk cId="387603161" sldId="278"/>
        </pc:sldMkLst>
      </pc:sldChg>
      <pc:sldChg chg="addSp delSp add del setBg delDesignElem">
        <pc:chgData name="胡 翌霖" userId="a9a41afe759712f0" providerId="LiveId" clId="{527A535F-2A33-4075-AA2A-B393D61E5BBA}" dt="2022-11-29T06:02:37.264" v="612"/>
        <pc:sldMkLst>
          <pc:docMk/>
          <pc:sldMk cId="323801882" sldId="280"/>
        </pc:sldMkLst>
        <pc:spChg chg="add del">
          <ac:chgData name="胡 翌霖" userId="a9a41afe759712f0" providerId="LiveId" clId="{527A535F-2A33-4075-AA2A-B393D61E5BBA}" dt="2022-11-29T06:02:37.231" v="611"/>
          <ac:spMkLst>
            <pc:docMk/>
            <pc:sldMk cId="323801882" sldId="280"/>
            <ac:spMk id="61" creationId="{B775CD93-9DF2-48CB-9F57-1BCA9A46C7FA}"/>
          </ac:spMkLst>
        </pc:spChg>
        <pc:spChg chg="add del">
          <ac:chgData name="胡 翌霖" userId="a9a41afe759712f0" providerId="LiveId" clId="{527A535F-2A33-4075-AA2A-B393D61E5BBA}" dt="2022-11-29T06:02:37.231" v="611"/>
          <ac:spMkLst>
            <pc:docMk/>
            <pc:sldMk cId="323801882" sldId="280"/>
            <ac:spMk id="63" creationId="{6166C6D1-23AC-49C4-BA07-238E4E9F8CEB}"/>
          </ac:spMkLst>
        </pc:spChg>
        <pc:spChg chg="add del">
          <ac:chgData name="胡 翌霖" userId="a9a41afe759712f0" providerId="LiveId" clId="{527A535F-2A33-4075-AA2A-B393D61E5BBA}" dt="2022-11-29T06:02:37.231" v="611"/>
          <ac:spMkLst>
            <pc:docMk/>
            <pc:sldMk cId="323801882" sldId="280"/>
            <ac:spMk id="65" creationId="{E186B68C-84BC-4A6E-99D1-EE87483C1349}"/>
          </ac:spMkLst>
        </pc:spChg>
        <pc:spChg chg="add del">
          <ac:chgData name="胡 翌霖" userId="a9a41afe759712f0" providerId="LiveId" clId="{527A535F-2A33-4075-AA2A-B393D61E5BBA}" dt="2022-11-29T06:02:37.231" v="611"/>
          <ac:spMkLst>
            <pc:docMk/>
            <pc:sldMk cId="323801882" sldId="280"/>
            <ac:spMk id="67" creationId="{1C091803-41C2-48E0-9228-5148460C7479}"/>
          </ac:spMkLst>
        </pc:spChg>
      </pc:sldChg>
      <pc:sldChg chg="addSp delSp add del setBg delDesignElem">
        <pc:chgData name="胡 翌霖" userId="a9a41afe759712f0" providerId="LiveId" clId="{527A535F-2A33-4075-AA2A-B393D61E5BBA}" dt="2022-11-29T06:02:37.264" v="612"/>
        <pc:sldMkLst>
          <pc:docMk/>
          <pc:sldMk cId="2112090458" sldId="281"/>
        </pc:sldMkLst>
        <pc:spChg chg="add del">
          <ac:chgData name="胡 翌霖" userId="a9a41afe759712f0" providerId="LiveId" clId="{527A535F-2A33-4075-AA2A-B393D61E5BBA}" dt="2022-11-29T06:02:37.231" v="611"/>
          <ac:spMkLst>
            <pc:docMk/>
            <pc:sldMk cId="2112090458" sldId="281"/>
            <ac:spMk id="85" creationId="{4038CB10-1F5C-4D54-9DF7-12586DE5B007}"/>
          </ac:spMkLst>
        </pc:spChg>
        <pc:spChg chg="add del">
          <ac:chgData name="胡 翌霖" userId="a9a41afe759712f0" providerId="LiveId" clId="{527A535F-2A33-4075-AA2A-B393D61E5BBA}" dt="2022-11-29T06:02:37.231" v="611"/>
          <ac:spMkLst>
            <pc:docMk/>
            <pc:sldMk cId="2112090458" sldId="281"/>
            <ac:spMk id="86" creationId="{73ED6512-6858-4552-B699-9A97FE9A4EA2}"/>
          </ac:spMkLst>
        </pc:spChg>
      </pc:sldChg>
      <pc:sldChg chg="add del">
        <pc:chgData name="胡 翌霖" userId="a9a41afe759712f0" providerId="LiveId" clId="{527A535F-2A33-4075-AA2A-B393D61E5BBA}" dt="2022-11-29T06:02:37.264" v="612"/>
        <pc:sldMkLst>
          <pc:docMk/>
          <pc:sldMk cId="635521608" sldId="282"/>
        </pc:sldMkLst>
      </pc:sldChg>
      <pc:sldChg chg="addSp delSp add del setBg delDesignElem">
        <pc:chgData name="胡 翌霖" userId="a9a41afe759712f0" providerId="LiveId" clId="{527A535F-2A33-4075-AA2A-B393D61E5BBA}" dt="2022-11-29T06:02:37.264" v="612"/>
        <pc:sldMkLst>
          <pc:docMk/>
          <pc:sldMk cId="22640737" sldId="283"/>
        </pc:sldMkLst>
        <pc:spChg chg="add del">
          <ac:chgData name="胡 翌霖" userId="a9a41afe759712f0" providerId="LiveId" clId="{527A535F-2A33-4075-AA2A-B393D61E5BBA}" dt="2022-11-29T06:02:37.231" v="611"/>
          <ac:spMkLst>
            <pc:docMk/>
            <pc:sldMk cId="22640737" sldId="283"/>
            <ac:spMk id="8" creationId="{100EDD19-6802-4EC3-95CE-CFFAB042CFD6}"/>
          </ac:spMkLst>
        </pc:spChg>
        <pc:spChg chg="add del">
          <ac:chgData name="胡 翌霖" userId="a9a41afe759712f0" providerId="LiveId" clId="{527A535F-2A33-4075-AA2A-B393D61E5BBA}" dt="2022-11-29T06:02:37.231" v="611"/>
          <ac:spMkLst>
            <pc:docMk/>
            <pc:sldMk cId="22640737" sldId="283"/>
            <ac:spMk id="10" creationId="{DB17E863-922E-4C26-BD64-E8FD41D28661}"/>
          </ac:spMkLst>
        </pc:spChg>
      </pc:sldChg>
      <pc:sldChg chg="addSp delSp add del setBg delDesignElem">
        <pc:chgData name="胡 翌霖" userId="a9a41afe759712f0" providerId="LiveId" clId="{527A535F-2A33-4075-AA2A-B393D61E5BBA}" dt="2022-11-29T06:02:37.264" v="612"/>
        <pc:sldMkLst>
          <pc:docMk/>
          <pc:sldMk cId="2778815828" sldId="285"/>
        </pc:sldMkLst>
        <pc:spChg chg="add del">
          <ac:chgData name="胡 翌霖" userId="a9a41afe759712f0" providerId="LiveId" clId="{527A535F-2A33-4075-AA2A-B393D61E5BBA}" dt="2022-11-29T06:02:37.231" v="611"/>
          <ac:spMkLst>
            <pc:docMk/>
            <pc:sldMk cId="2778815828" sldId="285"/>
            <ac:spMk id="77" creationId="{3873B707-463F-40B0-8227-E8CC6C67EB25}"/>
          </ac:spMkLst>
        </pc:spChg>
        <pc:spChg chg="add del">
          <ac:chgData name="胡 翌霖" userId="a9a41afe759712f0" providerId="LiveId" clId="{527A535F-2A33-4075-AA2A-B393D61E5BBA}" dt="2022-11-29T06:02:37.231" v="611"/>
          <ac:spMkLst>
            <pc:docMk/>
            <pc:sldMk cId="2778815828" sldId="285"/>
            <ac:spMk id="79" creationId="{C13237C8-E62C-4F0D-A318-BD6FB6C2D138}"/>
          </ac:spMkLst>
        </pc:spChg>
        <pc:spChg chg="add del">
          <ac:chgData name="胡 翌霖" userId="a9a41afe759712f0" providerId="LiveId" clId="{527A535F-2A33-4075-AA2A-B393D61E5BBA}" dt="2022-11-29T06:02:37.231" v="611"/>
          <ac:spMkLst>
            <pc:docMk/>
            <pc:sldMk cId="2778815828" sldId="285"/>
            <ac:spMk id="81" creationId="{19C9EAEA-39D0-4B0E-A0EB-51E7B26740B1}"/>
          </ac:spMkLst>
        </pc:spChg>
        <pc:spChg chg="add del">
          <ac:chgData name="胡 翌霖" userId="a9a41afe759712f0" providerId="LiveId" clId="{527A535F-2A33-4075-AA2A-B393D61E5BBA}" dt="2022-11-29T06:02:37.231" v="611"/>
          <ac:spMkLst>
            <pc:docMk/>
            <pc:sldMk cId="2778815828" sldId="285"/>
            <ac:spMk id="1031" creationId="{201CC55D-ED54-4C5C-95E6-10947BD1103B}"/>
          </ac:spMkLst>
        </pc:spChg>
        <pc:grpChg chg="add del">
          <ac:chgData name="胡 翌霖" userId="a9a41afe759712f0" providerId="LiveId" clId="{527A535F-2A33-4075-AA2A-B393D61E5BBA}" dt="2022-11-29T06:02:37.231" v="611"/>
          <ac:grpSpMkLst>
            <pc:docMk/>
            <pc:sldMk cId="2778815828" sldId="285"/>
            <ac:grpSpMk id="1032" creationId="{1DE889C7-FAD6-4397-98E2-05D503484459}"/>
          </ac:grpSpMkLst>
        </pc:grpChg>
      </pc:sldChg>
      <pc:sldChg chg="addSp delSp add del setBg delDesignElem">
        <pc:chgData name="胡 翌霖" userId="a9a41afe759712f0" providerId="LiveId" clId="{527A535F-2A33-4075-AA2A-B393D61E5BBA}" dt="2022-11-29T05:52:05.252" v="522"/>
        <pc:sldMkLst>
          <pc:docMk/>
          <pc:sldMk cId="3530576153" sldId="302"/>
        </pc:sldMkLst>
        <pc:spChg chg="add del">
          <ac:chgData name="胡 翌霖" userId="a9a41afe759712f0" providerId="LiveId" clId="{527A535F-2A33-4075-AA2A-B393D61E5BBA}" dt="2022-11-29T05:52:05.220" v="521"/>
          <ac:spMkLst>
            <pc:docMk/>
            <pc:sldMk cId="3530576153" sldId="302"/>
            <ac:spMk id="18" creationId="{85016AEC-0320-4ED0-8ECB-FE11DDDFE17A}"/>
          </ac:spMkLst>
        </pc:spChg>
        <pc:spChg chg="add del">
          <ac:chgData name="胡 翌霖" userId="a9a41afe759712f0" providerId="LiveId" clId="{527A535F-2A33-4075-AA2A-B393D61E5BBA}" dt="2022-11-29T05:52:05.220" v="521"/>
          <ac:spMkLst>
            <pc:docMk/>
            <pc:sldMk cId="3530576153" sldId="302"/>
            <ac:spMk id="19" creationId="{D3CDB30C-1F82-41E6-A067-831D6E89184F}"/>
          </ac:spMkLst>
        </pc:spChg>
        <pc:spChg chg="add del">
          <ac:chgData name="胡 翌霖" userId="a9a41afe759712f0" providerId="LiveId" clId="{527A535F-2A33-4075-AA2A-B393D61E5BBA}" dt="2022-11-29T05:52:05.220" v="521"/>
          <ac:spMkLst>
            <pc:docMk/>
            <pc:sldMk cId="3530576153" sldId="302"/>
            <ac:spMk id="20" creationId="{2DDA86DD-F997-4F66-A87C-5B58AB6D19EC}"/>
          </ac:spMkLst>
        </pc:spChg>
        <pc:spChg chg="add del">
          <ac:chgData name="胡 翌霖" userId="a9a41afe759712f0" providerId="LiveId" clId="{527A535F-2A33-4075-AA2A-B393D61E5BBA}" dt="2022-11-29T05:52:05.220" v="521"/>
          <ac:spMkLst>
            <pc:docMk/>
            <pc:sldMk cId="3530576153" sldId="302"/>
            <ac:spMk id="21" creationId="{D241B827-437E-40A3-A732-669230D6A5BC}"/>
          </ac:spMkLst>
        </pc:spChg>
      </pc:sldChg>
      <pc:sldChg chg="addSp delSp add del setBg delDesignElem">
        <pc:chgData name="胡 翌霖" userId="a9a41afe759712f0" providerId="LiveId" clId="{527A535F-2A33-4075-AA2A-B393D61E5BBA}" dt="2022-11-29T06:08:20.387" v="636"/>
        <pc:sldMkLst>
          <pc:docMk/>
          <pc:sldMk cId="2452125100" sldId="304"/>
        </pc:sldMkLst>
        <pc:spChg chg="add del">
          <ac:chgData name="胡 翌霖" userId="a9a41afe759712f0" providerId="LiveId" clId="{527A535F-2A33-4075-AA2A-B393D61E5BBA}" dt="2022-11-29T06:08:20.352" v="635"/>
          <ac:spMkLst>
            <pc:docMk/>
            <pc:sldMk cId="2452125100" sldId="304"/>
            <ac:spMk id="8" creationId="{B6CDA21F-E7AF-4C75-8395-33F58D5B0E45}"/>
          </ac:spMkLst>
        </pc:spChg>
        <pc:spChg chg="add del">
          <ac:chgData name="胡 翌霖" userId="a9a41afe759712f0" providerId="LiveId" clId="{527A535F-2A33-4075-AA2A-B393D61E5BBA}" dt="2022-11-29T06:08:20.352" v="635"/>
          <ac:spMkLst>
            <pc:docMk/>
            <pc:sldMk cId="2452125100" sldId="304"/>
            <ac:spMk id="15" creationId="{D5B0017B-2ECA-49AF-B397-DC140825DF8D}"/>
          </ac:spMkLst>
        </pc:spChg>
        <pc:grpChg chg="add del">
          <ac:chgData name="胡 翌霖" userId="a9a41afe759712f0" providerId="LiveId" clId="{527A535F-2A33-4075-AA2A-B393D61E5BBA}" dt="2022-11-29T06:08:20.352" v="635"/>
          <ac:grpSpMkLst>
            <pc:docMk/>
            <pc:sldMk cId="2452125100" sldId="304"/>
            <ac:grpSpMk id="10" creationId="{AE1C45F0-260A-458C-96ED-C1F6D2151219}"/>
          </ac:grpSpMkLst>
        </pc:grpChg>
        <pc:cxnChg chg="add del">
          <ac:chgData name="胡 翌霖" userId="a9a41afe759712f0" providerId="LiveId" clId="{527A535F-2A33-4075-AA2A-B393D61E5BBA}" dt="2022-11-29T06:08:20.352" v="635"/>
          <ac:cxnSpMkLst>
            <pc:docMk/>
            <pc:sldMk cId="2452125100" sldId="304"/>
            <ac:cxnSpMk id="17" creationId="{6CF1BAF6-AD41-4082-B212-8A1F9A2E8779}"/>
          </ac:cxnSpMkLst>
        </pc:cxnChg>
      </pc:sldChg>
      <pc:sldChg chg="add del setBg">
        <pc:chgData name="胡 翌霖" userId="a9a41afe759712f0" providerId="LiveId" clId="{527A535F-2A33-4075-AA2A-B393D61E5BBA}" dt="2022-11-29T05:52:05.252" v="522"/>
        <pc:sldMkLst>
          <pc:docMk/>
          <pc:sldMk cId="3896388411" sldId="307"/>
        </pc:sldMkLst>
      </pc:sldChg>
      <pc:sldChg chg="addSp delSp add del setBg delDesignElem">
        <pc:chgData name="胡 翌霖" userId="a9a41afe759712f0" providerId="LiveId" clId="{527A535F-2A33-4075-AA2A-B393D61E5BBA}" dt="2022-11-29T06:08:20.387" v="636"/>
        <pc:sldMkLst>
          <pc:docMk/>
          <pc:sldMk cId="3423454275" sldId="309"/>
        </pc:sldMkLst>
        <pc:spChg chg="add del">
          <ac:chgData name="胡 翌霖" userId="a9a41afe759712f0" providerId="LiveId" clId="{527A535F-2A33-4075-AA2A-B393D61E5BBA}" dt="2022-11-29T06:08:20.352" v="635"/>
          <ac:spMkLst>
            <pc:docMk/>
            <pc:sldMk cId="3423454275" sldId="309"/>
            <ac:spMk id="39" creationId="{5C8908E2-EE49-44D2-9428-A28D2312A8D5}"/>
          </ac:spMkLst>
        </pc:spChg>
        <pc:spChg chg="add del">
          <ac:chgData name="胡 翌霖" userId="a9a41afe759712f0" providerId="LiveId" clId="{527A535F-2A33-4075-AA2A-B393D61E5BBA}" dt="2022-11-29T06:08:20.352" v="635"/>
          <ac:spMkLst>
            <pc:docMk/>
            <pc:sldMk cId="3423454275" sldId="309"/>
            <ac:spMk id="43" creationId="{7449A6C7-D15F-4AA5-BFA5-71A404B47016}"/>
          </ac:spMkLst>
        </pc:spChg>
        <pc:spChg chg="add del">
          <ac:chgData name="胡 翌霖" userId="a9a41afe759712f0" providerId="LiveId" clId="{527A535F-2A33-4075-AA2A-B393D61E5BBA}" dt="2022-11-29T06:08:20.352" v="635"/>
          <ac:spMkLst>
            <pc:docMk/>
            <pc:sldMk cId="3423454275" sldId="309"/>
            <ac:spMk id="44" creationId="{ED888B23-07FA-482A-96DF-47E31AF1A603}"/>
          </ac:spMkLst>
        </pc:spChg>
        <pc:grpChg chg="add del">
          <ac:chgData name="胡 翌霖" userId="a9a41afe759712f0" providerId="LiveId" clId="{527A535F-2A33-4075-AA2A-B393D61E5BBA}" dt="2022-11-29T06:08:20.352" v="635"/>
          <ac:grpSpMkLst>
            <pc:docMk/>
            <pc:sldMk cId="3423454275" sldId="309"/>
            <ac:grpSpMk id="40" creationId="{05314994-6337-4875-8CF5-652CAFE8342C}"/>
          </ac:grpSpMkLst>
        </pc:grpChg>
      </pc:sldChg>
      <pc:sldChg chg="addSp delSp add del setBg delDesignElem">
        <pc:chgData name="胡 翌霖" userId="a9a41afe759712f0" providerId="LiveId" clId="{527A535F-2A33-4075-AA2A-B393D61E5BBA}" dt="2022-11-29T06:07:42.142" v="628" actId="47"/>
        <pc:sldMkLst>
          <pc:docMk/>
          <pc:sldMk cId="3592047990" sldId="309"/>
        </pc:sldMkLst>
        <pc:spChg chg="add del">
          <ac:chgData name="胡 翌霖" userId="a9a41afe759712f0" providerId="LiveId" clId="{527A535F-2A33-4075-AA2A-B393D61E5BBA}" dt="2022-11-29T06:05:22.266" v="622"/>
          <ac:spMkLst>
            <pc:docMk/>
            <pc:sldMk cId="3592047990" sldId="309"/>
            <ac:spMk id="8" creationId="{8D1AA55E-40D5-461B-A5A8-4AE8AAB71B08}"/>
          </ac:spMkLst>
        </pc:spChg>
        <pc:grpChg chg="add del">
          <ac:chgData name="胡 翌霖" userId="a9a41afe759712f0" providerId="LiveId" clId="{527A535F-2A33-4075-AA2A-B393D61E5BBA}" dt="2022-11-29T06:05:22.266" v="622"/>
          <ac:grpSpMkLst>
            <pc:docMk/>
            <pc:sldMk cId="3592047990" sldId="309"/>
            <ac:grpSpMk id="12" creationId="{78350D8D-73D6-4132-89B5-DD52F3962A76}"/>
          </ac:grpSpMkLst>
        </pc:grpChg>
        <pc:cxnChg chg="add del">
          <ac:chgData name="胡 翌霖" userId="a9a41afe759712f0" providerId="LiveId" clId="{527A535F-2A33-4075-AA2A-B393D61E5BBA}" dt="2022-11-29T06:05:22.266" v="622"/>
          <ac:cxnSpMkLst>
            <pc:docMk/>
            <pc:sldMk cId="3592047990" sldId="309"/>
            <ac:cxnSpMk id="10" creationId="{7EB498BD-8089-4626-91EA-4978EBEF535E}"/>
          </ac:cxnSpMkLst>
        </pc:cxnChg>
      </pc:sldChg>
      <pc:sldChg chg="addSp delSp add del setBg delDesignElem">
        <pc:chgData name="胡 翌霖" userId="a9a41afe759712f0" providerId="LiveId" clId="{527A535F-2A33-4075-AA2A-B393D61E5BBA}" dt="2022-11-29T06:05:22.293" v="623"/>
        <pc:sldMkLst>
          <pc:docMk/>
          <pc:sldMk cId="579486504" sldId="312"/>
        </pc:sldMkLst>
        <pc:spChg chg="add del">
          <ac:chgData name="胡 翌霖" userId="a9a41afe759712f0" providerId="LiveId" clId="{527A535F-2A33-4075-AA2A-B393D61E5BBA}" dt="2022-11-29T06:05:22.266" v="622"/>
          <ac:spMkLst>
            <pc:docMk/>
            <pc:sldMk cId="579486504" sldId="312"/>
            <ac:spMk id="15" creationId="{8D1AA55E-40D5-461B-A5A8-4AE8AAB71B08}"/>
          </ac:spMkLst>
        </pc:spChg>
        <pc:spChg chg="add del">
          <ac:chgData name="胡 翌霖" userId="a9a41afe759712f0" providerId="LiveId" clId="{527A535F-2A33-4075-AA2A-B393D61E5BBA}" dt="2022-11-29T06:05:22.266" v="622"/>
          <ac:spMkLst>
            <pc:docMk/>
            <pc:sldMk cId="579486504" sldId="312"/>
            <ac:spMk id="23" creationId="{6CB927A4-E432-4310-9CD5-E89FF5063179}"/>
          </ac:spMkLst>
        </pc:spChg>
        <pc:spChg chg="add del">
          <ac:chgData name="胡 翌霖" userId="a9a41afe759712f0" providerId="LiveId" clId="{527A535F-2A33-4075-AA2A-B393D61E5BBA}" dt="2022-11-29T06:05:22.266" v="622"/>
          <ac:spMkLst>
            <pc:docMk/>
            <pc:sldMk cId="579486504" sldId="312"/>
            <ac:spMk id="26" creationId="{E3020543-B24B-4EC4-8FFC-8DD88EEA91A8}"/>
          </ac:spMkLst>
        </pc:spChg>
        <pc:cxnChg chg="add del">
          <ac:chgData name="胡 翌霖" userId="a9a41afe759712f0" providerId="LiveId" clId="{527A535F-2A33-4075-AA2A-B393D61E5BBA}" dt="2022-11-29T06:05:22.266" v="622"/>
          <ac:cxnSpMkLst>
            <pc:docMk/>
            <pc:sldMk cId="579486504" sldId="312"/>
            <ac:cxnSpMk id="18" creationId="{7EB498BD-8089-4626-91EA-4978EBEF535E}"/>
          </ac:cxnSpMkLst>
        </pc:cxnChg>
      </pc:sldChg>
      <pc:sldChg chg="addSp delSp modSp add del mod setBg delDesignElem">
        <pc:chgData name="胡 翌霖" userId="a9a41afe759712f0" providerId="LiveId" clId="{527A535F-2A33-4075-AA2A-B393D61E5BBA}" dt="2022-11-29T06:17:39.462" v="672" actId="20577"/>
        <pc:sldMkLst>
          <pc:docMk/>
          <pc:sldMk cId="3180096151" sldId="318"/>
        </pc:sldMkLst>
        <pc:spChg chg="mod">
          <ac:chgData name="胡 翌霖" userId="a9a41afe759712f0" providerId="LiveId" clId="{527A535F-2A33-4075-AA2A-B393D61E5BBA}" dt="2022-11-29T06:17:39.462" v="672" actId="20577"/>
          <ac:spMkLst>
            <pc:docMk/>
            <pc:sldMk cId="3180096151" sldId="318"/>
            <ac:spMk id="2" creationId="{0D8EC2B0-9B6D-495D-8AAB-2F249879637C}"/>
          </ac:spMkLst>
        </pc:spChg>
        <pc:spChg chg="add del">
          <ac:chgData name="胡 翌霖" userId="a9a41afe759712f0" providerId="LiveId" clId="{527A535F-2A33-4075-AA2A-B393D61E5BBA}" dt="2022-11-29T05:59:32.447" v="600"/>
          <ac:spMkLst>
            <pc:docMk/>
            <pc:sldMk cId="3180096151" sldId="318"/>
            <ac:spMk id="9" creationId="{4FFBEE45-F140-49D5-85EA-C78C24340B23}"/>
          </ac:spMkLst>
        </pc:spChg>
      </pc:sldChg>
      <pc:sldChg chg="add del">
        <pc:chgData name="胡 翌霖" userId="a9a41afe759712f0" providerId="LiveId" clId="{527A535F-2A33-4075-AA2A-B393D61E5BBA}" dt="2022-11-29T06:08:20.387" v="636"/>
        <pc:sldMkLst>
          <pc:docMk/>
          <pc:sldMk cId="4244765663" sldId="319"/>
        </pc:sldMkLst>
      </pc:sldChg>
      <pc:sldChg chg="addSp delSp modSp add del mod setBg delDesignElem">
        <pc:chgData name="胡 翌霖" userId="a9a41afe759712f0" providerId="LiveId" clId="{527A535F-2A33-4075-AA2A-B393D61E5BBA}" dt="2022-11-29T05:54:53.936" v="578" actId="26606"/>
        <pc:sldMkLst>
          <pc:docMk/>
          <pc:sldMk cId="2644911535" sldId="320"/>
        </pc:sldMkLst>
        <pc:spChg chg="mod">
          <ac:chgData name="胡 翌霖" userId="a9a41afe759712f0" providerId="LiveId" clId="{527A535F-2A33-4075-AA2A-B393D61E5BBA}" dt="2022-11-29T05:54:53.936" v="578" actId="26606"/>
          <ac:spMkLst>
            <pc:docMk/>
            <pc:sldMk cId="2644911535" sldId="320"/>
            <ac:spMk id="2" creationId="{8BABE16B-7804-4085-A86B-7CA34F53F9A8}"/>
          </ac:spMkLst>
        </pc:spChg>
        <pc:spChg chg="mod">
          <ac:chgData name="胡 翌霖" userId="a9a41afe759712f0" providerId="LiveId" clId="{527A535F-2A33-4075-AA2A-B393D61E5BBA}" dt="2022-11-29T05:54:53.936" v="578" actId="26606"/>
          <ac:spMkLst>
            <pc:docMk/>
            <pc:sldMk cId="2644911535" sldId="320"/>
            <ac:spMk id="3" creationId="{90CA6269-08CC-4192-B0A6-726D6A26F79B}"/>
          </ac:spMkLst>
        </pc:spChg>
        <pc:spChg chg="add del">
          <ac:chgData name="胡 翌霖" userId="a9a41afe759712f0" providerId="LiveId" clId="{527A535F-2A33-4075-AA2A-B393D61E5BBA}" dt="2022-11-29T05:54:53.936" v="578" actId="26606"/>
          <ac:spMkLst>
            <pc:docMk/>
            <pc:sldMk cId="2644911535" sldId="320"/>
            <ac:spMk id="62" creationId="{18FD74D4-C0F3-4E5B-9628-885593F0B528}"/>
          </ac:spMkLst>
        </pc:spChg>
        <pc:spChg chg="add del">
          <ac:chgData name="胡 翌霖" userId="a9a41afe759712f0" providerId="LiveId" clId="{527A535F-2A33-4075-AA2A-B393D61E5BBA}" dt="2022-11-29T05:54:53.936" v="578" actId="26606"/>
          <ac:spMkLst>
            <pc:docMk/>
            <pc:sldMk cId="2644911535" sldId="320"/>
            <ac:spMk id="63" creationId="{067CFD9A-AD7C-42E8-898D-F51A83B12D73}"/>
          </ac:spMkLst>
        </pc:spChg>
        <pc:spChg chg="add del">
          <ac:chgData name="胡 翌霖" userId="a9a41afe759712f0" providerId="LiveId" clId="{527A535F-2A33-4075-AA2A-B393D61E5BBA}" dt="2022-11-29T05:54:53.928" v="577" actId="26606"/>
          <ac:spMkLst>
            <pc:docMk/>
            <pc:sldMk cId="2644911535" sldId="320"/>
            <ac:spMk id="68" creationId="{5E39A796-BE83-48B1-B33F-35C4A32AAB57}"/>
          </ac:spMkLst>
        </pc:spChg>
        <pc:spChg chg="add del">
          <ac:chgData name="胡 翌霖" userId="a9a41afe759712f0" providerId="LiveId" clId="{527A535F-2A33-4075-AA2A-B393D61E5BBA}" dt="2022-11-29T05:54:53.928" v="577" actId="26606"/>
          <ac:spMkLst>
            <pc:docMk/>
            <pc:sldMk cId="2644911535" sldId="320"/>
            <ac:spMk id="70" creationId="{72F84B47-E267-4194-8194-831DB7B5547F}"/>
          </ac:spMkLst>
        </pc:spChg>
        <pc:spChg chg="add">
          <ac:chgData name="胡 翌霖" userId="a9a41afe759712f0" providerId="LiveId" clId="{527A535F-2A33-4075-AA2A-B393D61E5BBA}" dt="2022-11-29T05:54:53.936" v="578" actId="26606"/>
          <ac:spMkLst>
            <pc:docMk/>
            <pc:sldMk cId="2644911535" sldId="320"/>
            <ac:spMk id="73" creationId="{2B566528-1B12-4246-9431-5C2D7D081168}"/>
          </ac:spMkLst>
        </pc:spChg>
        <pc:grpChg chg="add">
          <ac:chgData name="胡 翌霖" userId="a9a41afe759712f0" providerId="LiveId" clId="{527A535F-2A33-4075-AA2A-B393D61E5BBA}" dt="2022-11-29T05:54:53.936" v="578" actId="26606"/>
          <ac:grpSpMkLst>
            <pc:docMk/>
            <pc:sldMk cId="2644911535" sldId="320"/>
            <ac:grpSpMk id="74" creationId="{5995D10D-E9C9-47DB-AE7E-801FEF38F5C9}"/>
          </ac:grpSpMkLst>
        </pc:grpChg>
        <pc:grpChg chg="add">
          <ac:chgData name="胡 翌霖" userId="a9a41afe759712f0" providerId="LiveId" clId="{527A535F-2A33-4075-AA2A-B393D61E5BBA}" dt="2022-11-29T05:54:53.936" v="578" actId="26606"/>
          <ac:grpSpMkLst>
            <pc:docMk/>
            <pc:sldMk cId="2644911535" sldId="320"/>
            <ac:grpSpMk id="77" creationId="{828A5161-06F1-46CF-8AD7-844680A59E13}"/>
          </ac:grpSpMkLst>
        </pc:grpChg>
        <pc:picChg chg="mod">
          <ac:chgData name="胡 翌霖" userId="a9a41afe759712f0" providerId="LiveId" clId="{527A535F-2A33-4075-AA2A-B393D61E5BBA}" dt="2022-11-29T05:54:53.936" v="578" actId="26606"/>
          <ac:picMkLst>
            <pc:docMk/>
            <pc:sldMk cId="2644911535" sldId="320"/>
            <ac:picMk id="5" creationId="{55EAA1F1-2FA5-47C0-89AC-0BA000DE07C5}"/>
          </ac:picMkLst>
        </pc:picChg>
      </pc:sldChg>
      <pc:sldChg chg="addSp delSp add del setBg delDesignElem">
        <pc:chgData name="胡 翌霖" userId="a9a41afe759712f0" providerId="LiveId" clId="{527A535F-2A33-4075-AA2A-B393D61E5BBA}" dt="2022-11-29T06:08:20.387" v="636"/>
        <pc:sldMkLst>
          <pc:docMk/>
          <pc:sldMk cId="835279982" sldId="321"/>
        </pc:sldMkLst>
        <pc:spChg chg="add del">
          <ac:chgData name="胡 翌霖" userId="a9a41afe759712f0" providerId="LiveId" clId="{527A535F-2A33-4075-AA2A-B393D61E5BBA}" dt="2022-11-29T06:08:20.352" v="635"/>
          <ac:spMkLst>
            <pc:docMk/>
            <pc:sldMk cId="835279982" sldId="321"/>
            <ac:spMk id="8" creationId="{B6CDA21F-E7AF-4C75-8395-33F58D5B0E45}"/>
          </ac:spMkLst>
        </pc:spChg>
        <pc:spChg chg="add del">
          <ac:chgData name="胡 翌霖" userId="a9a41afe759712f0" providerId="LiveId" clId="{527A535F-2A33-4075-AA2A-B393D61E5BBA}" dt="2022-11-29T06:08:20.352" v="635"/>
          <ac:spMkLst>
            <pc:docMk/>
            <pc:sldMk cId="835279982" sldId="321"/>
            <ac:spMk id="15" creationId="{D5B0017B-2ECA-49AF-B397-DC140825DF8D}"/>
          </ac:spMkLst>
        </pc:spChg>
        <pc:grpChg chg="add del">
          <ac:chgData name="胡 翌霖" userId="a9a41afe759712f0" providerId="LiveId" clId="{527A535F-2A33-4075-AA2A-B393D61E5BBA}" dt="2022-11-29T06:08:20.352" v="635"/>
          <ac:grpSpMkLst>
            <pc:docMk/>
            <pc:sldMk cId="835279982" sldId="321"/>
            <ac:grpSpMk id="10" creationId="{AE1C45F0-260A-458C-96ED-C1F6D2151219}"/>
          </ac:grpSpMkLst>
        </pc:grpChg>
        <pc:cxnChg chg="add del">
          <ac:chgData name="胡 翌霖" userId="a9a41afe759712f0" providerId="LiveId" clId="{527A535F-2A33-4075-AA2A-B393D61E5BBA}" dt="2022-11-29T06:08:20.352" v="635"/>
          <ac:cxnSpMkLst>
            <pc:docMk/>
            <pc:sldMk cId="835279982" sldId="321"/>
            <ac:cxnSpMk id="17" creationId="{6CF1BAF6-AD41-4082-B212-8A1F9A2E8779}"/>
          </ac:cxnSpMkLst>
        </pc:cxnChg>
      </pc:sldChg>
      <pc:sldChg chg="addSp delSp add del setBg delDesignElem">
        <pc:chgData name="胡 翌霖" userId="a9a41afe759712f0" providerId="LiveId" clId="{527A535F-2A33-4075-AA2A-B393D61E5BBA}" dt="2022-11-29T06:08:20.387" v="636"/>
        <pc:sldMkLst>
          <pc:docMk/>
          <pc:sldMk cId="2430063263" sldId="322"/>
        </pc:sldMkLst>
        <pc:spChg chg="add del">
          <ac:chgData name="胡 翌霖" userId="a9a41afe759712f0" providerId="LiveId" clId="{527A535F-2A33-4075-AA2A-B393D61E5BBA}" dt="2022-11-29T06:08:20.352" v="635"/>
          <ac:spMkLst>
            <pc:docMk/>
            <pc:sldMk cId="2430063263" sldId="322"/>
            <ac:spMk id="71" creationId="{7316481C-0A49-4796-812B-0D64F063B720}"/>
          </ac:spMkLst>
        </pc:spChg>
        <pc:spChg chg="add del">
          <ac:chgData name="胡 翌霖" userId="a9a41afe759712f0" providerId="LiveId" clId="{527A535F-2A33-4075-AA2A-B393D61E5BBA}" dt="2022-11-29T06:08:20.352" v="635"/>
          <ac:spMkLst>
            <pc:docMk/>
            <pc:sldMk cId="2430063263" sldId="322"/>
            <ac:spMk id="73" creationId="{A5271697-90F1-4A23-8EF2-0179F2EAFACB}"/>
          </ac:spMkLst>
        </pc:spChg>
        <pc:spChg chg="add del">
          <ac:chgData name="胡 翌霖" userId="a9a41afe759712f0" providerId="LiveId" clId="{527A535F-2A33-4075-AA2A-B393D61E5BBA}" dt="2022-11-29T06:08:20.352" v="635"/>
          <ac:spMkLst>
            <pc:docMk/>
            <pc:sldMk cId="2430063263" sldId="322"/>
            <ac:spMk id="97" creationId="{D9F5512A-48E1-4C07-B75E-3CCC517B6804}"/>
          </ac:spMkLst>
        </pc:spChg>
        <pc:grpChg chg="add del">
          <ac:chgData name="胡 翌霖" userId="a9a41afe759712f0" providerId="LiveId" clId="{527A535F-2A33-4075-AA2A-B393D61E5BBA}" dt="2022-11-29T06:08:20.352" v="635"/>
          <ac:grpSpMkLst>
            <pc:docMk/>
            <pc:sldMk cId="2430063263" sldId="322"/>
            <ac:grpSpMk id="75" creationId="{1F49CE81-B2F4-47B2-9D4A-886DCE0A8404}"/>
          </ac:grpSpMkLst>
        </pc:grpChg>
      </pc:sldChg>
      <pc:sldChg chg="addSp delSp modSp mod addAnim modAnim">
        <pc:chgData name="胡 翌霖" userId="a9a41afe759712f0" providerId="LiveId" clId="{527A535F-2A33-4075-AA2A-B393D61E5BBA}" dt="2022-11-28T08:44:50.672" v="51"/>
        <pc:sldMkLst>
          <pc:docMk/>
          <pc:sldMk cId="492686361" sldId="323"/>
        </pc:sldMkLst>
        <pc:spChg chg="mod">
          <ac:chgData name="胡 翌霖" userId="a9a41afe759712f0" providerId="LiveId" clId="{527A535F-2A33-4075-AA2A-B393D61E5BBA}" dt="2022-11-28T08:44:35.105" v="46" actId="26606"/>
          <ac:spMkLst>
            <pc:docMk/>
            <pc:sldMk cId="492686361" sldId="323"/>
            <ac:spMk id="2" creationId="{96233937-605F-48FE-B429-90F8B7CEFBBD}"/>
          </ac:spMkLst>
        </pc:spChg>
        <pc:spChg chg="del">
          <ac:chgData name="胡 翌霖" userId="a9a41afe759712f0" providerId="LiveId" clId="{527A535F-2A33-4075-AA2A-B393D61E5BBA}" dt="2022-11-28T08:44:35.105" v="46" actId="26606"/>
          <ac:spMkLst>
            <pc:docMk/>
            <pc:sldMk cId="492686361" sldId="323"/>
            <ac:spMk id="137" creationId="{71B2258F-86CA-4D4D-8270-BC05FCDEBFB3}"/>
          </ac:spMkLst>
        </pc:spChg>
        <pc:spChg chg="add">
          <ac:chgData name="胡 翌霖" userId="a9a41afe759712f0" providerId="LiveId" clId="{527A535F-2A33-4075-AA2A-B393D61E5BBA}" dt="2022-11-28T08:44:35.105" v="46" actId="26606"/>
          <ac:spMkLst>
            <pc:docMk/>
            <pc:sldMk cId="492686361" sldId="323"/>
            <ac:spMk id="142" creationId="{71B2258F-86CA-4D4D-8270-BC05FCDEBFB3}"/>
          </ac:spMkLst>
        </pc:spChg>
        <pc:picChg chg="add mod ord">
          <ac:chgData name="胡 翌霖" userId="a9a41afe759712f0" providerId="LiveId" clId="{527A535F-2A33-4075-AA2A-B393D61E5BBA}" dt="2022-11-28T08:44:35.105" v="46" actId="26606"/>
          <ac:picMkLst>
            <pc:docMk/>
            <pc:sldMk cId="492686361" sldId="323"/>
            <ac:picMk id="5" creationId="{A17CD401-5C0B-52CA-E6DE-69C48B05AEF5}"/>
          </ac:picMkLst>
        </pc:picChg>
      </pc:sldChg>
      <pc:sldChg chg="addSp modSp mod">
        <pc:chgData name="胡 翌霖" userId="a9a41afe759712f0" providerId="LiveId" clId="{527A535F-2A33-4075-AA2A-B393D61E5BBA}" dt="2022-11-28T08:47:53.939" v="173"/>
        <pc:sldMkLst>
          <pc:docMk/>
          <pc:sldMk cId="305894743" sldId="324"/>
        </pc:sldMkLst>
        <pc:spChg chg="mod">
          <ac:chgData name="胡 翌霖" userId="a9a41afe759712f0" providerId="LiveId" clId="{527A535F-2A33-4075-AA2A-B393D61E5BBA}" dt="2022-11-28T08:45:00.742" v="61"/>
          <ac:spMkLst>
            <pc:docMk/>
            <pc:sldMk cId="305894743" sldId="324"/>
            <ac:spMk id="2" creationId="{D05ACA9A-91E0-F6E2-7B49-A4B85F4AC8EE}"/>
          </ac:spMkLst>
        </pc:spChg>
        <pc:spChg chg="mod">
          <ac:chgData name="胡 翌霖" userId="a9a41afe759712f0" providerId="LiveId" clId="{527A535F-2A33-4075-AA2A-B393D61E5BBA}" dt="2022-11-28T08:47:53.939" v="173"/>
          <ac:spMkLst>
            <pc:docMk/>
            <pc:sldMk cId="305894743" sldId="324"/>
            <ac:spMk id="3" creationId="{F0AFEA42-0F69-F75B-0194-B64632E9524F}"/>
          </ac:spMkLst>
        </pc:spChg>
        <pc:picChg chg="add mod">
          <ac:chgData name="胡 翌霖" userId="a9a41afe759712f0" providerId="LiveId" clId="{527A535F-2A33-4075-AA2A-B393D61E5BBA}" dt="2022-11-28T08:45:35.617" v="66" actId="14100"/>
          <ac:picMkLst>
            <pc:docMk/>
            <pc:sldMk cId="305894743" sldId="324"/>
            <ac:picMk id="4" creationId="{ADFCAA2B-1F3A-8C88-C783-7595E87729C2}"/>
          </ac:picMkLst>
        </pc:picChg>
      </pc:sldChg>
      <pc:sldChg chg="addSp delSp modSp del mod">
        <pc:chgData name="胡 翌霖" userId="a9a41afe759712f0" providerId="LiveId" clId="{527A535F-2A33-4075-AA2A-B393D61E5BBA}" dt="2022-11-29T05:55:25.008" v="579" actId="47"/>
        <pc:sldMkLst>
          <pc:docMk/>
          <pc:sldMk cId="1738812830" sldId="325"/>
        </pc:sldMkLst>
        <pc:spChg chg="mod">
          <ac:chgData name="胡 翌霖" userId="a9a41afe759712f0" providerId="LiveId" clId="{527A535F-2A33-4075-AA2A-B393D61E5BBA}" dt="2022-11-28T08:45:44.263" v="67" actId="21"/>
          <ac:spMkLst>
            <pc:docMk/>
            <pc:sldMk cId="1738812830" sldId="325"/>
            <ac:spMk id="2" creationId="{E09ACEB9-C73B-4304-AEE7-1BBDF3DADF4F}"/>
          </ac:spMkLst>
        </pc:spChg>
        <pc:spChg chg="del">
          <ac:chgData name="胡 翌霖" userId="a9a41afe759712f0" providerId="LiveId" clId="{527A535F-2A33-4075-AA2A-B393D61E5BBA}" dt="2022-11-28T07:37:37.842" v="5"/>
          <ac:spMkLst>
            <pc:docMk/>
            <pc:sldMk cId="1738812830" sldId="325"/>
            <ac:spMk id="3" creationId="{4D6D5625-DDBB-6582-EFB2-703BB0830964}"/>
          </ac:spMkLst>
        </pc:spChg>
        <pc:spChg chg="add mod">
          <ac:chgData name="胡 翌霖" userId="a9a41afe759712f0" providerId="LiveId" clId="{527A535F-2A33-4075-AA2A-B393D61E5BBA}" dt="2022-11-28T08:45:27.150" v="62" actId="21"/>
          <ac:spMkLst>
            <pc:docMk/>
            <pc:sldMk cId="1738812830" sldId="325"/>
            <ac:spMk id="4" creationId="{D7EE99C2-E8D6-2106-964E-D898C26ECF51}"/>
          </ac:spMkLst>
        </pc:spChg>
        <pc:picChg chg="add del mod">
          <ac:chgData name="胡 翌霖" userId="a9a41afe759712f0" providerId="LiveId" clId="{527A535F-2A33-4075-AA2A-B393D61E5BBA}" dt="2022-11-28T08:45:27.150" v="62" actId="21"/>
          <ac:picMkLst>
            <pc:docMk/>
            <pc:sldMk cId="1738812830" sldId="325"/>
            <ac:picMk id="5" creationId="{AC08BAC5-0F4E-451F-184C-72F77FEFC0E5}"/>
          </ac:picMkLst>
        </pc:picChg>
        <pc:picChg chg="add mod">
          <ac:chgData name="胡 翌霖" userId="a9a41afe759712f0" providerId="LiveId" clId="{527A535F-2A33-4075-AA2A-B393D61E5BBA}" dt="2022-11-28T07:39:49.012" v="25" actId="1076"/>
          <ac:picMkLst>
            <pc:docMk/>
            <pc:sldMk cId="1738812830" sldId="325"/>
            <ac:picMk id="7" creationId="{48EEC195-5561-FCCC-98A3-D581744809C6}"/>
          </ac:picMkLst>
        </pc:picChg>
        <pc:picChg chg="add mod ord">
          <ac:chgData name="胡 翌霖" userId="a9a41afe759712f0" providerId="LiveId" clId="{527A535F-2A33-4075-AA2A-B393D61E5BBA}" dt="2022-11-28T07:39:59.965" v="32" actId="1076"/>
          <ac:picMkLst>
            <pc:docMk/>
            <pc:sldMk cId="1738812830" sldId="325"/>
            <ac:picMk id="9" creationId="{10C95CBA-2D2E-D743-F495-2162CDD96D51}"/>
          </ac:picMkLst>
        </pc:picChg>
      </pc:sldChg>
      <pc:sldChg chg="addSp delSp modSp mod ord setBg setClrOvrMap">
        <pc:chgData name="胡 翌霖" userId="a9a41afe759712f0" providerId="LiveId" clId="{527A535F-2A33-4075-AA2A-B393D61E5BBA}" dt="2022-11-28T09:12:56.434" v="262" actId="26606"/>
        <pc:sldMkLst>
          <pc:docMk/>
          <pc:sldMk cId="1917227189" sldId="326"/>
        </pc:sldMkLst>
        <pc:spChg chg="mod ord">
          <ac:chgData name="胡 翌霖" userId="a9a41afe759712f0" providerId="LiveId" clId="{527A535F-2A33-4075-AA2A-B393D61E5BBA}" dt="2022-11-28T09:12:56.434" v="262" actId="26606"/>
          <ac:spMkLst>
            <pc:docMk/>
            <pc:sldMk cId="1917227189" sldId="326"/>
            <ac:spMk id="2" creationId="{07BF6233-6760-015A-8097-93CE2FC3B9D7}"/>
          </ac:spMkLst>
        </pc:spChg>
        <pc:spChg chg="del mod">
          <ac:chgData name="胡 翌霖" userId="a9a41afe759712f0" providerId="LiveId" clId="{527A535F-2A33-4075-AA2A-B393D61E5BBA}" dt="2022-11-28T09:12:52.325" v="261" actId="478"/>
          <ac:spMkLst>
            <pc:docMk/>
            <pc:sldMk cId="1917227189" sldId="326"/>
            <ac:spMk id="3" creationId="{7BC679CB-5D03-2508-7F66-EACCCD08888C}"/>
          </ac:spMkLst>
        </pc:spChg>
        <pc:spChg chg="add del">
          <ac:chgData name="胡 翌霖" userId="a9a41afe759712f0" providerId="LiveId" clId="{527A535F-2A33-4075-AA2A-B393D61E5BBA}" dt="2022-11-28T07:58:39.909" v="34"/>
          <ac:spMkLst>
            <pc:docMk/>
            <pc:sldMk cId="1917227189" sldId="326"/>
            <ac:spMk id="4" creationId="{D5399074-B1C5-A047-6F25-3EC52613F6EB}"/>
          </ac:spMkLst>
        </pc:spChg>
        <pc:spChg chg="add del">
          <ac:chgData name="胡 翌霖" userId="a9a41afe759712f0" providerId="LiveId" clId="{527A535F-2A33-4075-AA2A-B393D61E5BBA}" dt="2022-11-28T09:12:56.434" v="262" actId="26606"/>
          <ac:spMkLst>
            <pc:docMk/>
            <pc:sldMk cId="1917227189" sldId="326"/>
            <ac:spMk id="12" creationId="{38468727-63BE-4191-B4A6-C30C82C0E986}"/>
          </ac:spMkLst>
        </pc:spChg>
        <pc:spChg chg="add del">
          <ac:chgData name="胡 翌霖" userId="a9a41afe759712f0" providerId="LiveId" clId="{527A535F-2A33-4075-AA2A-B393D61E5BBA}" dt="2022-11-28T09:12:56.434" v="262" actId="26606"/>
          <ac:spMkLst>
            <pc:docMk/>
            <pc:sldMk cId="1917227189" sldId="326"/>
            <ac:spMk id="14" creationId="{9D355BB6-1BB8-4828-B246-CFB31742D7B8}"/>
          </ac:spMkLst>
        </pc:spChg>
        <pc:spChg chg="add del">
          <ac:chgData name="胡 翌霖" userId="a9a41afe759712f0" providerId="LiveId" clId="{527A535F-2A33-4075-AA2A-B393D61E5BBA}" dt="2022-11-28T09:12:56.434" v="262" actId="26606"/>
          <ac:spMkLst>
            <pc:docMk/>
            <pc:sldMk cId="1917227189" sldId="326"/>
            <ac:spMk id="16" creationId="{CA52A9B9-B2B3-46F0-9D53-0EFF9905BF8F}"/>
          </ac:spMkLst>
        </pc:spChg>
        <pc:spChg chg="add">
          <ac:chgData name="胡 翌霖" userId="a9a41afe759712f0" providerId="LiveId" clId="{527A535F-2A33-4075-AA2A-B393D61E5BBA}" dt="2022-11-28T09:12:56.434" v="262" actId="26606"/>
          <ac:spMkLst>
            <pc:docMk/>
            <pc:sldMk cId="1917227189" sldId="326"/>
            <ac:spMk id="21" creationId="{3B0DF90E-6BAD-4E82-8FDF-717C9A357378}"/>
          </ac:spMkLst>
        </pc:spChg>
        <pc:spChg chg="add">
          <ac:chgData name="胡 翌霖" userId="a9a41afe759712f0" providerId="LiveId" clId="{527A535F-2A33-4075-AA2A-B393D61E5BBA}" dt="2022-11-28T09:12:56.434" v="262" actId="26606"/>
          <ac:spMkLst>
            <pc:docMk/>
            <pc:sldMk cId="1917227189" sldId="326"/>
            <ac:spMk id="23" creationId="{13DCC859-0434-4BB8-B6C5-09C88AE698FB}"/>
          </ac:spMkLst>
        </pc:spChg>
        <pc:spChg chg="add">
          <ac:chgData name="胡 翌霖" userId="a9a41afe759712f0" providerId="LiveId" clId="{527A535F-2A33-4075-AA2A-B393D61E5BBA}" dt="2022-11-28T09:12:56.434" v="262" actId="26606"/>
          <ac:spMkLst>
            <pc:docMk/>
            <pc:sldMk cId="1917227189" sldId="326"/>
            <ac:spMk id="25" creationId="{08E7ACFB-B791-4C23-8B17-013FEDC09A89}"/>
          </ac:spMkLst>
        </pc:spChg>
        <pc:picChg chg="add mod">
          <ac:chgData name="胡 翌霖" userId="a9a41afe759712f0" providerId="LiveId" clId="{527A535F-2A33-4075-AA2A-B393D61E5BBA}" dt="2022-11-28T09:12:56.434" v="262" actId="26606"/>
          <ac:picMkLst>
            <pc:docMk/>
            <pc:sldMk cId="1917227189" sldId="326"/>
            <ac:picMk id="5" creationId="{B33E5A8B-E1FE-4E76-0D5F-1B28DD83BFB5}"/>
          </ac:picMkLst>
        </pc:picChg>
        <pc:picChg chg="add mod">
          <ac:chgData name="胡 翌霖" userId="a9a41afe759712f0" providerId="LiveId" clId="{527A535F-2A33-4075-AA2A-B393D61E5BBA}" dt="2022-11-28T09:12:56.434" v="262" actId="26606"/>
          <ac:picMkLst>
            <pc:docMk/>
            <pc:sldMk cId="1917227189" sldId="326"/>
            <ac:picMk id="7" creationId="{6F5C9860-9F8E-668B-44D0-0171AC96FD5A}"/>
          </ac:picMkLst>
        </pc:picChg>
        <pc:picChg chg="add del mod">
          <ac:chgData name="胡 翌霖" userId="a9a41afe759712f0" providerId="LiveId" clId="{527A535F-2A33-4075-AA2A-B393D61E5BBA}" dt="2022-11-28T08:48:12.692" v="179" actId="21"/>
          <ac:picMkLst>
            <pc:docMk/>
            <pc:sldMk cId="1917227189" sldId="326"/>
            <ac:picMk id="1028" creationId="{DBA4C3E0-7D4B-6C4E-D7DA-F79FA99A9F33}"/>
          </ac:picMkLst>
        </pc:picChg>
      </pc:sldChg>
      <pc:sldChg chg="addSp delSp modSp mod ord setBg">
        <pc:chgData name="胡 翌霖" userId="a9a41afe759712f0" providerId="LiveId" clId="{527A535F-2A33-4075-AA2A-B393D61E5BBA}" dt="2022-11-29T05:25:47.966" v="416" actId="6549"/>
        <pc:sldMkLst>
          <pc:docMk/>
          <pc:sldMk cId="3067932236" sldId="327"/>
        </pc:sldMkLst>
        <pc:spChg chg="mod">
          <ac:chgData name="胡 翌霖" userId="a9a41afe759712f0" providerId="LiveId" clId="{527A535F-2A33-4075-AA2A-B393D61E5BBA}" dt="2022-11-28T08:48:59.747" v="195"/>
          <ac:spMkLst>
            <pc:docMk/>
            <pc:sldMk cId="3067932236" sldId="327"/>
            <ac:spMk id="2" creationId="{98EB9BCD-D879-2935-56A4-588B5B5D40EA}"/>
          </ac:spMkLst>
        </pc:spChg>
        <pc:spChg chg="mod ord">
          <ac:chgData name="胡 翌霖" userId="a9a41afe759712f0" providerId="LiveId" clId="{527A535F-2A33-4075-AA2A-B393D61E5BBA}" dt="2022-11-29T05:25:47.966" v="416" actId="6549"/>
          <ac:spMkLst>
            <pc:docMk/>
            <pc:sldMk cId="3067932236" sldId="327"/>
            <ac:spMk id="3" creationId="{15396FD9-D976-F2E8-B687-6A0FFE9E7DAA}"/>
          </ac:spMkLst>
        </pc:spChg>
        <pc:spChg chg="add del">
          <ac:chgData name="胡 翌霖" userId="a9a41afe759712f0" providerId="LiveId" clId="{527A535F-2A33-4075-AA2A-B393D61E5BBA}" dt="2022-11-28T08:48:33.372" v="182" actId="26606"/>
          <ac:spMkLst>
            <pc:docMk/>
            <pc:sldMk cId="3067932236" sldId="327"/>
            <ac:spMk id="2057" creationId="{6EFFF4A2-EB01-4738-9824-8D9A72A51BB9}"/>
          </ac:spMkLst>
        </pc:spChg>
        <pc:spChg chg="add del">
          <ac:chgData name="胡 翌霖" userId="a9a41afe759712f0" providerId="LiveId" clId="{527A535F-2A33-4075-AA2A-B393D61E5BBA}" dt="2022-11-28T08:48:45.265" v="184" actId="26606"/>
          <ac:spMkLst>
            <pc:docMk/>
            <pc:sldMk cId="3067932236" sldId="327"/>
            <ac:spMk id="2063" creationId="{8A1279FC-7441-4E55-B082-2774E6316482}"/>
          </ac:spMkLst>
        </pc:spChg>
        <pc:spChg chg="add del">
          <ac:chgData name="胡 翌霖" userId="a9a41afe759712f0" providerId="LiveId" clId="{527A535F-2A33-4075-AA2A-B393D61E5BBA}" dt="2022-11-28T08:48:45.265" v="184" actId="26606"/>
          <ac:spMkLst>
            <pc:docMk/>
            <pc:sldMk cId="3067932236" sldId="327"/>
            <ac:spMk id="2064" creationId="{71A784BF-09DB-448D-99FC-B49DFC6605D5}"/>
          </ac:spMkLst>
        </pc:spChg>
        <pc:spChg chg="add del">
          <ac:chgData name="胡 翌霖" userId="a9a41afe759712f0" providerId="LiveId" clId="{527A535F-2A33-4075-AA2A-B393D61E5BBA}" dt="2022-11-28T08:48:45.265" v="184" actId="26606"/>
          <ac:spMkLst>
            <pc:docMk/>
            <pc:sldMk cId="3067932236" sldId="327"/>
            <ac:spMk id="2065" creationId="{917859B3-4C91-478D-929D-BB6433F90849}"/>
          </ac:spMkLst>
        </pc:spChg>
        <pc:spChg chg="add del">
          <ac:chgData name="胡 翌霖" userId="a9a41afe759712f0" providerId="LiveId" clId="{527A535F-2A33-4075-AA2A-B393D61E5BBA}" dt="2022-11-28T08:48:45.265" v="184" actId="26606"/>
          <ac:spMkLst>
            <pc:docMk/>
            <pc:sldMk cId="3067932236" sldId="327"/>
            <ac:spMk id="2066" creationId="{6283FBD2-A663-469F-855C-06D86E3C1161}"/>
          </ac:spMkLst>
        </pc:spChg>
        <pc:spChg chg="add">
          <ac:chgData name="胡 翌霖" userId="a9a41afe759712f0" providerId="LiveId" clId="{527A535F-2A33-4075-AA2A-B393D61E5BBA}" dt="2022-11-28T08:48:45.272" v="185" actId="26606"/>
          <ac:spMkLst>
            <pc:docMk/>
            <pc:sldMk cId="3067932236" sldId="327"/>
            <ac:spMk id="2068" creationId="{33CD251C-A887-4D2F-925B-FC097198538B}"/>
          </ac:spMkLst>
        </pc:spChg>
        <pc:grpChg chg="add del">
          <ac:chgData name="胡 翌霖" userId="a9a41afe759712f0" providerId="LiveId" clId="{527A535F-2A33-4075-AA2A-B393D61E5BBA}" dt="2022-11-28T08:48:33.372" v="182" actId="26606"/>
          <ac:grpSpMkLst>
            <pc:docMk/>
            <pc:sldMk cId="3067932236" sldId="327"/>
            <ac:grpSpMk id="2059" creationId="{D4469D90-62FA-49B2-981E-5305361D5A58}"/>
          </ac:grpSpMkLst>
        </pc:grpChg>
        <pc:grpChg chg="add">
          <ac:chgData name="胡 翌霖" userId="a9a41afe759712f0" providerId="LiveId" clId="{527A535F-2A33-4075-AA2A-B393D61E5BBA}" dt="2022-11-28T08:48:45.272" v="185" actId="26606"/>
          <ac:grpSpMkLst>
            <pc:docMk/>
            <pc:sldMk cId="3067932236" sldId="327"/>
            <ac:grpSpMk id="2069" creationId="{770AE191-D2EA-45C9-A44D-830C188F74CB}"/>
          </ac:grpSpMkLst>
        </pc:grpChg>
        <pc:picChg chg="add mod">
          <ac:chgData name="胡 翌霖" userId="a9a41afe759712f0" providerId="LiveId" clId="{527A535F-2A33-4075-AA2A-B393D61E5BBA}" dt="2022-11-28T08:48:45.272" v="185" actId="26606"/>
          <ac:picMkLst>
            <pc:docMk/>
            <pc:sldMk cId="3067932236" sldId="327"/>
            <ac:picMk id="4" creationId="{5B418C40-6887-4780-00E6-2B94DD9BB7BB}"/>
          </ac:picMkLst>
        </pc:picChg>
        <pc:picChg chg="add mod ord">
          <ac:chgData name="胡 翌霖" userId="a9a41afe759712f0" providerId="LiveId" clId="{527A535F-2A33-4075-AA2A-B393D61E5BBA}" dt="2022-11-28T08:48:45.272" v="185" actId="26606"/>
          <ac:picMkLst>
            <pc:docMk/>
            <pc:sldMk cId="3067932236" sldId="327"/>
            <ac:picMk id="2050" creationId="{FCBE50A9-ED81-2400-557B-D8A88D554F74}"/>
          </ac:picMkLst>
        </pc:picChg>
        <pc:picChg chg="add mod ord">
          <ac:chgData name="胡 翌霖" userId="a9a41afe759712f0" providerId="LiveId" clId="{527A535F-2A33-4075-AA2A-B393D61E5BBA}" dt="2022-11-28T08:48:45.272" v="185" actId="26606"/>
          <ac:picMkLst>
            <pc:docMk/>
            <pc:sldMk cId="3067932236" sldId="327"/>
            <ac:picMk id="2052" creationId="{30E66CDC-91AF-4237-6971-3C3D7C493572}"/>
          </ac:picMkLst>
        </pc:picChg>
      </pc:sldChg>
      <pc:sldChg chg="del">
        <pc:chgData name="胡 翌霖" userId="a9a41afe759712f0" providerId="LiveId" clId="{527A535F-2A33-4075-AA2A-B393D61E5BBA}" dt="2022-11-29T06:16:32.887" v="657" actId="47"/>
        <pc:sldMkLst>
          <pc:docMk/>
          <pc:sldMk cId="3943441948" sldId="328"/>
        </pc:sldMkLst>
      </pc:sldChg>
      <pc:sldChg chg="del">
        <pc:chgData name="胡 翌霖" userId="a9a41afe759712f0" providerId="LiveId" clId="{527A535F-2A33-4075-AA2A-B393D61E5BBA}" dt="2022-11-29T06:16:32.887" v="657" actId="47"/>
        <pc:sldMkLst>
          <pc:docMk/>
          <pc:sldMk cId="982788189" sldId="329"/>
        </pc:sldMkLst>
      </pc:sldChg>
      <pc:sldChg chg="del">
        <pc:chgData name="胡 翌霖" userId="a9a41afe759712f0" providerId="LiveId" clId="{527A535F-2A33-4075-AA2A-B393D61E5BBA}" dt="2022-11-29T06:16:32.887" v="657" actId="47"/>
        <pc:sldMkLst>
          <pc:docMk/>
          <pc:sldMk cId="4213900555" sldId="330"/>
        </pc:sldMkLst>
      </pc:sldChg>
      <pc:sldChg chg="del">
        <pc:chgData name="胡 翌霖" userId="a9a41afe759712f0" providerId="LiveId" clId="{527A535F-2A33-4075-AA2A-B393D61E5BBA}" dt="2022-11-29T06:16:32.887" v="657" actId="47"/>
        <pc:sldMkLst>
          <pc:docMk/>
          <pc:sldMk cId="1072850232" sldId="331"/>
        </pc:sldMkLst>
      </pc:sldChg>
      <pc:sldChg chg="addSp delSp add del setBg delDesignElem">
        <pc:chgData name="胡 翌霖" userId="a9a41afe759712f0" providerId="LiveId" clId="{527A535F-2A33-4075-AA2A-B393D61E5BBA}" dt="2022-11-28T07:37:33.556" v="4"/>
        <pc:sldMkLst>
          <pc:docMk/>
          <pc:sldMk cId="1672978101" sldId="332"/>
        </pc:sldMkLst>
        <pc:spChg chg="add del">
          <ac:chgData name="胡 翌霖" userId="a9a41afe759712f0" providerId="LiveId" clId="{527A535F-2A33-4075-AA2A-B393D61E5BBA}" dt="2022-11-28T07:37:33.556" v="4"/>
          <ac:spMkLst>
            <pc:docMk/>
            <pc:sldMk cId="1672978101" sldId="332"/>
            <ac:spMk id="137" creationId="{71B2258F-86CA-4D4D-8270-BC05FCDEBFB3}"/>
          </ac:spMkLst>
        </pc:spChg>
      </pc:sldChg>
      <pc:sldChg chg="modSp new mod">
        <pc:chgData name="胡 翌霖" userId="a9a41afe759712f0" providerId="LiveId" clId="{527A535F-2A33-4075-AA2A-B393D61E5BBA}" dt="2022-11-29T05:46:38.260" v="473" actId="113"/>
        <pc:sldMkLst>
          <pc:docMk/>
          <pc:sldMk cId="4249827635" sldId="332"/>
        </pc:sldMkLst>
        <pc:spChg chg="mod">
          <ac:chgData name="胡 翌霖" userId="a9a41afe759712f0" providerId="LiveId" clId="{527A535F-2A33-4075-AA2A-B393D61E5BBA}" dt="2022-11-29T05:28:13.908" v="430"/>
          <ac:spMkLst>
            <pc:docMk/>
            <pc:sldMk cId="4249827635" sldId="332"/>
            <ac:spMk id="2" creationId="{B56A05B2-C8BF-7EE5-4213-87CE2A613FD4}"/>
          </ac:spMkLst>
        </pc:spChg>
        <pc:spChg chg="mod">
          <ac:chgData name="胡 翌霖" userId="a9a41afe759712f0" providerId="LiveId" clId="{527A535F-2A33-4075-AA2A-B393D61E5BBA}" dt="2022-11-29T05:46:38.260" v="473" actId="113"/>
          <ac:spMkLst>
            <pc:docMk/>
            <pc:sldMk cId="4249827635" sldId="332"/>
            <ac:spMk id="3" creationId="{3D85D69B-94AA-BAFF-D40C-5ECB84F85D73}"/>
          </ac:spMkLst>
        </pc:spChg>
      </pc:sldChg>
      <pc:sldChg chg="addSp delSp modSp new mod setBg addAnim modAnim">
        <pc:chgData name="胡 翌霖" userId="a9a41afe759712f0" providerId="LiveId" clId="{527A535F-2A33-4075-AA2A-B393D61E5BBA}" dt="2022-11-29T06:16:42.512" v="660"/>
        <pc:sldMkLst>
          <pc:docMk/>
          <pc:sldMk cId="14931008" sldId="333"/>
        </pc:sldMkLst>
        <pc:spChg chg="mod">
          <ac:chgData name="胡 翌霖" userId="a9a41afe759712f0" providerId="LiveId" clId="{527A535F-2A33-4075-AA2A-B393D61E5BBA}" dt="2022-11-29T06:16:37.368" v="658" actId="26606"/>
          <ac:spMkLst>
            <pc:docMk/>
            <pc:sldMk cId="14931008" sldId="333"/>
            <ac:spMk id="2" creationId="{2AAF64AE-A022-6C72-467B-2368F5F6CAF6}"/>
          </ac:spMkLst>
        </pc:spChg>
        <pc:spChg chg="del mod">
          <ac:chgData name="胡 翌霖" userId="a9a41afe759712f0" providerId="LiveId" clId="{527A535F-2A33-4075-AA2A-B393D61E5BBA}" dt="2022-11-29T06:16:30.470" v="656" actId="478"/>
          <ac:spMkLst>
            <pc:docMk/>
            <pc:sldMk cId="14931008" sldId="333"/>
            <ac:spMk id="3" creationId="{CDDAB25C-C207-9830-D825-A3B437A9C4BA}"/>
          </ac:spMkLst>
        </pc:spChg>
        <pc:spChg chg="add">
          <ac:chgData name="胡 翌霖" userId="a9a41afe759712f0" providerId="LiveId" clId="{527A535F-2A33-4075-AA2A-B393D61E5BBA}" dt="2022-11-29T06:16:37.368" v="658" actId="26606"/>
          <ac:spMkLst>
            <pc:docMk/>
            <pc:sldMk cId="14931008" sldId="333"/>
            <ac:spMk id="7" creationId="{FFD48BC7-DC40-47DE-87EE-9F4B6ECB9ABB}"/>
          </ac:spMkLst>
        </pc:spChg>
        <pc:spChg chg="add">
          <ac:chgData name="胡 翌霖" userId="a9a41afe759712f0" providerId="LiveId" clId="{527A535F-2A33-4075-AA2A-B393D61E5BBA}" dt="2022-11-29T06:16:37.368" v="658" actId="26606"/>
          <ac:spMkLst>
            <pc:docMk/>
            <pc:sldMk cId="14931008" sldId="333"/>
            <ac:spMk id="9" creationId="{E502BBC7-2C76-46F3-BC24-5985BC13DB88}"/>
          </ac:spMkLst>
        </pc:spChg>
        <pc:spChg chg="add">
          <ac:chgData name="胡 翌霖" userId="a9a41afe759712f0" providerId="LiveId" clId="{527A535F-2A33-4075-AA2A-B393D61E5BBA}" dt="2022-11-29T06:16:37.368" v="658" actId="26606"/>
          <ac:spMkLst>
            <pc:docMk/>
            <pc:sldMk cId="14931008" sldId="333"/>
            <ac:spMk id="11" creationId="{C7F28D52-2A5F-4D23-81AE-7CB8B591C7AF}"/>
          </ac:spMkLst>
        </pc:spChg>
        <pc:spChg chg="add">
          <ac:chgData name="胡 翌霖" userId="a9a41afe759712f0" providerId="LiveId" clId="{527A535F-2A33-4075-AA2A-B393D61E5BBA}" dt="2022-11-29T06:16:37.368" v="658" actId="26606"/>
          <ac:spMkLst>
            <pc:docMk/>
            <pc:sldMk cId="14931008" sldId="333"/>
            <ac:spMk id="13" creationId="{3629484E-3792-4B3D-89AD-7C8A1ED0E0D4}"/>
          </ac:spMkLst>
        </pc:spChg>
      </pc:sldChg>
      <pc:sldChg chg="modSp new mod ord">
        <pc:chgData name="胡 翌霖" userId="a9a41afe759712f0" providerId="LiveId" clId="{527A535F-2A33-4075-AA2A-B393D61E5BBA}" dt="2022-11-29T05:47:04.179" v="483"/>
        <pc:sldMkLst>
          <pc:docMk/>
          <pc:sldMk cId="2772767545" sldId="334"/>
        </pc:sldMkLst>
        <pc:spChg chg="mod">
          <ac:chgData name="胡 翌霖" userId="a9a41afe759712f0" providerId="LiveId" clId="{527A535F-2A33-4075-AA2A-B393D61E5BBA}" dt="2022-11-29T05:47:04.179" v="483"/>
          <ac:spMkLst>
            <pc:docMk/>
            <pc:sldMk cId="2772767545" sldId="334"/>
            <ac:spMk id="2" creationId="{B24EC953-0C98-1EEE-81A7-78F662AD5E57}"/>
          </ac:spMkLst>
        </pc:spChg>
        <pc:spChg chg="mod">
          <ac:chgData name="胡 翌霖" userId="a9a41afe759712f0" providerId="LiveId" clId="{527A535F-2A33-4075-AA2A-B393D61E5BBA}" dt="2022-11-29T05:38:00.278" v="452" actId="207"/>
          <ac:spMkLst>
            <pc:docMk/>
            <pc:sldMk cId="2772767545" sldId="334"/>
            <ac:spMk id="3" creationId="{2168D6EE-3D30-DF83-C612-BE4B76A9C763}"/>
          </ac:spMkLst>
        </pc:spChg>
      </pc:sldChg>
      <pc:sldChg chg="modSp new del mod">
        <pc:chgData name="胡 翌霖" userId="a9a41afe759712f0" providerId="LiveId" clId="{527A535F-2A33-4075-AA2A-B393D61E5BBA}" dt="2022-11-29T06:16:32.887" v="657" actId="47"/>
        <pc:sldMkLst>
          <pc:docMk/>
          <pc:sldMk cId="3559023753" sldId="335"/>
        </pc:sldMkLst>
        <pc:spChg chg="mod">
          <ac:chgData name="胡 翌霖" userId="a9a41afe759712f0" providerId="LiveId" clId="{527A535F-2A33-4075-AA2A-B393D61E5BBA}" dt="2022-11-29T05:37:22.976" v="445" actId="21"/>
          <ac:spMkLst>
            <pc:docMk/>
            <pc:sldMk cId="3559023753" sldId="335"/>
            <ac:spMk id="3" creationId="{02DC39C7-CCB3-ED0A-BD38-490195E78684}"/>
          </ac:spMkLst>
        </pc:spChg>
      </pc:sldChg>
      <pc:sldChg chg="modSp new mod ord">
        <pc:chgData name="胡 翌霖" userId="a9a41afe759712f0" providerId="LiveId" clId="{527A535F-2A33-4075-AA2A-B393D61E5BBA}" dt="2022-11-29T05:49:48.658" v="514" actId="113"/>
        <pc:sldMkLst>
          <pc:docMk/>
          <pc:sldMk cId="1640854274" sldId="336"/>
        </pc:sldMkLst>
        <pc:spChg chg="mod">
          <ac:chgData name="胡 翌霖" userId="a9a41afe759712f0" providerId="LiveId" clId="{527A535F-2A33-4075-AA2A-B393D61E5BBA}" dt="2022-11-29T05:49:16.948" v="510"/>
          <ac:spMkLst>
            <pc:docMk/>
            <pc:sldMk cId="1640854274" sldId="336"/>
            <ac:spMk id="2" creationId="{DDDC8050-D492-C64A-2113-D17A80649A33}"/>
          </ac:spMkLst>
        </pc:spChg>
        <pc:spChg chg="mod">
          <ac:chgData name="胡 翌霖" userId="a9a41afe759712f0" providerId="LiveId" clId="{527A535F-2A33-4075-AA2A-B393D61E5BBA}" dt="2022-11-29T05:49:48.658" v="514" actId="113"/>
          <ac:spMkLst>
            <pc:docMk/>
            <pc:sldMk cId="1640854274" sldId="336"/>
            <ac:spMk id="3" creationId="{A26DCBEA-48B4-2568-008D-5484F549E49C}"/>
          </ac:spMkLst>
        </pc:spChg>
      </pc:sldChg>
      <pc:sldChg chg="modSp new del mod ord">
        <pc:chgData name="胡 翌霖" userId="a9a41afe759712f0" providerId="LiveId" clId="{527A535F-2A33-4075-AA2A-B393D61E5BBA}" dt="2022-11-29T05:48:31.165" v="494" actId="47"/>
        <pc:sldMkLst>
          <pc:docMk/>
          <pc:sldMk cId="428892512" sldId="337"/>
        </pc:sldMkLst>
        <pc:spChg chg="mod">
          <ac:chgData name="胡 翌霖" userId="a9a41afe759712f0" providerId="LiveId" clId="{527A535F-2A33-4075-AA2A-B393D61E5BBA}" dt="2022-11-28T15:48:21.514" v="345"/>
          <ac:spMkLst>
            <pc:docMk/>
            <pc:sldMk cId="428892512" sldId="337"/>
            <ac:spMk id="3" creationId="{E6CD4457-1845-F2C7-252B-CF376C54C465}"/>
          </ac:spMkLst>
        </pc:spChg>
      </pc:sldChg>
      <pc:sldChg chg="modSp new mod ord">
        <pc:chgData name="胡 翌霖" userId="a9a41afe759712f0" providerId="LiveId" clId="{527A535F-2A33-4075-AA2A-B393D61E5BBA}" dt="2022-11-29T05:47:42.016" v="491"/>
        <pc:sldMkLst>
          <pc:docMk/>
          <pc:sldMk cId="3873083712" sldId="338"/>
        </pc:sldMkLst>
        <pc:spChg chg="mod">
          <ac:chgData name="胡 翌霖" userId="a9a41afe759712f0" providerId="LiveId" clId="{527A535F-2A33-4075-AA2A-B393D61E5BBA}" dt="2022-11-29T05:47:42.016" v="491"/>
          <ac:spMkLst>
            <pc:docMk/>
            <pc:sldMk cId="3873083712" sldId="338"/>
            <ac:spMk id="2" creationId="{88AC0F81-325B-5367-2023-FA4BBB3AFFB7}"/>
          </ac:spMkLst>
        </pc:spChg>
        <pc:spChg chg="mod">
          <ac:chgData name="胡 翌霖" userId="a9a41afe759712f0" providerId="LiveId" clId="{527A535F-2A33-4075-AA2A-B393D61E5BBA}" dt="2022-11-29T05:39:43.198" v="466" actId="113"/>
          <ac:spMkLst>
            <pc:docMk/>
            <pc:sldMk cId="3873083712" sldId="338"/>
            <ac:spMk id="3" creationId="{D180ECE6-12A3-3CCA-C7D9-25124E919779}"/>
          </ac:spMkLst>
        </pc:spChg>
      </pc:sldChg>
      <pc:sldChg chg="addSp delSp modSp add del mod setBg delDesignElem">
        <pc:chgData name="胡 翌霖" userId="a9a41afe759712f0" providerId="LiveId" clId="{527A535F-2A33-4075-AA2A-B393D61E5BBA}" dt="2022-11-29T05:53:14.451" v="571"/>
        <pc:sldMkLst>
          <pc:docMk/>
          <pc:sldMk cId="2292420125" sldId="339"/>
        </pc:sldMkLst>
        <pc:spChg chg="mod">
          <ac:chgData name="胡 翌霖" userId="a9a41afe759712f0" providerId="LiveId" clId="{527A535F-2A33-4075-AA2A-B393D61E5BBA}" dt="2022-11-29T05:52:15.414" v="536"/>
          <ac:spMkLst>
            <pc:docMk/>
            <pc:sldMk cId="2292420125" sldId="339"/>
            <ac:spMk id="2" creationId="{47F34BEE-8076-4142-8524-B5AA911E35C3}"/>
          </ac:spMkLst>
        </pc:spChg>
        <pc:spChg chg="add del">
          <ac:chgData name="胡 翌霖" userId="a9a41afe759712f0" providerId="LiveId" clId="{527A535F-2A33-4075-AA2A-B393D61E5BBA}" dt="2022-11-29T05:52:05.220" v="521"/>
          <ac:spMkLst>
            <pc:docMk/>
            <pc:sldMk cId="2292420125" sldId="339"/>
            <ac:spMk id="27" creationId="{A00D2CE1-35C1-46E6-BD59-CEE668BD90F4}"/>
          </ac:spMkLst>
        </pc:spChg>
        <pc:spChg chg="add del">
          <ac:chgData name="胡 翌霖" userId="a9a41afe759712f0" providerId="LiveId" clId="{527A535F-2A33-4075-AA2A-B393D61E5BBA}" dt="2022-11-29T05:52:05.220" v="521"/>
          <ac:spMkLst>
            <pc:docMk/>
            <pc:sldMk cId="2292420125" sldId="339"/>
            <ac:spMk id="28" creationId="{A3EFF7B1-6CB7-47D1-AD37-B870CA2B2151}"/>
          </ac:spMkLst>
        </pc:spChg>
        <pc:spChg chg="add del">
          <ac:chgData name="胡 翌霖" userId="a9a41afe759712f0" providerId="LiveId" clId="{527A535F-2A33-4075-AA2A-B393D61E5BBA}" dt="2022-11-29T05:52:05.220" v="521"/>
          <ac:spMkLst>
            <pc:docMk/>
            <pc:sldMk cId="2292420125" sldId="339"/>
            <ac:spMk id="34" creationId="{7FA2962B-21B6-4689-A95D-A8FF6ADE47F1}"/>
          </ac:spMkLst>
        </pc:spChg>
        <pc:spChg chg="add del">
          <ac:chgData name="胡 翌霖" userId="a9a41afe759712f0" providerId="LiveId" clId="{527A535F-2A33-4075-AA2A-B393D61E5BBA}" dt="2022-11-29T05:52:05.220" v="521"/>
          <ac:spMkLst>
            <pc:docMk/>
            <pc:sldMk cId="2292420125" sldId="339"/>
            <ac:spMk id="35" creationId="{E18403B7-F2C7-4C07-8522-21C31910902C}"/>
          </ac:spMkLst>
        </pc:spChg>
        <pc:grpChg chg="add del">
          <ac:chgData name="胡 翌霖" userId="a9a41afe759712f0" providerId="LiveId" clId="{527A535F-2A33-4075-AA2A-B393D61E5BBA}" dt="2022-11-29T05:52:05.220" v="521"/>
          <ac:grpSpMkLst>
            <pc:docMk/>
            <pc:sldMk cId="2292420125" sldId="339"/>
            <ac:grpSpMk id="29" creationId="{A58DCE86-9AE1-46D1-96D6-04B8B3EDF6FA}"/>
          </ac:grpSpMkLst>
        </pc:grpChg>
        <pc:grpChg chg="add del">
          <ac:chgData name="胡 翌霖" userId="a9a41afe759712f0" providerId="LiveId" clId="{527A535F-2A33-4075-AA2A-B393D61E5BBA}" dt="2022-11-29T05:52:05.220" v="521"/>
          <ac:grpSpMkLst>
            <pc:docMk/>
            <pc:sldMk cId="2292420125" sldId="339"/>
            <ac:grpSpMk id="36" creationId="{A745280D-ED36-41FE-8EB1-CE597C99CFE8}"/>
          </ac:grpSpMkLst>
        </pc:grpChg>
        <pc:grpChg chg="add del">
          <ac:chgData name="胡 翌霖" userId="a9a41afe759712f0" providerId="LiveId" clId="{527A535F-2A33-4075-AA2A-B393D61E5BBA}" dt="2022-11-29T05:52:05.220" v="521"/>
          <ac:grpSpMkLst>
            <pc:docMk/>
            <pc:sldMk cId="2292420125" sldId="339"/>
            <ac:grpSpMk id="37" creationId="{23B58CC6-A99E-43AF-A467-256F19287FB8}"/>
          </ac:grpSpMkLst>
        </pc:grpChg>
        <pc:grpChg chg="add del">
          <ac:chgData name="胡 翌霖" userId="a9a41afe759712f0" providerId="LiveId" clId="{527A535F-2A33-4075-AA2A-B393D61E5BBA}" dt="2022-11-29T05:52:05.220" v="521"/>
          <ac:grpSpMkLst>
            <pc:docMk/>
            <pc:sldMk cId="2292420125" sldId="339"/>
            <ac:grpSpMk id="46" creationId="{80E95A5C-1E97-41C3-9DEC-245FF6DEBF1F}"/>
          </ac:grpSpMkLst>
        </pc:grpChg>
        <pc:graphicFrameChg chg="mod">
          <ac:chgData name="胡 翌霖" userId="a9a41afe759712f0" providerId="LiveId" clId="{527A535F-2A33-4075-AA2A-B393D61E5BBA}" dt="2022-11-29T05:53:14.451" v="571"/>
          <ac:graphicFrameMkLst>
            <pc:docMk/>
            <pc:sldMk cId="2292420125" sldId="339"/>
            <ac:graphicFrameMk id="53" creationId="{64E90CA6-19ED-4842-82CD-0CA192FBB8F8}"/>
          </ac:graphicFrameMkLst>
        </pc:graphicFrameChg>
      </pc:sldChg>
      <pc:sldChg chg="addSp delSp add del setBg delDesignElem">
        <pc:chgData name="胡 翌霖" userId="a9a41afe759712f0" providerId="LiveId" clId="{527A535F-2A33-4075-AA2A-B393D61E5BBA}" dt="2022-11-29T05:52:05.252" v="522"/>
        <pc:sldMkLst>
          <pc:docMk/>
          <pc:sldMk cId="2898121877" sldId="340"/>
        </pc:sldMkLst>
        <pc:spChg chg="add del">
          <ac:chgData name="胡 翌霖" userId="a9a41afe759712f0" providerId="LiveId" clId="{527A535F-2A33-4075-AA2A-B393D61E5BBA}" dt="2022-11-29T05:52:05.220" v="521"/>
          <ac:spMkLst>
            <pc:docMk/>
            <pc:sldMk cId="2898121877" sldId="340"/>
            <ac:spMk id="31" creationId="{3A93628A-4A26-42A6-859F-D1C95150AD7C}"/>
          </ac:spMkLst>
        </pc:spChg>
        <pc:spChg chg="add del">
          <ac:chgData name="胡 翌霖" userId="a9a41afe759712f0" providerId="LiveId" clId="{527A535F-2A33-4075-AA2A-B393D61E5BBA}" dt="2022-11-29T05:52:05.220" v="521"/>
          <ac:spMkLst>
            <pc:docMk/>
            <pc:sldMk cId="2898121877" sldId="340"/>
            <ac:spMk id="33" creationId="{DC61D707-5E7F-4B7C-910D-94A83595D599}"/>
          </ac:spMkLst>
        </pc:spChg>
      </pc:sldChg>
      <pc:sldChg chg="addSp delSp modSp add del mod setBg delDesignElem">
        <pc:chgData name="胡 翌霖" userId="a9a41afe759712f0" providerId="LiveId" clId="{527A535F-2A33-4075-AA2A-B393D61E5BBA}" dt="2022-11-29T05:54:34.717" v="575"/>
        <pc:sldMkLst>
          <pc:docMk/>
          <pc:sldMk cId="1213459084" sldId="341"/>
        </pc:sldMkLst>
        <pc:spChg chg="mod">
          <ac:chgData name="胡 翌霖" userId="a9a41afe759712f0" providerId="LiveId" clId="{527A535F-2A33-4075-AA2A-B393D61E5BBA}" dt="2022-11-29T05:54:18.958" v="572" actId="26606"/>
          <ac:spMkLst>
            <pc:docMk/>
            <pc:sldMk cId="1213459084" sldId="341"/>
            <ac:spMk id="2" creationId="{8150A219-B8F1-4A7B-AE9B-3C59912C54F3}"/>
          </ac:spMkLst>
        </pc:spChg>
        <pc:spChg chg="mod">
          <ac:chgData name="胡 翌霖" userId="a9a41afe759712f0" providerId="LiveId" clId="{527A535F-2A33-4075-AA2A-B393D61E5BBA}" dt="2022-11-29T05:54:34.717" v="575"/>
          <ac:spMkLst>
            <pc:docMk/>
            <pc:sldMk cId="1213459084" sldId="341"/>
            <ac:spMk id="3" creationId="{80EB7DC0-A53C-4185-A360-D302FC2E123D}"/>
          </ac:spMkLst>
        </pc:spChg>
        <pc:spChg chg="add del">
          <ac:chgData name="胡 翌霖" userId="a9a41afe759712f0" providerId="LiveId" clId="{527A535F-2A33-4075-AA2A-B393D61E5BBA}" dt="2022-11-29T05:54:18.958" v="572" actId="26606"/>
          <ac:spMkLst>
            <pc:docMk/>
            <pc:sldMk cId="1213459084" sldId="341"/>
            <ac:spMk id="65" creationId="{3A93628A-4A26-42A6-859F-D1C95150AD7C}"/>
          </ac:spMkLst>
        </pc:spChg>
        <pc:spChg chg="add del">
          <ac:chgData name="胡 翌霖" userId="a9a41afe759712f0" providerId="LiveId" clId="{527A535F-2A33-4075-AA2A-B393D61E5BBA}" dt="2022-11-29T05:54:18.958" v="572" actId="26606"/>
          <ac:spMkLst>
            <pc:docMk/>
            <pc:sldMk cId="1213459084" sldId="341"/>
            <ac:spMk id="66" creationId="{DC61D707-5E7F-4B7C-910D-94A83595D599}"/>
          </ac:spMkLst>
        </pc:spChg>
        <pc:spChg chg="add">
          <ac:chgData name="胡 翌霖" userId="a9a41afe759712f0" providerId="LiveId" clId="{527A535F-2A33-4075-AA2A-B393D61E5BBA}" dt="2022-11-29T05:54:18.958" v="572" actId="26606"/>
          <ac:spMkLst>
            <pc:docMk/>
            <pc:sldMk cId="1213459084" sldId="341"/>
            <ac:spMk id="71" creationId="{45D37F4E-DDB4-456B-97E0-9937730A039F}"/>
          </ac:spMkLst>
        </pc:spChg>
        <pc:spChg chg="add">
          <ac:chgData name="胡 翌霖" userId="a9a41afe759712f0" providerId="LiveId" clId="{527A535F-2A33-4075-AA2A-B393D61E5BBA}" dt="2022-11-29T05:54:18.958" v="572" actId="26606"/>
          <ac:spMkLst>
            <pc:docMk/>
            <pc:sldMk cId="1213459084" sldId="341"/>
            <ac:spMk id="73" creationId="{B2DD41CD-8F47-4F56-AD12-4E2FF7696987}"/>
          </ac:spMkLst>
        </pc:spChg>
        <pc:picChg chg="mod">
          <ac:chgData name="胡 翌霖" userId="a9a41afe759712f0" providerId="LiveId" clId="{527A535F-2A33-4075-AA2A-B393D61E5BBA}" dt="2022-11-29T05:54:18.958" v="572" actId="26606"/>
          <ac:picMkLst>
            <pc:docMk/>
            <pc:sldMk cId="1213459084" sldId="341"/>
            <ac:picMk id="5" creationId="{5711D0F0-8700-4198-BBD1-4C82DCE4E974}"/>
          </ac:picMkLst>
        </pc:picChg>
      </pc:sldChg>
      <pc:sldChg chg="addSp delSp modSp add mod setBg delDesignElem">
        <pc:chgData name="胡 翌霖" userId="a9a41afe759712f0" providerId="LiveId" clId="{527A535F-2A33-4075-AA2A-B393D61E5BBA}" dt="2022-11-29T05:57:01.600" v="596" actId="26606"/>
        <pc:sldMkLst>
          <pc:docMk/>
          <pc:sldMk cId="1483664424" sldId="342"/>
        </pc:sldMkLst>
        <pc:spChg chg="mod">
          <ac:chgData name="胡 翌霖" userId="a9a41afe759712f0" providerId="LiveId" clId="{527A535F-2A33-4075-AA2A-B393D61E5BBA}" dt="2022-11-29T05:57:01.600" v="596" actId="26606"/>
          <ac:spMkLst>
            <pc:docMk/>
            <pc:sldMk cId="1483664424" sldId="342"/>
            <ac:spMk id="2" creationId="{C7D1B401-4CD8-4151-A1A3-65E228B6B4C4}"/>
          </ac:spMkLst>
        </pc:spChg>
        <pc:spChg chg="mod">
          <ac:chgData name="胡 翌霖" userId="a9a41afe759712f0" providerId="LiveId" clId="{527A535F-2A33-4075-AA2A-B393D61E5BBA}" dt="2022-11-29T05:57:01.600" v="596" actId="26606"/>
          <ac:spMkLst>
            <pc:docMk/>
            <pc:sldMk cId="1483664424" sldId="342"/>
            <ac:spMk id="3" creationId="{C0898412-2EC6-41C4-90DA-A311E14024F0}"/>
          </ac:spMkLst>
        </pc:spChg>
        <pc:spChg chg="add">
          <ac:chgData name="胡 翌霖" userId="a9a41afe759712f0" providerId="LiveId" clId="{527A535F-2A33-4075-AA2A-B393D61E5BBA}" dt="2022-11-29T05:57:01.600" v="596" actId="26606"/>
          <ac:spMkLst>
            <pc:docMk/>
            <pc:sldMk cId="1483664424" sldId="342"/>
            <ac:spMk id="5" creationId="{100EDD19-6802-4EC3-95CE-CFFAB042CFD6}"/>
          </ac:spMkLst>
        </pc:spChg>
        <pc:spChg chg="add">
          <ac:chgData name="胡 翌霖" userId="a9a41afe759712f0" providerId="LiveId" clId="{527A535F-2A33-4075-AA2A-B393D61E5BBA}" dt="2022-11-29T05:57:01.600" v="596" actId="26606"/>
          <ac:spMkLst>
            <pc:docMk/>
            <pc:sldMk cId="1483664424" sldId="342"/>
            <ac:spMk id="6" creationId="{DB17E863-922E-4C26-BD64-E8FD41D28661}"/>
          </ac:spMkLst>
        </pc:spChg>
        <pc:spChg chg="del">
          <ac:chgData name="胡 翌霖" userId="a9a41afe759712f0" providerId="LiveId" clId="{527A535F-2A33-4075-AA2A-B393D61E5BBA}" dt="2022-11-29T05:56:22.414" v="581"/>
          <ac:spMkLst>
            <pc:docMk/>
            <pc:sldMk cId="1483664424" sldId="342"/>
            <ac:spMk id="8" creationId="{85016AEC-0320-4ED0-8ECB-FE11DDDFE17A}"/>
          </ac:spMkLst>
        </pc:spChg>
        <pc:spChg chg="del">
          <ac:chgData name="胡 翌霖" userId="a9a41afe759712f0" providerId="LiveId" clId="{527A535F-2A33-4075-AA2A-B393D61E5BBA}" dt="2022-11-29T05:56:22.414" v="581"/>
          <ac:spMkLst>
            <pc:docMk/>
            <pc:sldMk cId="1483664424" sldId="342"/>
            <ac:spMk id="10" creationId="{D3CDB30C-1F82-41E6-A067-831D6E89184F}"/>
          </ac:spMkLst>
        </pc:spChg>
        <pc:spChg chg="del">
          <ac:chgData name="胡 翌霖" userId="a9a41afe759712f0" providerId="LiveId" clId="{527A535F-2A33-4075-AA2A-B393D61E5BBA}" dt="2022-11-29T05:56:22.414" v="581"/>
          <ac:spMkLst>
            <pc:docMk/>
            <pc:sldMk cId="1483664424" sldId="342"/>
            <ac:spMk id="12" creationId="{2DDA86DD-F997-4F66-A87C-5B58AB6D19EC}"/>
          </ac:spMkLst>
        </pc:spChg>
        <pc:spChg chg="del">
          <ac:chgData name="胡 翌霖" userId="a9a41afe759712f0" providerId="LiveId" clId="{527A535F-2A33-4075-AA2A-B393D61E5BBA}" dt="2022-11-29T05:56:22.414" v="581"/>
          <ac:spMkLst>
            <pc:docMk/>
            <pc:sldMk cId="1483664424" sldId="342"/>
            <ac:spMk id="14" creationId="{D241B827-437E-40A3-A732-669230D6A5BC}"/>
          </ac:spMkLst>
        </pc:spChg>
      </pc:sldChg>
      <pc:sldChg chg="addSp delSp add del setBg delDesignElem">
        <pc:chgData name="胡 翌霖" userId="a9a41afe759712f0" providerId="LiveId" clId="{527A535F-2A33-4075-AA2A-B393D61E5BBA}" dt="2022-11-29T05:59:32.473" v="601"/>
        <pc:sldMkLst>
          <pc:docMk/>
          <pc:sldMk cId="962489339" sldId="343"/>
        </pc:sldMkLst>
        <pc:spChg chg="add del">
          <ac:chgData name="胡 翌霖" userId="a9a41afe759712f0" providerId="LiveId" clId="{527A535F-2A33-4075-AA2A-B393D61E5BBA}" dt="2022-11-29T05:59:32.447" v="600"/>
          <ac:spMkLst>
            <pc:docMk/>
            <pc:sldMk cId="962489339" sldId="343"/>
            <ac:spMk id="1029" creationId="{8F23F8A3-8FD7-4779-8323-FDC26BE99889}"/>
          </ac:spMkLst>
        </pc:spChg>
        <pc:spChg chg="add del">
          <ac:chgData name="胡 翌霖" userId="a9a41afe759712f0" providerId="LiveId" clId="{527A535F-2A33-4075-AA2A-B393D61E5BBA}" dt="2022-11-29T05:59:32.447" v="600"/>
          <ac:spMkLst>
            <pc:docMk/>
            <pc:sldMk cId="962489339" sldId="343"/>
            <ac:spMk id="1033" creationId="{F605C4CC-A25C-416F-8333-7CB7DC97D870}"/>
          </ac:spMkLst>
        </pc:spChg>
      </pc:sldChg>
      <pc:sldChg chg="addSp delSp add del setBg delDesignElem">
        <pc:chgData name="胡 翌霖" userId="a9a41afe759712f0" providerId="LiveId" clId="{527A535F-2A33-4075-AA2A-B393D61E5BBA}" dt="2022-11-29T06:00:11.043" v="605"/>
        <pc:sldMkLst>
          <pc:docMk/>
          <pc:sldMk cId="1789099023" sldId="344"/>
        </pc:sldMkLst>
        <pc:spChg chg="add del">
          <ac:chgData name="胡 翌霖" userId="a9a41afe759712f0" providerId="LiveId" clId="{527A535F-2A33-4075-AA2A-B393D61E5BBA}" dt="2022-11-29T06:00:11.026" v="604"/>
          <ac:spMkLst>
            <pc:docMk/>
            <pc:sldMk cId="1789099023" sldId="344"/>
            <ac:spMk id="11" creationId="{B36F400F-DF28-43BC-8D8E-4929793B392A}"/>
          </ac:spMkLst>
        </pc:spChg>
      </pc:sldChg>
      <pc:sldChg chg="add del">
        <pc:chgData name="胡 翌霖" userId="a9a41afe759712f0" providerId="LiveId" clId="{527A535F-2A33-4075-AA2A-B393D61E5BBA}" dt="2022-11-29T06:02:37.264" v="612"/>
        <pc:sldMkLst>
          <pc:docMk/>
          <pc:sldMk cId="1993309661" sldId="345"/>
        </pc:sldMkLst>
      </pc:sldChg>
      <pc:sldChg chg="addSp delSp modSp add del mod setBg delDesignElem">
        <pc:chgData name="胡 翌霖" userId="a9a41afe759712f0" providerId="LiveId" clId="{527A535F-2A33-4075-AA2A-B393D61E5BBA}" dt="2022-11-29T06:08:51.465" v="644" actId="20577"/>
        <pc:sldMkLst>
          <pc:docMk/>
          <pc:sldMk cId="660080618" sldId="346"/>
        </pc:sldMkLst>
        <pc:spChg chg="mod">
          <ac:chgData name="胡 翌霖" userId="a9a41afe759712f0" providerId="LiveId" clId="{527A535F-2A33-4075-AA2A-B393D61E5BBA}" dt="2022-11-29T06:08:51.465" v="644" actId="20577"/>
          <ac:spMkLst>
            <pc:docMk/>
            <pc:sldMk cId="660080618" sldId="346"/>
            <ac:spMk id="2" creationId="{DD5AED9A-79F8-4760-A09D-36A385E2F6E2}"/>
          </ac:spMkLst>
        </pc:spChg>
        <pc:spChg chg="add del">
          <ac:chgData name="胡 翌霖" userId="a9a41afe759712f0" providerId="LiveId" clId="{527A535F-2A33-4075-AA2A-B393D61E5BBA}" dt="2022-11-29T06:08:20.352" v="635"/>
          <ac:spMkLst>
            <pc:docMk/>
            <pc:sldMk cId="660080618" sldId="346"/>
            <ac:spMk id="8" creationId="{8D70B121-56F4-4848-B38B-182089D909FA}"/>
          </ac:spMkLst>
        </pc:spChg>
        <pc:cxnChg chg="add del">
          <ac:chgData name="胡 翌霖" userId="a9a41afe759712f0" providerId="LiveId" clId="{527A535F-2A33-4075-AA2A-B393D61E5BBA}" dt="2022-11-29T06:08:20.352" v="635"/>
          <ac:cxnSpMkLst>
            <pc:docMk/>
            <pc:sldMk cId="660080618" sldId="346"/>
            <ac:cxnSpMk id="10" creationId="{2D72A2C9-F3CA-4216-8BAD-FA4C970C3C4E}"/>
          </ac:cxnSpMkLst>
        </pc:cxnChg>
      </pc:sldChg>
      <pc:sldChg chg="addSp delSp modSp new del">
        <pc:chgData name="胡 翌霖" userId="a9a41afe759712f0" providerId="LiveId" clId="{527A535F-2A33-4075-AA2A-B393D61E5BBA}" dt="2022-11-29T06:06:56.119" v="627" actId="47"/>
        <pc:sldMkLst>
          <pc:docMk/>
          <pc:sldMk cId="1971354824" sldId="346"/>
        </pc:sldMkLst>
        <pc:picChg chg="add del mod">
          <ac:chgData name="胡 翌霖" userId="a9a41afe759712f0" providerId="LiveId" clId="{527A535F-2A33-4075-AA2A-B393D61E5BBA}" dt="2022-11-29T06:06:52.548" v="626"/>
          <ac:picMkLst>
            <pc:docMk/>
            <pc:sldMk cId="1971354824" sldId="346"/>
            <ac:picMk id="4" creationId="{BC8CE7A3-4234-A22C-77B9-DA33A8CE1FCB}"/>
          </ac:picMkLst>
        </pc:picChg>
      </pc:sldChg>
      <pc:sldChg chg="addSp delSp modSp add mod setBg delDesignElem">
        <pc:chgData name="胡 翌霖" userId="a9a41afe759712f0" providerId="LiveId" clId="{527A535F-2A33-4075-AA2A-B393D61E5BBA}" dt="2022-11-29T06:16:09.341" v="652" actId="207"/>
        <pc:sldMkLst>
          <pc:docMk/>
          <pc:sldMk cId="3592047990" sldId="347"/>
        </pc:sldMkLst>
        <pc:spChg chg="mod">
          <ac:chgData name="胡 翌霖" userId="a9a41afe759712f0" providerId="LiveId" clId="{527A535F-2A33-4075-AA2A-B393D61E5BBA}" dt="2022-11-29T06:16:01.853" v="651" actId="26606"/>
          <ac:spMkLst>
            <pc:docMk/>
            <pc:sldMk cId="3592047990" sldId="347"/>
            <ac:spMk id="2" creationId="{D87D974C-871D-40E7-92FF-2393D3C0E438}"/>
          </ac:spMkLst>
        </pc:spChg>
        <pc:spChg chg="mod">
          <ac:chgData name="胡 翌霖" userId="a9a41afe759712f0" providerId="LiveId" clId="{527A535F-2A33-4075-AA2A-B393D61E5BBA}" dt="2022-11-29T06:16:09.341" v="652" actId="207"/>
          <ac:spMkLst>
            <pc:docMk/>
            <pc:sldMk cId="3592047990" sldId="347"/>
            <ac:spMk id="3" creationId="{905D8264-7170-4D06-98B7-9907F1BE930E}"/>
          </ac:spMkLst>
        </pc:spChg>
        <pc:spChg chg="add del">
          <ac:chgData name="胡 翌霖" userId="a9a41afe759712f0" providerId="LiveId" clId="{527A535F-2A33-4075-AA2A-B393D61E5BBA}" dt="2022-11-29T06:15:40.281" v="648" actId="26606"/>
          <ac:spMkLst>
            <pc:docMk/>
            <pc:sldMk cId="3592047990" sldId="347"/>
            <ac:spMk id="5" creationId="{76EFD3D9-44F0-4267-BCC1-1613E79D8274}"/>
          </ac:spMkLst>
        </pc:spChg>
        <pc:spChg chg="add del">
          <ac:chgData name="胡 翌霖" userId="a9a41afe759712f0" providerId="LiveId" clId="{527A535F-2A33-4075-AA2A-B393D61E5BBA}" dt="2022-11-29T06:15:40.281" v="648" actId="26606"/>
          <ac:spMkLst>
            <pc:docMk/>
            <pc:sldMk cId="3592047990" sldId="347"/>
            <ac:spMk id="6" creationId="{A779A851-95D6-41AF-937A-B0E4B7F6FA8D}"/>
          </ac:spMkLst>
        </pc:spChg>
        <pc:spChg chg="add del">
          <ac:chgData name="胡 翌霖" userId="a9a41afe759712f0" providerId="LiveId" clId="{527A535F-2A33-4075-AA2A-B393D61E5BBA}" dt="2022-11-29T06:15:40.281" v="648" actId="26606"/>
          <ac:spMkLst>
            <pc:docMk/>
            <pc:sldMk cId="3592047990" sldId="347"/>
            <ac:spMk id="7" creationId="{953FB2E7-B6CB-429C-81EB-D9516D6D5C8D}"/>
          </ac:spMkLst>
        </pc:spChg>
        <pc:spChg chg="del">
          <ac:chgData name="胡 翌霖" userId="a9a41afe759712f0" providerId="LiveId" clId="{527A535F-2A33-4075-AA2A-B393D61E5BBA}" dt="2022-11-29T06:15:01.175" v="646"/>
          <ac:spMkLst>
            <pc:docMk/>
            <pc:sldMk cId="3592047990" sldId="347"/>
            <ac:spMk id="8" creationId="{8D1AA55E-40D5-461B-A5A8-4AE8AAB71B08}"/>
          </ac:spMkLst>
        </pc:spChg>
        <pc:spChg chg="add del">
          <ac:chgData name="胡 翌霖" userId="a9a41afe759712f0" providerId="LiveId" clId="{527A535F-2A33-4075-AA2A-B393D61E5BBA}" dt="2022-11-29T06:16:01.845" v="650" actId="26606"/>
          <ac:spMkLst>
            <pc:docMk/>
            <pc:sldMk cId="3592047990" sldId="347"/>
            <ac:spMk id="9" creationId="{827B839B-9ADE-406B-8590-F1CAEDED45A1}"/>
          </ac:spMkLst>
        </pc:spChg>
        <pc:spChg chg="add del">
          <ac:chgData name="胡 翌霖" userId="a9a41afe759712f0" providerId="LiveId" clId="{527A535F-2A33-4075-AA2A-B393D61E5BBA}" dt="2022-11-29T06:16:01.845" v="650" actId="26606"/>
          <ac:spMkLst>
            <pc:docMk/>
            <pc:sldMk cId="3592047990" sldId="347"/>
            <ac:spMk id="11" creationId="{CFE45BF0-46DB-408C-B5F7-7B11716805D4}"/>
          </ac:spMkLst>
        </pc:spChg>
        <pc:spChg chg="add del">
          <ac:chgData name="胡 翌霖" userId="a9a41afe759712f0" providerId="LiveId" clId="{527A535F-2A33-4075-AA2A-B393D61E5BBA}" dt="2022-11-29T06:16:01.845" v="650" actId="26606"/>
          <ac:spMkLst>
            <pc:docMk/>
            <pc:sldMk cId="3592047990" sldId="347"/>
            <ac:spMk id="13" creationId="{2AEBC8F2-97B1-41B4-93F1-2D289E197FBA}"/>
          </ac:spMkLst>
        </pc:spChg>
        <pc:spChg chg="add del">
          <ac:chgData name="胡 翌霖" userId="a9a41afe759712f0" providerId="LiveId" clId="{527A535F-2A33-4075-AA2A-B393D61E5BBA}" dt="2022-11-29T06:15:40.281" v="648" actId="26606"/>
          <ac:spMkLst>
            <pc:docMk/>
            <pc:sldMk cId="3592047990" sldId="347"/>
            <ac:spMk id="14" creationId="{2EC40DB1-B719-4A13-9A4D-0966B4B27866}"/>
          </ac:spMkLst>
        </pc:spChg>
        <pc:spChg chg="add del">
          <ac:chgData name="胡 翌霖" userId="a9a41afe759712f0" providerId="LiveId" clId="{527A535F-2A33-4075-AA2A-B393D61E5BBA}" dt="2022-11-29T06:16:01.845" v="650" actId="26606"/>
          <ac:spMkLst>
            <pc:docMk/>
            <pc:sldMk cId="3592047990" sldId="347"/>
            <ac:spMk id="15" creationId="{472E3A19-F5D5-48FC-BB9C-48C2F68F598B}"/>
          </ac:spMkLst>
        </pc:spChg>
        <pc:spChg chg="add del">
          <ac:chgData name="胡 翌霖" userId="a9a41afe759712f0" providerId="LiveId" clId="{527A535F-2A33-4075-AA2A-B393D61E5BBA}" dt="2022-11-29T06:15:40.281" v="648" actId="26606"/>
          <ac:spMkLst>
            <pc:docMk/>
            <pc:sldMk cId="3592047990" sldId="347"/>
            <ac:spMk id="16" creationId="{82211336-CFF3-412D-868A-6679C1004C45}"/>
          </ac:spMkLst>
        </pc:spChg>
        <pc:spChg chg="add del">
          <ac:chgData name="胡 翌霖" userId="a9a41afe759712f0" providerId="LiveId" clId="{527A535F-2A33-4075-AA2A-B393D61E5BBA}" dt="2022-11-29T06:16:01.845" v="650" actId="26606"/>
          <ac:spMkLst>
            <pc:docMk/>
            <pc:sldMk cId="3592047990" sldId="347"/>
            <ac:spMk id="17" creationId="{7A62E32F-BB65-43A8-8EB5-92346890E549}"/>
          </ac:spMkLst>
        </pc:spChg>
        <pc:spChg chg="add del">
          <ac:chgData name="胡 翌霖" userId="a9a41afe759712f0" providerId="LiveId" clId="{527A535F-2A33-4075-AA2A-B393D61E5BBA}" dt="2022-11-29T06:16:01.845" v="650" actId="26606"/>
          <ac:spMkLst>
            <pc:docMk/>
            <pc:sldMk cId="3592047990" sldId="347"/>
            <ac:spMk id="18" creationId="{14E91B64-9FCC-451E-AFB4-A827D6329367}"/>
          </ac:spMkLst>
        </pc:spChg>
        <pc:spChg chg="add">
          <ac:chgData name="胡 翌霖" userId="a9a41afe759712f0" providerId="LiveId" clId="{527A535F-2A33-4075-AA2A-B393D61E5BBA}" dt="2022-11-29T06:16:01.853" v="651" actId="26606"/>
          <ac:spMkLst>
            <pc:docMk/>
            <pc:sldMk cId="3592047990" sldId="347"/>
            <ac:spMk id="20" creationId="{7CB4857B-ED7C-444D-9F04-2F885114A1C2}"/>
          </ac:spMkLst>
        </pc:spChg>
        <pc:spChg chg="add">
          <ac:chgData name="胡 翌霖" userId="a9a41afe759712f0" providerId="LiveId" clId="{527A535F-2A33-4075-AA2A-B393D61E5BBA}" dt="2022-11-29T06:16:01.853" v="651" actId="26606"/>
          <ac:spMkLst>
            <pc:docMk/>
            <pc:sldMk cId="3592047990" sldId="347"/>
            <ac:spMk id="21" creationId="{D18046FB-44EA-4FD8-A585-EA09A319B2D0}"/>
          </ac:spMkLst>
        </pc:spChg>
        <pc:spChg chg="add">
          <ac:chgData name="胡 翌霖" userId="a9a41afe759712f0" providerId="LiveId" clId="{527A535F-2A33-4075-AA2A-B393D61E5BBA}" dt="2022-11-29T06:16:01.853" v="651" actId="26606"/>
          <ac:spMkLst>
            <pc:docMk/>
            <pc:sldMk cId="3592047990" sldId="347"/>
            <ac:spMk id="22" creationId="{479F5F2B-8B58-4140-AE6A-51F6C67B18D9}"/>
          </ac:spMkLst>
        </pc:spChg>
        <pc:grpChg chg="del">
          <ac:chgData name="胡 翌霖" userId="a9a41afe759712f0" providerId="LiveId" clId="{527A535F-2A33-4075-AA2A-B393D61E5BBA}" dt="2022-11-29T06:15:01.175" v="646"/>
          <ac:grpSpMkLst>
            <pc:docMk/>
            <pc:sldMk cId="3592047990" sldId="347"/>
            <ac:grpSpMk id="12" creationId="{78350D8D-73D6-4132-89B5-DD52F3962A76}"/>
          </ac:grpSpMkLst>
        </pc:grpChg>
        <pc:cxnChg chg="del">
          <ac:chgData name="胡 翌霖" userId="a9a41afe759712f0" providerId="LiveId" clId="{527A535F-2A33-4075-AA2A-B393D61E5BBA}" dt="2022-11-29T06:15:01.175" v="646"/>
          <ac:cxnSpMkLst>
            <pc:docMk/>
            <pc:sldMk cId="3592047990" sldId="347"/>
            <ac:cxnSpMk id="10" creationId="{7EB498BD-8089-4626-91EA-4978EBEF535E}"/>
          </ac:cxnSpMkLst>
        </pc:cxnChg>
      </pc:sldChg>
    </pc:docChg>
  </pc:docChgLst>
  <pc:docChgLst>
    <pc:chgData name="胡 翌霖" userId="a9a41afe759712f0" providerId="LiveId" clId="{B99D1D2E-0132-4507-86E6-54B333013DE4}"/>
    <pc:docChg chg="undo redo custSel addSld delSld modSld delMainMaster">
      <pc:chgData name="胡 翌霖" userId="a9a41afe759712f0" providerId="LiveId" clId="{B99D1D2E-0132-4507-86E6-54B333013DE4}" dt="2021-11-30T04:21:27.445" v="1529" actId="14100"/>
      <pc:docMkLst>
        <pc:docMk/>
      </pc:docMkLst>
      <pc:sldChg chg="add">
        <pc:chgData name="胡 翌霖" userId="a9a41afe759712f0" providerId="LiveId" clId="{B99D1D2E-0132-4507-86E6-54B333013DE4}" dt="2021-11-29T08:07:07.265" v="13"/>
        <pc:sldMkLst>
          <pc:docMk/>
          <pc:sldMk cId="4210646101" sldId="257"/>
        </pc:sldMkLst>
      </pc:sldChg>
      <pc:sldChg chg="add">
        <pc:chgData name="胡 翌霖" userId="a9a41afe759712f0" providerId="LiveId" clId="{B99D1D2E-0132-4507-86E6-54B333013DE4}" dt="2021-11-29T08:07:07.265" v="13"/>
        <pc:sldMkLst>
          <pc:docMk/>
          <pc:sldMk cId="1628555791" sldId="258"/>
        </pc:sldMkLst>
      </pc:sldChg>
      <pc:sldChg chg="del">
        <pc:chgData name="胡 翌霖" userId="a9a41afe759712f0" providerId="LiveId" clId="{B99D1D2E-0132-4507-86E6-54B333013DE4}" dt="2021-11-29T08:04:42.128" v="7" actId="47"/>
        <pc:sldMkLst>
          <pc:docMk/>
          <pc:sldMk cId="2234809959" sldId="259"/>
        </pc:sldMkLst>
      </pc:sldChg>
      <pc:sldChg chg="addSp delSp modSp add mod">
        <pc:chgData name="胡 翌霖" userId="a9a41afe759712f0" providerId="LiveId" clId="{B99D1D2E-0132-4507-86E6-54B333013DE4}" dt="2021-11-29T09:16:04.630" v="420" actId="113"/>
        <pc:sldMkLst>
          <pc:docMk/>
          <pc:sldMk cId="4198245272" sldId="259"/>
        </pc:sldMkLst>
        <pc:spChg chg="mod">
          <ac:chgData name="胡 翌霖" userId="a9a41afe759712f0" providerId="LiveId" clId="{B99D1D2E-0132-4507-86E6-54B333013DE4}" dt="2021-11-29T09:15:50.320" v="419" actId="26606"/>
          <ac:spMkLst>
            <pc:docMk/>
            <pc:sldMk cId="4198245272" sldId="259"/>
            <ac:spMk id="2" creationId="{354F6A50-7882-4C31-BBBD-DF0E3591E1EB}"/>
          </ac:spMkLst>
        </pc:spChg>
        <pc:spChg chg="mod">
          <ac:chgData name="胡 翌霖" userId="a9a41afe759712f0" providerId="LiveId" clId="{B99D1D2E-0132-4507-86E6-54B333013DE4}" dt="2021-11-29T09:16:04.630" v="420" actId="113"/>
          <ac:spMkLst>
            <pc:docMk/>
            <pc:sldMk cId="4198245272" sldId="259"/>
            <ac:spMk id="3" creationId="{73697484-B8BE-4E87-BCF1-C9DB9CDD80B6}"/>
          </ac:spMkLst>
        </pc:spChg>
        <pc:spChg chg="add del">
          <ac:chgData name="胡 翌霖" userId="a9a41afe759712f0" providerId="LiveId" clId="{B99D1D2E-0132-4507-86E6-54B333013DE4}" dt="2021-11-29T09:15:50.320" v="419" actId="26606"/>
          <ac:spMkLst>
            <pc:docMk/>
            <pc:sldMk cId="4198245272" sldId="259"/>
            <ac:spMk id="72" creationId="{18FD74D4-C0F3-4E5B-9628-885593F0B528}"/>
          </ac:spMkLst>
        </pc:spChg>
        <pc:spChg chg="add del">
          <ac:chgData name="胡 翌霖" userId="a9a41afe759712f0" providerId="LiveId" clId="{B99D1D2E-0132-4507-86E6-54B333013DE4}" dt="2021-11-29T09:15:50.320" v="419" actId="26606"/>
          <ac:spMkLst>
            <pc:docMk/>
            <pc:sldMk cId="4198245272" sldId="259"/>
            <ac:spMk id="74" creationId="{E64FA8EC-281F-4A47-AF2E-9F85F2AABC2E}"/>
          </ac:spMkLst>
        </pc:spChg>
        <pc:spChg chg="add del">
          <ac:chgData name="胡 翌霖" userId="a9a41afe759712f0" providerId="LiveId" clId="{B99D1D2E-0132-4507-86E6-54B333013DE4}" dt="2021-11-29T09:15:50.311" v="418" actId="26606"/>
          <ac:spMkLst>
            <pc:docMk/>
            <pc:sldMk cId="4198245272" sldId="259"/>
            <ac:spMk id="136" creationId="{5D13CC36-B950-4F02-9BAF-9A7EB267398C}"/>
          </ac:spMkLst>
        </pc:spChg>
        <pc:spChg chg="add del">
          <ac:chgData name="胡 翌霖" userId="a9a41afe759712f0" providerId="LiveId" clId="{B99D1D2E-0132-4507-86E6-54B333013DE4}" dt="2021-11-29T09:15:50.311" v="418" actId="26606"/>
          <ac:spMkLst>
            <pc:docMk/>
            <pc:sldMk cId="4198245272" sldId="259"/>
            <ac:spMk id="138" creationId="{4F2E2428-58BA-458D-AA54-05502E63F32F}"/>
          </ac:spMkLst>
        </pc:spChg>
        <pc:spChg chg="add">
          <ac:chgData name="胡 翌霖" userId="a9a41afe759712f0" providerId="LiveId" clId="{B99D1D2E-0132-4507-86E6-54B333013DE4}" dt="2021-11-29T09:15:50.320" v="419" actId="26606"/>
          <ac:spMkLst>
            <pc:docMk/>
            <pc:sldMk cId="4198245272" sldId="259"/>
            <ac:spMk id="12293" creationId="{45D37F4E-DDB4-456B-97E0-9937730A039F}"/>
          </ac:spMkLst>
        </pc:spChg>
        <pc:spChg chg="add">
          <ac:chgData name="胡 翌霖" userId="a9a41afe759712f0" providerId="LiveId" clId="{B99D1D2E-0132-4507-86E6-54B333013DE4}" dt="2021-11-29T09:15:50.320" v="419" actId="26606"/>
          <ac:spMkLst>
            <pc:docMk/>
            <pc:sldMk cId="4198245272" sldId="259"/>
            <ac:spMk id="12294" creationId="{B2DD41CD-8F47-4F56-AD12-4E2FF7696987}"/>
          </ac:spMkLst>
        </pc:spChg>
        <pc:picChg chg="mod">
          <ac:chgData name="胡 翌霖" userId="a9a41afe759712f0" providerId="LiveId" clId="{B99D1D2E-0132-4507-86E6-54B333013DE4}" dt="2021-11-29T09:15:50.320" v="419" actId="26606"/>
          <ac:picMkLst>
            <pc:docMk/>
            <pc:sldMk cId="4198245272" sldId="259"/>
            <ac:picMk id="12291" creationId="{AACC1E1B-05C4-4C01-AC9F-48D651D8EBDD}"/>
          </ac:picMkLst>
        </pc:picChg>
      </pc:sldChg>
      <pc:sldChg chg="del">
        <pc:chgData name="胡 翌霖" userId="a9a41afe759712f0" providerId="LiveId" clId="{B99D1D2E-0132-4507-86E6-54B333013DE4}" dt="2021-11-29T08:04:42.128" v="7" actId="47"/>
        <pc:sldMkLst>
          <pc:docMk/>
          <pc:sldMk cId="599475485" sldId="260"/>
        </pc:sldMkLst>
      </pc:sldChg>
      <pc:sldChg chg="del">
        <pc:chgData name="胡 翌霖" userId="a9a41afe759712f0" providerId="LiveId" clId="{B99D1D2E-0132-4507-86E6-54B333013DE4}" dt="2021-11-29T08:04:42.128" v="7" actId="47"/>
        <pc:sldMkLst>
          <pc:docMk/>
          <pc:sldMk cId="1248256413" sldId="261"/>
        </pc:sldMkLst>
      </pc:sldChg>
      <pc:sldChg chg="addSp delSp modSp add mod setBg">
        <pc:chgData name="胡 翌霖" userId="a9a41afe759712f0" providerId="LiveId" clId="{B99D1D2E-0132-4507-86E6-54B333013DE4}" dt="2021-11-29T11:26:42.385" v="1286" actId="14100"/>
        <pc:sldMkLst>
          <pc:docMk/>
          <pc:sldMk cId="1388311291" sldId="263"/>
        </pc:sldMkLst>
        <pc:spChg chg="mod">
          <ac:chgData name="胡 翌霖" userId="a9a41afe759712f0" providerId="LiveId" clId="{B99D1D2E-0132-4507-86E6-54B333013DE4}" dt="2021-11-29T11:08:18.226" v="950" actId="20577"/>
          <ac:spMkLst>
            <pc:docMk/>
            <pc:sldMk cId="1388311291" sldId="263"/>
            <ac:spMk id="2" creationId="{0C9E3202-C15C-4471-B792-2EB92B0821F9}"/>
          </ac:spMkLst>
        </pc:spChg>
        <pc:spChg chg="mod">
          <ac:chgData name="胡 翌霖" userId="a9a41afe759712f0" providerId="LiveId" clId="{B99D1D2E-0132-4507-86E6-54B333013DE4}" dt="2021-11-29T11:26:42.385" v="1286" actId="14100"/>
          <ac:spMkLst>
            <pc:docMk/>
            <pc:sldMk cId="1388311291" sldId="263"/>
            <ac:spMk id="3" creationId="{329F5CBE-4142-479D-A08C-F960A6FD6B14}"/>
          </ac:spMkLst>
        </pc:spChg>
        <pc:spChg chg="add">
          <ac:chgData name="胡 翌霖" userId="a9a41afe759712f0" providerId="LiveId" clId="{B99D1D2E-0132-4507-86E6-54B333013DE4}" dt="2021-11-29T09:39:09.675" v="647" actId="26606"/>
          <ac:spMkLst>
            <pc:docMk/>
            <pc:sldMk cId="1388311291" sldId="263"/>
            <ac:spMk id="5" creationId="{C7FA33FF-088D-4F16-95A2-2C64D353DEA8}"/>
          </ac:spMkLst>
        </pc:spChg>
        <pc:spChg chg="add">
          <ac:chgData name="胡 翌霖" userId="a9a41afe759712f0" providerId="LiveId" clId="{B99D1D2E-0132-4507-86E6-54B333013DE4}" dt="2021-11-29T09:39:09.675" v="647" actId="26606"/>
          <ac:spMkLst>
            <pc:docMk/>
            <pc:sldMk cId="1388311291" sldId="263"/>
            <ac:spMk id="10" creationId="{A376EFB1-01CF-419F-ABF1-2AF02BBFCBD1}"/>
          </ac:spMkLst>
        </pc:spChg>
        <pc:spChg chg="add">
          <ac:chgData name="胡 翌霖" userId="a9a41afe759712f0" providerId="LiveId" clId="{B99D1D2E-0132-4507-86E6-54B333013DE4}" dt="2021-11-29T09:39:09.675" v="647" actId="26606"/>
          <ac:spMkLst>
            <pc:docMk/>
            <pc:sldMk cId="1388311291" sldId="263"/>
            <ac:spMk id="12" creationId="{FF9DEA15-78BD-4750-AA18-B9F28A6D5AB8}"/>
          </ac:spMkLst>
        </pc:spChg>
        <pc:picChg chg="del mod">
          <ac:chgData name="胡 翌霖" userId="a9a41afe759712f0" providerId="LiveId" clId="{B99D1D2E-0132-4507-86E6-54B333013DE4}" dt="2021-11-29T09:39:04.195" v="646" actId="21"/>
          <ac:picMkLst>
            <pc:docMk/>
            <pc:sldMk cId="1388311291" sldId="263"/>
            <ac:picMk id="8" creationId="{5ED3ADA2-1487-40F3-A19D-25CE306CBC9A}"/>
          </ac:picMkLst>
        </pc:picChg>
        <pc:picChg chg="add del mod">
          <ac:chgData name="胡 翌霖" userId="a9a41afe759712f0" providerId="LiveId" clId="{B99D1D2E-0132-4507-86E6-54B333013DE4}" dt="2021-11-29T11:18:20.613" v="1186" actId="21"/>
          <ac:picMkLst>
            <pc:docMk/>
            <pc:sldMk cId="1388311291" sldId="263"/>
            <ac:picMk id="9" creationId="{0B5A31D1-A175-4704-A546-7D08A1CD037E}"/>
          </ac:picMkLst>
        </pc:picChg>
      </pc:sldChg>
      <pc:sldChg chg="del">
        <pc:chgData name="胡 翌霖" userId="a9a41afe759712f0" providerId="LiveId" clId="{B99D1D2E-0132-4507-86E6-54B333013DE4}" dt="2021-11-29T08:04:42.128" v="7" actId="47"/>
        <pc:sldMkLst>
          <pc:docMk/>
          <pc:sldMk cId="2408898425" sldId="266"/>
        </pc:sldMkLst>
      </pc:sldChg>
      <pc:sldChg chg="del">
        <pc:chgData name="胡 翌霖" userId="a9a41afe759712f0" providerId="LiveId" clId="{B99D1D2E-0132-4507-86E6-54B333013DE4}" dt="2021-11-29T08:04:42.128" v="7" actId="47"/>
        <pc:sldMkLst>
          <pc:docMk/>
          <pc:sldMk cId="1699611771" sldId="268"/>
        </pc:sldMkLst>
      </pc:sldChg>
      <pc:sldChg chg="del">
        <pc:chgData name="胡 翌霖" userId="a9a41afe759712f0" providerId="LiveId" clId="{B99D1D2E-0132-4507-86E6-54B333013DE4}" dt="2021-11-29T08:04:42.128" v="7" actId="47"/>
        <pc:sldMkLst>
          <pc:docMk/>
          <pc:sldMk cId="711894895" sldId="269"/>
        </pc:sldMkLst>
      </pc:sldChg>
      <pc:sldChg chg="addSp delSp modSp add mod">
        <pc:chgData name="胡 翌霖" userId="a9a41afe759712f0" providerId="LiveId" clId="{B99D1D2E-0132-4507-86E6-54B333013DE4}" dt="2021-11-29T10:44:23.205" v="658" actId="21"/>
        <pc:sldMkLst>
          <pc:docMk/>
          <pc:sldMk cId="953689377" sldId="271"/>
        </pc:sldMkLst>
        <pc:spChg chg="mod">
          <ac:chgData name="胡 翌霖" userId="a9a41afe759712f0" providerId="LiveId" clId="{B99D1D2E-0132-4507-86E6-54B333013DE4}" dt="2021-11-29T09:23:29.888" v="457" actId="6549"/>
          <ac:spMkLst>
            <pc:docMk/>
            <pc:sldMk cId="953689377" sldId="271"/>
            <ac:spMk id="3" creationId="{5D157D0A-A018-4E4F-8724-4FE3978FE92A}"/>
          </ac:spMkLst>
        </pc:spChg>
        <pc:picChg chg="add del mod">
          <ac:chgData name="胡 翌霖" userId="a9a41afe759712f0" providerId="LiveId" clId="{B99D1D2E-0132-4507-86E6-54B333013DE4}" dt="2021-11-29T10:44:23.205" v="658" actId="21"/>
          <ac:picMkLst>
            <pc:docMk/>
            <pc:sldMk cId="953689377" sldId="271"/>
            <ac:picMk id="4" creationId="{EC3018BF-C1BF-4795-81B9-AE21B0A08ABC}"/>
          </ac:picMkLst>
        </pc:picChg>
      </pc:sldChg>
      <pc:sldChg chg="del">
        <pc:chgData name="胡 翌霖" userId="a9a41afe759712f0" providerId="LiveId" clId="{B99D1D2E-0132-4507-86E6-54B333013DE4}" dt="2021-11-29T08:04:42.128" v="7" actId="47"/>
        <pc:sldMkLst>
          <pc:docMk/>
          <pc:sldMk cId="2050949860" sldId="274"/>
        </pc:sldMkLst>
      </pc:sldChg>
      <pc:sldChg chg="del">
        <pc:chgData name="胡 翌霖" userId="a9a41afe759712f0" providerId="LiveId" clId="{B99D1D2E-0132-4507-86E6-54B333013DE4}" dt="2021-11-29T08:04:42.128" v="7" actId="47"/>
        <pc:sldMkLst>
          <pc:docMk/>
          <pc:sldMk cId="4124763903" sldId="277"/>
        </pc:sldMkLst>
      </pc:sldChg>
      <pc:sldChg chg="modSp add mod">
        <pc:chgData name="胡 翌霖" userId="a9a41afe759712f0" providerId="LiveId" clId="{B99D1D2E-0132-4507-86E6-54B333013DE4}" dt="2021-11-29T09:06:15.230" v="412" actId="20577"/>
        <pc:sldMkLst>
          <pc:docMk/>
          <pc:sldMk cId="2465733755" sldId="278"/>
        </pc:sldMkLst>
        <pc:spChg chg="mod">
          <ac:chgData name="胡 翌霖" userId="a9a41afe759712f0" providerId="LiveId" clId="{B99D1D2E-0132-4507-86E6-54B333013DE4}" dt="2021-11-29T09:06:15.230" v="412" actId="20577"/>
          <ac:spMkLst>
            <pc:docMk/>
            <pc:sldMk cId="2465733755" sldId="278"/>
            <ac:spMk id="2" creationId="{90AC2F99-2877-4296-8CD7-397440075812}"/>
          </ac:spMkLst>
        </pc:spChg>
        <pc:spChg chg="mod">
          <ac:chgData name="胡 翌霖" userId="a9a41afe759712f0" providerId="LiveId" clId="{B99D1D2E-0132-4507-86E6-54B333013DE4}" dt="2021-11-29T09:06:09.421" v="411"/>
          <ac:spMkLst>
            <pc:docMk/>
            <pc:sldMk cId="2465733755" sldId="278"/>
            <ac:spMk id="3" creationId="{7EC3A713-E8F8-4E54-B4A7-69814F97211D}"/>
          </ac:spMkLst>
        </pc:spChg>
      </pc:sldChg>
      <pc:sldChg chg="del">
        <pc:chgData name="胡 翌霖" userId="a9a41afe759712f0" providerId="LiveId" clId="{B99D1D2E-0132-4507-86E6-54B333013DE4}" dt="2021-11-29T08:04:42.128" v="7" actId="47"/>
        <pc:sldMkLst>
          <pc:docMk/>
          <pc:sldMk cId="953443121" sldId="279"/>
        </pc:sldMkLst>
      </pc:sldChg>
      <pc:sldChg chg="del">
        <pc:chgData name="胡 翌霖" userId="a9a41afe759712f0" providerId="LiveId" clId="{B99D1D2E-0132-4507-86E6-54B333013DE4}" dt="2021-11-29T08:04:42.128" v="7" actId="47"/>
        <pc:sldMkLst>
          <pc:docMk/>
          <pc:sldMk cId="2128550842" sldId="281"/>
        </pc:sldMkLst>
      </pc:sldChg>
      <pc:sldChg chg="add del">
        <pc:chgData name="胡 翌霖" userId="a9a41afe759712f0" providerId="LiveId" clId="{B99D1D2E-0132-4507-86E6-54B333013DE4}" dt="2021-11-29T09:00:25.714" v="368" actId="47"/>
        <pc:sldMkLst>
          <pc:docMk/>
          <pc:sldMk cId="3670528621" sldId="322"/>
        </pc:sldMkLst>
      </pc:sldChg>
      <pc:sldChg chg="addSp delSp modSp mod addAnim modAnim">
        <pc:chgData name="胡 翌霖" userId="a9a41afe759712f0" providerId="LiveId" clId="{B99D1D2E-0132-4507-86E6-54B333013DE4}" dt="2021-11-29T08:08:51.183" v="24" actId="207"/>
        <pc:sldMkLst>
          <pc:docMk/>
          <pc:sldMk cId="492686361" sldId="323"/>
        </pc:sldMkLst>
        <pc:spChg chg="mod">
          <ac:chgData name="胡 翌霖" userId="a9a41afe759712f0" providerId="LiveId" clId="{B99D1D2E-0132-4507-86E6-54B333013DE4}" dt="2021-11-29T08:08:51.183" v="24" actId="207"/>
          <ac:spMkLst>
            <pc:docMk/>
            <pc:sldMk cId="492686361" sldId="323"/>
            <ac:spMk id="2" creationId="{96233937-605F-48FE-B429-90F8B7CEFBBD}"/>
          </ac:spMkLst>
        </pc:spChg>
        <pc:spChg chg="del">
          <ac:chgData name="胡 翌霖" userId="a9a41afe759712f0" providerId="LiveId" clId="{B99D1D2E-0132-4507-86E6-54B333013DE4}" dt="2021-11-29T08:08:32.622" v="18" actId="26606"/>
          <ac:spMkLst>
            <pc:docMk/>
            <pc:sldMk cId="492686361" sldId="323"/>
            <ac:spMk id="84" creationId="{71B2258F-86CA-4D4D-8270-BC05FCDEBFB3}"/>
          </ac:spMkLst>
        </pc:spChg>
        <pc:spChg chg="add">
          <ac:chgData name="胡 翌霖" userId="a9a41afe759712f0" providerId="LiveId" clId="{B99D1D2E-0132-4507-86E6-54B333013DE4}" dt="2021-11-29T08:08:32.622" v="18" actId="26606"/>
          <ac:spMkLst>
            <pc:docMk/>
            <pc:sldMk cId="492686361" sldId="323"/>
            <ac:spMk id="89" creationId="{71B2258F-86CA-4D4D-8270-BC05FCDEBFB3}"/>
          </ac:spMkLst>
        </pc:spChg>
        <pc:picChg chg="add mod ord">
          <ac:chgData name="胡 翌霖" userId="a9a41afe759712f0" providerId="LiveId" clId="{B99D1D2E-0132-4507-86E6-54B333013DE4}" dt="2021-11-29T08:08:32.622" v="18" actId="26606"/>
          <ac:picMkLst>
            <pc:docMk/>
            <pc:sldMk cId="492686361" sldId="323"/>
            <ac:picMk id="5" creationId="{B3D8A46B-416F-43C8-8CBD-8A1FF3A104B5}"/>
          </ac:picMkLst>
        </pc:picChg>
        <pc:picChg chg="del">
          <ac:chgData name="胡 翌霖" userId="a9a41afe759712f0" providerId="LiveId" clId="{B99D1D2E-0132-4507-86E6-54B333013DE4}" dt="2021-11-29T08:04:31.540" v="0" actId="478"/>
          <ac:picMkLst>
            <pc:docMk/>
            <pc:sldMk cId="492686361" sldId="323"/>
            <ac:picMk id="7" creationId="{532401C9-7727-4A83-86E8-16927CADEDC8}"/>
          </ac:picMkLst>
        </pc:picChg>
      </pc:sldChg>
      <pc:sldChg chg="new del">
        <pc:chgData name="胡 翌霖" userId="a9a41afe759712f0" providerId="LiveId" clId="{B99D1D2E-0132-4507-86E6-54B333013DE4}" dt="2021-11-29T08:07:10.927" v="14" actId="47"/>
        <pc:sldMkLst>
          <pc:docMk/>
          <pc:sldMk cId="1133541339" sldId="324"/>
        </pc:sldMkLst>
      </pc:sldChg>
      <pc:sldChg chg="addSp delSp modSp new mod setBg modNotesTx">
        <pc:chgData name="胡 翌霖" userId="a9a41afe759712f0" providerId="LiveId" clId="{B99D1D2E-0132-4507-86E6-54B333013DE4}" dt="2021-11-30T04:21:27.445" v="1529" actId="14100"/>
        <pc:sldMkLst>
          <pc:docMk/>
          <pc:sldMk cId="2137687721" sldId="325"/>
        </pc:sldMkLst>
        <pc:spChg chg="del mod">
          <ac:chgData name="胡 翌霖" userId="a9a41afe759712f0" providerId="LiveId" clId="{B99D1D2E-0132-4507-86E6-54B333013DE4}" dt="2021-11-29T10:42:53.220" v="654" actId="478"/>
          <ac:spMkLst>
            <pc:docMk/>
            <pc:sldMk cId="2137687721" sldId="325"/>
            <ac:spMk id="2" creationId="{D9CBFB11-EB8D-42B4-830A-3DB936D97C8C}"/>
          </ac:spMkLst>
        </pc:spChg>
        <pc:spChg chg="del">
          <ac:chgData name="胡 翌霖" userId="a9a41afe759712f0" providerId="LiveId" clId="{B99D1D2E-0132-4507-86E6-54B333013DE4}" dt="2021-11-29T10:42:50.500" v="650"/>
          <ac:spMkLst>
            <pc:docMk/>
            <pc:sldMk cId="2137687721" sldId="325"/>
            <ac:spMk id="3" creationId="{886F76F6-DD66-412F-BB4C-03A373C81B34}"/>
          </ac:spMkLst>
        </pc:spChg>
        <pc:spChg chg="add mod ord">
          <ac:chgData name="胡 翌霖" userId="a9a41afe759712f0" providerId="LiveId" clId="{B99D1D2E-0132-4507-86E6-54B333013DE4}" dt="2021-11-30T04:21:27.445" v="1529" actId="14100"/>
          <ac:spMkLst>
            <pc:docMk/>
            <pc:sldMk cId="2137687721" sldId="325"/>
            <ac:spMk id="7" creationId="{222E9B9D-B19D-465C-AB68-50FBCD22C1A0}"/>
          </ac:spMkLst>
        </pc:spChg>
        <pc:spChg chg="add mod">
          <ac:chgData name="胡 翌霖" userId="a9a41afe759712f0" providerId="LiveId" clId="{B99D1D2E-0132-4507-86E6-54B333013DE4}" dt="2021-11-30T04:20:54.564" v="1520" actId="20577"/>
          <ac:spMkLst>
            <pc:docMk/>
            <pc:sldMk cId="2137687721" sldId="325"/>
            <ac:spMk id="8" creationId="{9DD181A7-2C52-4E4A-8201-52D916F6B223}"/>
          </ac:spMkLst>
        </pc:spChg>
        <pc:spChg chg="add">
          <ac:chgData name="胡 翌霖" userId="a9a41afe759712f0" providerId="LiveId" clId="{B99D1D2E-0132-4507-86E6-54B333013DE4}" dt="2021-11-30T04:20:50.490" v="1519" actId="26606"/>
          <ac:spMkLst>
            <pc:docMk/>
            <pc:sldMk cId="2137687721" sldId="325"/>
            <ac:spMk id="13" creationId="{C7FA33FF-088D-4F16-95A2-2C64D353DEA8}"/>
          </ac:spMkLst>
        </pc:spChg>
        <pc:spChg chg="add">
          <ac:chgData name="胡 翌霖" userId="a9a41afe759712f0" providerId="LiveId" clId="{B99D1D2E-0132-4507-86E6-54B333013DE4}" dt="2021-11-30T04:20:50.490" v="1519" actId="26606"/>
          <ac:spMkLst>
            <pc:docMk/>
            <pc:sldMk cId="2137687721" sldId="325"/>
            <ac:spMk id="15" creationId="{A376EFB1-01CF-419F-ABF1-2AF02BBFCBD1}"/>
          </ac:spMkLst>
        </pc:spChg>
        <pc:spChg chg="add">
          <ac:chgData name="胡 翌霖" userId="a9a41afe759712f0" providerId="LiveId" clId="{B99D1D2E-0132-4507-86E6-54B333013DE4}" dt="2021-11-30T04:20:50.490" v="1519" actId="26606"/>
          <ac:spMkLst>
            <pc:docMk/>
            <pc:sldMk cId="2137687721" sldId="325"/>
            <ac:spMk id="17" creationId="{FF9DEA15-78BD-4750-AA18-B9F28A6D5AB8}"/>
          </ac:spMkLst>
        </pc:spChg>
        <pc:picChg chg="add del mod">
          <ac:chgData name="胡 翌霖" userId="a9a41afe759712f0" providerId="LiveId" clId="{B99D1D2E-0132-4507-86E6-54B333013DE4}" dt="2021-11-29T10:44:06.857" v="655" actId="21"/>
          <ac:picMkLst>
            <pc:docMk/>
            <pc:sldMk cId="2137687721" sldId="325"/>
            <ac:picMk id="5" creationId="{470FD340-2873-4134-8A96-741D778BD8D6}"/>
          </ac:picMkLst>
        </pc:picChg>
      </pc:sldChg>
      <pc:sldChg chg="new del">
        <pc:chgData name="胡 翌霖" userId="a9a41afe759712f0" providerId="LiveId" clId="{B99D1D2E-0132-4507-86E6-54B333013DE4}" dt="2021-11-29T11:22:28.139" v="1238" actId="47"/>
        <pc:sldMkLst>
          <pc:docMk/>
          <pc:sldMk cId="1496453834" sldId="326"/>
        </pc:sldMkLst>
      </pc:sldChg>
      <pc:sldChg chg="new del">
        <pc:chgData name="胡 翌霖" userId="a9a41afe759712f0" providerId="LiveId" clId="{B99D1D2E-0132-4507-86E6-54B333013DE4}" dt="2021-11-29T11:22:28.425" v="1239" actId="47"/>
        <pc:sldMkLst>
          <pc:docMk/>
          <pc:sldMk cId="1063002141" sldId="327"/>
        </pc:sldMkLst>
      </pc:sldChg>
      <pc:sldChg chg="new del">
        <pc:chgData name="胡 翌霖" userId="a9a41afe759712f0" providerId="LiveId" clId="{B99D1D2E-0132-4507-86E6-54B333013DE4}" dt="2021-11-29T11:22:28.864" v="1240" actId="47"/>
        <pc:sldMkLst>
          <pc:docMk/>
          <pc:sldMk cId="2761413042" sldId="328"/>
        </pc:sldMkLst>
      </pc:sldChg>
      <pc:sldChg chg="addSp delSp modSp add mod setBg setClrOvrMap">
        <pc:chgData name="胡 翌霖" userId="a9a41afe759712f0" providerId="LiveId" clId="{B99D1D2E-0132-4507-86E6-54B333013DE4}" dt="2021-11-29T09:00:11.135" v="367"/>
        <pc:sldMkLst>
          <pc:docMk/>
          <pc:sldMk cId="2788222162" sldId="335"/>
        </pc:sldMkLst>
        <pc:spChg chg="mod ord">
          <ac:chgData name="胡 翌霖" userId="a9a41afe759712f0" providerId="LiveId" clId="{B99D1D2E-0132-4507-86E6-54B333013DE4}" dt="2021-11-29T08:25:43.627" v="157" actId="26606"/>
          <ac:spMkLst>
            <pc:docMk/>
            <pc:sldMk cId="2788222162" sldId="335"/>
            <ac:spMk id="2" creationId="{6337B576-E82B-4CA6-A2DB-CEBFC32AB085}"/>
          </ac:spMkLst>
        </pc:spChg>
        <pc:spChg chg="mod ord">
          <ac:chgData name="胡 翌霖" userId="a9a41afe759712f0" providerId="LiveId" clId="{B99D1D2E-0132-4507-86E6-54B333013DE4}" dt="2021-11-29T09:00:11.135" v="367"/>
          <ac:spMkLst>
            <pc:docMk/>
            <pc:sldMk cId="2788222162" sldId="335"/>
            <ac:spMk id="3" creationId="{E166BD3C-36A4-4DAF-9379-F636C099BE59}"/>
          </ac:spMkLst>
        </pc:spChg>
        <pc:spChg chg="add del">
          <ac:chgData name="胡 翌霖" userId="a9a41afe759712f0" providerId="LiveId" clId="{B99D1D2E-0132-4507-86E6-54B333013DE4}" dt="2021-11-29T08:24:12.928" v="123" actId="26606"/>
          <ac:spMkLst>
            <pc:docMk/>
            <pc:sldMk cId="2788222162" sldId="335"/>
            <ac:spMk id="14" creationId="{4038CB10-1F5C-4D54-9DF7-12586DE5B007}"/>
          </ac:spMkLst>
        </pc:spChg>
        <pc:spChg chg="add del">
          <ac:chgData name="胡 翌霖" userId="a9a41afe759712f0" providerId="LiveId" clId="{B99D1D2E-0132-4507-86E6-54B333013DE4}" dt="2021-11-29T08:24:12.928" v="123" actId="26606"/>
          <ac:spMkLst>
            <pc:docMk/>
            <pc:sldMk cId="2788222162" sldId="335"/>
            <ac:spMk id="16" creationId="{73ED6512-6858-4552-B699-9A97FE9A4EA2}"/>
          </ac:spMkLst>
        </pc:spChg>
        <pc:spChg chg="add del">
          <ac:chgData name="胡 翌霖" userId="a9a41afe759712f0" providerId="LiveId" clId="{B99D1D2E-0132-4507-86E6-54B333013DE4}" dt="2021-11-29T08:24:16.307" v="125" actId="26606"/>
          <ac:spMkLst>
            <pc:docMk/>
            <pc:sldMk cId="2788222162" sldId="335"/>
            <ac:spMk id="18" creationId="{33B86BAE-87B4-4192-ABB2-627FFC965AC7}"/>
          </ac:spMkLst>
        </pc:spChg>
        <pc:spChg chg="add del">
          <ac:chgData name="胡 翌霖" userId="a9a41afe759712f0" providerId="LiveId" clId="{B99D1D2E-0132-4507-86E6-54B333013DE4}" dt="2021-11-29T08:24:16.307" v="125" actId="26606"/>
          <ac:spMkLst>
            <pc:docMk/>
            <pc:sldMk cId="2788222162" sldId="335"/>
            <ac:spMk id="19" creationId="{EBB6D9F6-3E47-45AD-8461-718A3C87E3E8}"/>
          </ac:spMkLst>
        </pc:spChg>
        <pc:spChg chg="add del">
          <ac:chgData name="胡 翌霖" userId="a9a41afe759712f0" providerId="LiveId" clId="{B99D1D2E-0132-4507-86E6-54B333013DE4}" dt="2021-11-29T08:24:16.307" v="125" actId="26606"/>
          <ac:spMkLst>
            <pc:docMk/>
            <pc:sldMk cId="2788222162" sldId="335"/>
            <ac:spMk id="20" creationId="{22BB4F03-4463-45CC-89A7-8E03412EDDBF}"/>
          </ac:spMkLst>
        </pc:spChg>
        <pc:spChg chg="add del">
          <ac:chgData name="胡 翌霖" userId="a9a41afe759712f0" providerId="LiveId" clId="{B99D1D2E-0132-4507-86E6-54B333013DE4}" dt="2021-11-29T08:24:16.307" v="125" actId="26606"/>
          <ac:spMkLst>
            <pc:docMk/>
            <pc:sldMk cId="2788222162" sldId="335"/>
            <ac:spMk id="21" creationId="{A3B16A00-A549-4B07-B8C2-4B3A966D9E26}"/>
          </ac:spMkLst>
        </pc:spChg>
        <pc:spChg chg="add del">
          <ac:chgData name="胡 翌霖" userId="a9a41afe759712f0" providerId="LiveId" clId="{B99D1D2E-0132-4507-86E6-54B333013DE4}" dt="2021-11-29T08:24:16.307" v="125" actId="26606"/>
          <ac:spMkLst>
            <pc:docMk/>
            <pc:sldMk cId="2788222162" sldId="335"/>
            <ac:spMk id="22" creationId="{80E1AEAE-1F52-4C29-925C-27738417E9F5}"/>
          </ac:spMkLst>
        </pc:spChg>
        <pc:spChg chg="add del">
          <ac:chgData name="胡 翌霖" userId="a9a41afe759712f0" providerId="LiveId" clId="{B99D1D2E-0132-4507-86E6-54B333013DE4}" dt="2021-11-29T08:24:22.458" v="127" actId="26606"/>
          <ac:spMkLst>
            <pc:docMk/>
            <pc:sldMk cId="2788222162" sldId="335"/>
            <ac:spMk id="24" creationId="{30BAD96F-CE2F-4682-99B8-0DD9E6AE2BED}"/>
          </ac:spMkLst>
        </pc:spChg>
        <pc:spChg chg="add del">
          <ac:chgData name="胡 翌霖" userId="a9a41afe759712f0" providerId="LiveId" clId="{B99D1D2E-0132-4507-86E6-54B333013DE4}" dt="2021-11-29T08:24:22.458" v="127" actId="26606"/>
          <ac:spMkLst>
            <pc:docMk/>
            <pc:sldMk cId="2788222162" sldId="335"/>
            <ac:spMk id="25" creationId="{99CEE05D-F25C-4EC3-B527-D9C999E335CD}"/>
          </ac:spMkLst>
        </pc:spChg>
        <pc:spChg chg="add del">
          <ac:chgData name="胡 翌霖" userId="a9a41afe759712f0" providerId="LiveId" clId="{B99D1D2E-0132-4507-86E6-54B333013DE4}" dt="2021-11-29T08:24:22.458" v="127" actId="26606"/>
          <ac:spMkLst>
            <pc:docMk/>
            <pc:sldMk cId="2788222162" sldId="335"/>
            <ac:spMk id="26" creationId="{4F036726-0C05-446E-91C3-B986EBEA055E}"/>
          </ac:spMkLst>
        </pc:spChg>
        <pc:spChg chg="add del">
          <ac:chgData name="胡 翌霖" userId="a9a41afe759712f0" providerId="LiveId" clId="{B99D1D2E-0132-4507-86E6-54B333013DE4}" dt="2021-11-29T08:24:22.458" v="127" actId="26606"/>
          <ac:spMkLst>
            <pc:docMk/>
            <pc:sldMk cId="2788222162" sldId="335"/>
            <ac:spMk id="27" creationId="{A310ABCD-C34B-42D1-9BEB-47755A3EA36C}"/>
          </ac:spMkLst>
        </pc:spChg>
        <pc:spChg chg="add del">
          <ac:chgData name="胡 翌霖" userId="a9a41afe759712f0" providerId="LiveId" clId="{B99D1D2E-0132-4507-86E6-54B333013DE4}" dt="2021-11-29T08:24:22.458" v="127" actId="26606"/>
          <ac:spMkLst>
            <pc:docMk/>
            <pc:sldMk cId="2788222162" sldId="335"/>
            <ac:spMk id="28" creationId="{F38AB6A2-89F7-43B5-B608-50DFC740DEBF}"/>
          </ac:spMkLst>
        </pc:spChg>
        <pc:spChg chg="add del">
          <ac:chgData name="胡 翌霖" userId="a9a41afe759712f0" providerId="LiveId" clId="{B99D1D2E-0132-4507-86E6-54B333013DE4}" dt="2021-11-29T08:24:22.458" v="127" actId="26606"/>
          <ac:spMkLst>
            <pc:docMk/>
            <pc:sldMk cId="2788222162" sldId="335"/>
            <ac:spMk id="29" creationId="{06585B74-DAF6-470E-B2F3-B5530A709AAC}"/>
          </ac:spMkLst>
        </pc:spChg>
        <pc:spChg chg="add del">
          <ac:chgData name="胡 翌霖" userId="a9a41afe759712f0" providerId="LiveId" clId="{B99D1D2E-0132-4507-86E6-54B333013DE4}" dt="2021-11-29T08:24:26.508" v="129" actId="26606"/>
          <ac:spMkLst>
            <pc:docMk/>
            <pc:sldMk cId="2788222162" sldId="335"/>
            <ac:spMk id="31" creationId="{A3C210E6-A35A-4F68-8D60-801A019C75B8}"/>
          </ac:spMkLst>
        </pc:spChg>
        <pc:spChg chg="add del">
          <ac:chgData name="胡 翌霖" userId="a9a41afe759712f0" providerId="LiveId" clId="{B99D1D2E-0132-4507-86E6-54B333013DE4}" dt="2021-11-29T08:24:26.508" v="129" actId="26606"/>
          <ac:spMkLst>
            <pc:docMk/>
            <pc:sldMk cId="2788222162" sldId="335"/>
            <ac:spMk id="32" creationId="{AC0D06B0-F19C-459E-B221-A34B506FB5E3}"/>
          </ac:spMkLst>
        </pc:spChg>
        <pc:spChg chg="add del">
          <ac:chgData name="胡 翌霖" userId="a9a41afe759712f0" providerId="LiveId" clId="{B99D1D2E-0132-4507-86E6-54B333013DE4}" dt="2021-11-29T08:24:26.508" v="129" actId="26606"/>
          <ac:spMkLst>
            <pc:docMk/>
            <pc:sldMk cId="2788222162" sldId="335"/>
            <ac:spMk id="33" creationId="{345B26DA-1C6B-4C66-81C9-9C1877FC2DB1}"/>
          </ac:spMkLst>
        </pc:spChg>
        <pc:spChg chg="add del">
          <ac:chgData name="胡 翌霖" userId="a9a41afe759712f0" providerId="LiveId" clId="{B99D1D2E-0132-4507-86E6-54B333013DE4}" dt="2021-11-29T08:24:26.508" v="129" actId="26606"/>
          <ac:spMkLst>
            <pc:docMk/>
            <pc:sldMk cId="2788222162" sldId="335"/>
            <ac:spMk id="34" creationId="{98DE6C44-43F8-4DE4-AB81-66853FFEA09A}"/>
          </ac:spMkLst>
        </pc:spChg>
        <pc:spChg chg="add del">
          <ac:chgData name="胡 翌霖" userId="a9a41afe759712f0" providerId="LiveId" clId="{B99D1D2E-0132-4507-86E6-54B333013DE4}" dt="2021-11-29T08:24:26.508" v="129" actId="26606"/>
          <ac:spMkLst>
            <pc:docMk/>
            <pc:sldMk cId="2788222162" sldId="335"/>
            <ac:spMk id="35" creationId="{2409529B-9B56-4F10-BE4D-F934DB89E57E}"/>
          </ac:spMkLst>
        </pc:spChg>
        <pc:spChg chg="add del">
          <ac:chgData name="胡 翌霖" userId="a9a41afe759712f0" providerId="LiveId" clId="{B99D1D2E-0132-4507-86E6-54B333013DE4}" dt="2021-11-29T08:24:27.077" v="131" actId="26606"/>
          <ac:spMkLst>
            <pc:docMk/>
            <pc:sldMk cId="2788222162" sldId="335"/>
            <ac:spMk id="37" creationId="{99CEE05D-F25C-4EC3-B527-D9C999E335CD}"/>
          </ac:spMkLst>
        </pc:spChg>
        <pc:spChg chg="add del">
          <ac:chgData name="胡 翌霖" userId="a9a41afe759712f0" providerId="LiveId" clId="{B99D1D2E-0132-4507-86E6-54B333013DE4}" dt="2021-11-29T08:24:27.077" v="131" actId="26606"/>
          <ac:spMkLst>
            <pc:docMk/>
            <pc:sldMk cId="2788222162" sldId="335"/>
            <ac:spMk id="38" creationId="{4F036726-0C05-446E-91C3-B986EBEA055E}"/>
          </ac:spMkLst>
        </pc:spChg>
        <pc:spChg chg="add del">
          <ac:chgData name="胡 翌霖" userId="a9a41afe759712f0" providerId="LiveId" clId="{B99D1D2E-0132-4507-86E6-54B333013DE4}" dt="2021-11-29T08:24:27.077" v="131" actId="26606"/>
          <ac:spMkLst>
            <pc:docMk/>
            <pc:sldMk cId="2788222162" sldId="335"/>
            <ac:spMk id="39" creationId="{A310ABCD-C34B-42D1-9BEB-47755A3EA36C}"/>
          </ac:spMkLst>
        </pc:spChg>
        <pc:spChg chg="add del">
          <ac:chgData name="胡 翌霖" userId="a9a41afe759712f0" providerId="LiveId" clId="{B99D1D2E-0132-4507-86E6-54B333013DE4}" dt="2021-11-29T08:24:27.077" v="131" actId="26606"/>
          <ac:spMkLst>
            <pc:docMk/>
            <pc:sldMk cId="2788222162" sldId="335"/>
            <ac:spMk id="40" creationId="{F38AB6A2-89F7-43B5-B608-50DFC740DEBF}"/>
          </ac:spMkLst>
        </pc:spChg>
        <pc:spChg chg="add del">
          <ac:chgData name="胡 翌霖" userId="a9a41afe759712f0" providerId="LiveId" clId="{B99D1D2E-0132-4507-86E6-54B333013DE4}" dt="2021-11-29T08:24:27.077" v="131" actId="26606"/>
          <ac:spMkLst>
            <pc:docMk/>
            <pc:sldMk cId="2788222162" sldId="335"/>
            <ac:spMk id="41" creationId="{06585B74-DAF6-470E-B2F3-B5530A709AAC}"/>
          </ac:spMkLst>
        </pc:spChg>
        <pc:spChg chg="add del">
          <ac:chgData name="胡 翌霖" userId="a9a41afe759712f0" providerId="LiveId" clId="{B99D1D2E-0132-4507-86E6-54B333013DE4}" dt="2021-11-29T08:24:27.077" v="131" actId="26606"/>
          <ac:spMkLst>
            <pc:docMk/>
            <pc:sldMk cId="2788222162" sldId="335"/>
            <ac:spMk id="42" creationId="{30BAD96F-CE2F-4682-99B8-0DD9E6AE2BED}"/>
          </ac:spMkLst>
        </pc:spChg>
        <pc:spChg chg="add del">
          <ac:chgData name="胡 翌霖" userId="a9a41afe759712f0" providerId="LiveId" clId="{B99D1D2E-0132-4507-86E6-54B333013DE4}" dt="2021-11-29T08:24:35.306" v="133" actId="26606"/>
          <ac:spMkLst>
            <pc:docMk/>
            <pc:sldMk cId="2788222162" sldId="335"/>
            <ac:spMk id="44" creationId="{EBB6D9F6-3E47-45AD-8461-718A3C87E3E8}"/>
          </ac:spMkLst>
        </pc:spChg>
        <pc:spChg chg="add del">
          <ac:chgData name="胡 翌霖" userId="a9a41afe759712f0" providerId="LiveId" clId="{B99D1D2E-0132-4507-86E6-54B333013DE4}" dt="2021-11-29T08:24:35.306" v="133" actId="26606"/>
          <ac:spMkLst>
            <pc:docMk/>
            <pc:sldMk cId="2788222162" sldId="335"/>
            <ac:spMk id="45" creationId="{A3B16A00-A549-4B07-B8C2-4B3A966D9E26}"/>
          </ac:spMkLst>
        </pc:spChg>
        <pc:spChg chg="add del">
          <ac:chgData name="胡 翌霖" userId="a9a41afe759712f0" providerId="LiveId" clId="{B99D1D2E-0132-4507-86E6-54B333013DE4}" dt="2021-11-29T08:24:35.306" v="133" actId="26606"/>
          <ac:spMkLst>
            <pc:docMk/>
            <pc:sldMk cId="2788222162" sldId="335"/>
            <ac:spMk id="46" creationId="{33B86BAE-87B4-4192-ABB2-627FFC965AC7}"/>
          </ac:spMkLst>
        </pc:spChg>
        <pc:spChg chg="add del">
          <ac:chgData name="胡 翌霖" userId="a9a41afe759712f0" providerId="LiveId" clId="{B99D1D2E-0132-4507-86E6-54B333013DE4}" dt="2021-11-29T08:24:35.306" v="133" actId="26606"/>
          <ac:spMkLst>
            <pc:docMk/>
            <pc:sldMk cId="2788222162" sldId="335"/>
            <ac:spMk id="47" creationId="{22BB4F03-4463-45CC-89A7-8E03412EDDBF}"/>
          </ac:spMkLst>
        </pc:spChg>
        <pc:spChg chg="add del">
          <ac:chgData name="胡 翌霖" userId="a9a41afe759712f0" providerId="LiveId" clId="{B99D1D2E-0132-4507-86E6-54B333013DE4}" dt="2021-11-29T08:24:35.306" v="133" actId="26606"/>
          <ac:spMkLst>
            <pc:docMk/>
            <pc:sldMk cId="2788222162" sldId="335"/>
            <ac:spMk id="48" creationId="{80E1AEAE-1F52-4C29-925C-27738417E9F5}"/>
          </ac:spMkLst>
        </pc:spChg>
        <pc:spChg chg="add del">
          <ac:chgData name="胡 翌霖" userId="a9a41afe759712f0" providerId="LiveId" clId="{B99D1D2E-0132-4507-86E6-54B333013DE4}" dt="2021-11-29T08:25:43.627" v="157" actId="26606"/>
          <ac:spMkLst>
            <pc:docMk/>
            <pc:sldMk cId="2788222162" sldId="335"/>
            <ac:spMk id="50" creationId="{A4864A0B-4663-4052-A3D8-E2BB2CFCEAB9}"/>
          </ac:spMkLst>
        </pc:spChg>
        <pc:spChg chg="add del">
          <ac:chgData name="胡 翌霖" userId="a9a41afe759712f0" providerId="LiveId" clId="{B99D1D2E-0132-4507-86E6-54B333013DE4}" dt="2021-11-29T08:25:43.627" v="157" actId="26606"/>
          <ac:spMkLst>
            <pc:docMk/>
            <pc:sldMk cId="2788222162" sldId="335"/>
            <ac:spMk id="51" creationId="{B8ABD4F0-F3AF-4397-B777-A0D45BFDAD24}"/>
          </ac:spMkLst>
        </pc:spChg>
        <pc:spChg chg="add del">
          <ac:chgData name="胡 翌霖" userId="a9a41afe759712f0" providerId="LiveId" clId="{B99D1D2E-0132-4507-86E6-54B333013DE4}" dt="2021-11-29T08:24:51.497" v="137" actId="26606"/>
          <ac:spMkLst>
            <pc:docMk/>
            <pc:sldMk cId="2788222162" sldId="335"/>
            <ac:spMk id="56" creationId="{A4864A0B-4663-4052-A3D8-E2BB2CFCEAB9}"/>
          </ac:spMkLst>
        </pc:spChg>
        <pc:spChg chg="add del">
          <ac:chgData name="胡 翌霖" userId="a9a41afe759712f0" providerId="LiveId" clId="{B99D1D2E-0132-4507-86E6-54B333013DE4}" dt="2021-11-29T08:24:51.497" v="137" actId="26606"/>
          <ac:spMkLst>
            <pc:docMk/>
            <pc:sldMk cId="2788222162" sldId="335"/>
            <ac:spMk id="58" creationId="{7AE1F57D-D057-42B6-892F-53671C75BC36}"/>
          </ac:spMkLst>
        </pc:spChg>
        <pc:spChg chg="add del">
          <ac:chgData name="胡 翌霖" userId="a9a41afe759712f0" providerId="LiveId" clId="{B99D1D2E-0132-4507-86E6-54B333013DE4}" dt="2021-11-29T08:24:51.497" v="137" actId="26606"/>
          <ac:spMkLst>
            <pc:docMk/>
            <pc:sldMk cId="2788222162" sldId="335"/>
            <ac:spMk id="60" creationId="{29384A10-A657-4D34-BCB2-06CF4B3AD1F1}"/>
          </ac:spMkLst>
        </pc:spChg>
        <pc:spChg chg="add del">
          <ac:chgData name="胡 翌霖" userId="a9a41afe759712f0" providerId="LiveId" clId="{B99D1D2E-0132-4507-86E6-54B333013DE4}" dt="2021-11-29T08:24:55.230" v="139" actId="26606"/>
          <ac:spMkLst>
            <pc:docMk/>
            <pc:sldMk cId="2788222162" sldId="335"/>
            <ac:spMk id="62" creationId="{37524947-EB09-4DD9-973B-9F75BBCD7269}"/>
          </ac:spMkLst>
        </pc:spChg>
        <pc:spChg chg="add del">
          <ac:chgData name="胡 翌霖" userId="a9a41afe759712f0" providerId="LiveId" clId="{B99D1D2E-0132-4507-86E6-54B333013DE4}" dt="2021-11-29T08:24:55.230" v="139" actId="26606"/>
          <ac:spMkLst>
            <pc:docMk/>
            <pc:sldMk cId="2788222162" sldId="335"/>
            <ac:spMk id="63" creationId="{D47F22ED-3A55-4EDE-A5A8-163D82B09265}"/>
          </ac:spMkLst>
        </pc:spChg>
        <pc:spChg chg="add del">
          <ac:chgData name="胡 翌霖" userId="a9a41afe759712f0" providerId="LiveId" clId="{B99D1D2E-0132-4507-86E6-54B333013DE4}" dt="2021-11-29T08:24:55.230" v="139" actId="26606"/>
          <ac:spMkLst>
            <pc:docMk/>
            <pc:sldMk cId="2788222162" sldId="335"/>
            <ac:spMk id="64" creationId="{D30C8E25-2DD1-45C6-9F04-0F0CBF666021}"/>
          </ac:spMkLst>
        </pc:spChg>
        <pc:spChg chg="add del">
          <ac:chgData name="胡 翌霖" userId="a9a41afe759712f0" providerId="LiveId" clId="{B99D1D2E-0132-4507-86E6-54B333013DE4}" dt="2021-11-29T08:24:55.230" v="139" actId="26606"/>
          <ac:spMkLst>
            <pc:docMk/>
            <pc:sldMk cId="2788222162" sldId="335"/>
            <ac:spMk id="65" creationId="{5184EE59-3061-456B-9FB5-98A8E0E74B02}"/>
          </ac:spMkLst>
        </pc:spChg>
        <pc:spChg chg="add del">
          <ac:chgData name="胡 翌霖" userId="a9a41afe759712f0" providerId="LiveId" clId="{B99D1D2E-0132-4507-86E6-54B333013DE4}" dt="2021-11-29T08:24:55.230" v="139" actId="26606"/>
          <ac:spMkLst>
            <pc:docMk/>
            <pc:sldMk cId="2788222162" sldId="335"/>
            <ac:spMk id="66" creationId="{BC57EA3C-C239-4132-A618-5CBE9F896B2F}"/>
          </ac:spMkLst>
        </pc:spChg>
        <pc:spChg chg="add del">
          <ac:chgData name="胡 翌霖" userId="a9a41afe759712f0" providerId="LiveId" clId="{B99D1D2E-0132-4507-86E6-54B333013DE4}" dt="2021-11-29T08:24:55.230" v="139" actId="26606"/>
          <ac:spMkLst>
            <pc:docMk/>
            <pc:sldMk cId="2788222162" sldId="335"/>
            <ac:spMk id="67" creationId="{F7E07B5E-9FB5-4C91-8BE4-6167EB58D0A7}"/>
          </ac:spMkLst>
        </pc:spChg>
        <pc:spChg chg="add del">
          <ac:chgData name="胡 翌霖" userId="a9a41afe759712f0" providerId="LiveId" clId="{B99D1D2E-0132-4507-86E6-54B333013DE4}" dt="2021-11-29T08:24:58.868" v="141" actId="26606"/>
          <ac:spMkLst>
            <pc:docMk/>
            <pc:sldMk cId="2788222162" sldId="335"/>
            <ac:spMk id="69" creationId="{F32EECC4-D8CC-44EE-AF29-7656D1E0AF37}"/>
          </ac:spMkLst>
        </pc:spChg>
        <pc:spChg chg="add del">
          <ac:chgData name="胡 翌霖" userId="a9a41afe759712f0" providerId="LiveId" clId="{B99D1D2E-0132-4507-86E6-54B333013DE4}" dt="2021-11-29T08:24:58.868" v="141" actId="26606"/>
          <ac:spMkLst>
            <pc:docMk/>
            <pc:sldMk cId="2788222162" sldId="335"/>
            <ac:spMk id="70" creationId="{5A52CDDA-CD4F-435A-B89F-1754AE6F84B4}"/>
          </ac:spMkLst>
        </pc:spChg>
        <pc:spChg chg="add del">
          <ac:chgData name="胡 翌霖" userId="a9a41afe759712f0" providerId="LiveId" clId="{B99D1D2E-0132-4507-86E6-54B333013DE4}" dt="2021-11-29T08:24:58.868" v="141" actId="26606"/>
          <ac:spMkLst>
            <pc:docMk/>
            <pc:sldMk cId="2788222162" sldId="335"/>
            <ac:spMk id="71" creationId="{3F92155C-6F36-45A9-B413-04F7CBA31365}"/>
          </ac:spMkLst>
        </pc:spChg>
        <pc:spChg chg="add del">
          <ac:chgData name="胡 翌霖" userId="a9a41afe759712f0" providerId="LiveId" clId="{B99D1D2E-0132-4507-86E6-54B333013DE4}" dt="2021-11-29T08:25:01.449" v="143" actId="26606"/>
          <ac:spMkLst>
            <pc:docMk/>
            <pc:sldMk cId="2788222162" sldId="335"/>
            <ac:spMk id="73" creationId="{4038CB10-1F5C-4D54-9DF7-12586DE5B007}"/>
          </ac:spMkLst>
        </pc:spChg>
        <pc:spChg chg="add del">
          <ac:chgData name="胡 翌霖" userId="a9a41afe759712f0" providerId="LiveId" clId="{B99D1D2E-0132-4507-86E6-54B333013DE4}" dt="2021-11-29T08:25:01.449" v="143" actId="26606"/>
          <ac:spMkLst>
            <pc:docMk/>
            <pc:sldMk cId="2788222162" sldId="335"/>
            <ac:spMk id="74" creationId="{73ED6512-6858-4552-B699-9A97FE9A4EA2}"/>
          </ac:spMkLst>
        </pc:spChg>
        <pc:spChg chg="add del">
          <ac:chgData name="胡 翌霖" userId="a9a41afe759712f0" providerId="LiveId" clId="{B99D1D2E-0132-4507-86E6-54B333013DE4}" dt="2021-11-29T08:25:03.379" v="145" actId="26606"/>
          <ac:spMkLst>
            <pc:docMk/>
            <pc:sldMk cId="2788222162" sldId="335"/>
            <ac:spMk id="76" creationId="{71A784BF-09DB-448D-99FC-B49DFC6605D5}"/>
          </ac:spMkLst>
        </pc:spChg>
        <pc:spChg chg="add del">
          <ac:chgData name="胡 翌霖" userId="a9a41afe759712f0" providerId="LiveId" clId="{B99D1D2E-0132-4507-86E6-54B333013DE4}" dt="2021-11-29T08:25:03.379" v="145" actId="26606"/>
          <ac:spMkLst>
            <pc:docMk/>
            <pc:sldMk cId="2788222162" sldId="335"/>
            <ac:spMk id="77" creationId="{917859B3-4C91-478D-929D-BB6433F90849}"/>
          </ac:spMkLst>
        </pc:spChg>
        <pc:spChg chg="add del">
          <ac:chgData name="胡 翌霖" userId="a9a41afe759712f0" providerId="LiveId" clId="{B99D1D2E-0132-4507-86E6-54B333013DE4}" dt="2021-11-29T08:25:03.379" v="145" actId="26606"/>
          <ac:spMkLst>
            <pc:docMk/>
            <pc:sldMk cId="2788222162" sldId="335"/>
            <ac:spMk id="78" creationId="{6283FBD2-A663-469F-855C-06D86E3C1161}"/>
          </ac:spMkLst>
        </pc:spChg>
        <pc:spChg chg="add del">
          <ac:chgData name="胡 翌霖" userId="a9a41afe759712f0" providerId="LiveId" clId="{B99D1D2E-0132-4507-86E6-54B333013DE4}" dt="2021-11-29T08:25:03.379" v="145" actId="26606"/>
          <ac:spMkLst>
            <pc:docMk/>
            <pc:sldMk cId="2788222162" sldId="335"/>
            <ac:spMk id="79" creationId="{8A1279FC-7441-4E55-B082-2774E6316482}"/>
          </ac:spMkLst>
        </pc:spChg>
        <pc:spChg chg="add del">
          <ac:chgData name="胡 翌霖" userId="a9a41afe759712f0" providerId="LiveId" clId="{B99D1D2E-0132-4507-86E6-54B333013DE4}" dt="2021-11-29T08:25:03.799" v="147" actId="26606"/>
          <ac:spMkLst>
            <pc:docMk/>
            <pc:sldMk cId="2788222162" sldId="335"/>
            <ac:spMk id="81" creationId="{F88DA1F7-243F-4238-B2E5-D9BC0A53C2D9}"/>
          </ac:spMkLst>
        </pc:spChg>
        <pc:spChg chg="add del">
          <ac:chgData name="胡 翌霖" userId="a9a41afe759712f0" providerId="LiveId" clId="{B99D1D2E-0132-4507-86E6-54B333013DE4}" dt="2021-11-29T08:25:03.799" v="147" actId="26606"/>
          <ac:spMkLst>
            <pc:docMk/>
            <pc:sldMk cId="2788222162" sldId="335"/>
            <ac:spMk id="82" creationId="{A7FC5E3B-10AB-47E5-A8FC-14E8B42CE5A1}"/>
          </ac:spMkLst>
        </pc:spChg>
        <pc:spChg chg="add del">
          <ac:chgData name="胡 翌霖" userId="a9a41afe759712f0" providerId="LiveId" clId="{B99D1D2E-0132-4507-86E6-54B333013DE4}" dt="2021-11-29T08:25:08.648" v="150" actId="26606"/>
          <ac:spMkLst>
            <pc:docMk/>
            <pc:sldMk cId="2788222162" sldId="335"/>
            <ac:spMk id="84" creationId="{50D1C5B3-B60D-4696-AE60-100D5EC8AB5D}"/>
          </ac:spMkLst>
        </pc:spChg>
        <pc:spChg chg="add del">
          <ac:chgData name="胡 翌霖" userId="a9a41afe759712f0" providerId="LiveId" clId="{B99D1D2E-0132-4507-86E6-54B333013DE4}" dt="2021-11-29T08:25:08.648" v="150" actId="26606"/>
          <ac:spMkLst>
            <pc:docMk/>
            <pc:sldMk cId="2788222162" sldId="335"/>
            <ac:spMk id="85" creationId="{6C45AC87-1D03-4452-BBE4-712E10796A83}"/>
          </ac:spMkLst>
        </pc:spChg>
        <pc:spChg chg="add del">
          <ac:chgData name="胡 翌霖" userId="a9a41afe759712f0" providerId="LiveId" clId="{B99D1D2E-0132-4507-86E6-54B333013DE4}" dt="2021-11-29T08:25:08.648" v="150" actId="26606"/>
          <ac:spMkLst>
            <pc:docMk/>
            <pc:sldMk cId="2788222162" sldId="335"/>
            <ac:spMk id="86" creationId="{D3A66E38-056D-4A0A-BF1D-682AB0529888}"/>
          </ac:spMkLst>
        </pc:spChg>
        <pc:spChg chg="add del">
          <ac:chgData name="胡 翌霖" userId="a9a41afe759712f0" providerId="LiveId" clId="{B99D1D2E-0132-4507-86E6-54B333013DE4}" dt="2021-11-29T08:25:08.648" v="150" actId="26606"/>
          <ac:spMkLst>
            <pc:docMk/>
            <pc:sldMk cId="2788222162" sldId="335"/>
            <ac:spMk id="87" creationId="{E7D0A197-F7EC-4629-86FB-48D5D3B829AB}"/>
          </ac:spMkLst>
        </pc:spChg>
        <pc:spChg chg="add del">
          <ac:chgData name="胡 翌霖" userId="a9a41afe759712f0" providerId="LiveId" clId="{B99D1D2E-0132-4507-86E6-54B333013DE4}" dt="2021-11-29T08:25:08.648" v="150" actId="26606"/>
          <ac:spMkLst>
            <pc:docMk/>
            <pc:sldMk cId="2788222162" sldId="335"/>
            <ac:spMk id="88" creationId="{47251444-A29D-44A8-9E2E-263F0C215B1F}"/>
          </ac:spMkLst>
        </pc:spChg>
        <pc:spChg chg="add del">
          <ac:chgData name="胡 翌霖" userId="a9a41afe759712f0" providerId="LiveId" clId="{B99D1D2E-0132-4507-86E6-54B333013DE4}" dt="2021-11-29T08:25:43.627" v="157" actId="26606"/>
          <ac:spMkLst>
            <pc:docMk/>
            <pc:sldMk cId="2788222162" sldId="335"/>
            <ac:spMk id="90" creationId="{2ABE1108-6423-4E53-85A1-817683043C77}"/>
          </ac:spMkLst>
        </pc:spChg>
        <pc:picChg chg="add del mod ord modCrop">
          <ac:chgData name="胡 翌霖" userId="a9a41afe759712f0" providerId="LiveId" clId="{B99D1D2E-0132-4507-86E6-54B333013DE4}" dt="2021-11-29T08:25:43.372" v="156" actId="478"/>
          <ac:picMkLst>
            <pc:docMk/>
            <pc:sldMk cId="2788222162" sldId="335"/>
            <ac:picMk id="4" creationId="{6AA832D8-B5C6-4622-A172-5F5502FFFBA9}"/>
          </ac:picMkLst>
        </pc:picChg>
        <pc:picChg chg="mod ord modCrop">
          <ac:chgData name="胡 翌霖" userId="a9a41afe759712f0" providerId="LiveId" clId="{B99D1D2E-0132-4507-86E6-54B333013DE4}" dt="2021-11-29T08:26:30.272" v="171" actId="1076"/>
          <ac:picMkLst>
            <pc:docMk/>
            <pc:sldMk cId="2788222162" sldId="335"/>
            <ac:picMk id="5" creationId="{65B69F54-E491-4D86-8873-23F007504971}"/>
          </ac:picMkLst>
        </pc:picChg>
        <pc:picChg chg="del">
          <ac:chgData name="胡 翌霖" userId="a9a41afe759712f0" providerId="LiveId" clId="{B99D1D2E-0132-4507-86E6-54B333013DE4}" dt="2021-11-29T08:13:21.536" v="26" actId="478"/>
          <ac:picMkLst>
            <pc:docMk/>
            <pc:sldMk cId="2788222162" sldId="335"/>
            <ac:picMk id="6" creationId="{11F5E9F3-4FB4-4D73-8490-36DFB62164D1}"/>
          </ac:picMkLst>
        </pc:picChg>
        <pc:picChg chg="add mod ord">
          <ac:chgData name="胡 翌霖" userId="a9a41afe759712f0" providerId="LiveId" clId="{B99D1D2E-0132-4507-86E6-54B333013DE4}" dt="2021-11-29T08:25:43.627" v="157" actId="26606"/>
          <ac:picMkLst>
            <pc:docMk/>
            <pc:sldMk cId="2788222162" sldId="335"/>
            <ac:picMk id="7" creationId="{D98E932A-C3F2-465F-9AB3-D56E32EA7687}"/>
          </ac:picMkLst>
        </pc:picChg>
        <pc:picChg chg="add mod ord">
          <ac:chgData name="胡 翌霖" userId="a9a41afe759712f0" providerId="LiveId" clId="{B99D1D2E-0132-4507-86E6-54B333013DE4}" dt="2021-11-29T08:25:43.627" v="157" actId="26606"/>
          <ac:picMkLst>
            <pc:docMk/>
            <pc:sldMk cId="2788222162" sldId="335"/>
            <ac:picMk id="9" creationId="{56CA746F-FB44-4ED6-9110-B452D5D79F90}"/>
          </ac:picMkLst>
        </pc:picChg>
        <pc:picChg chg="add del mod">
          <ac:chgData name="胡 翌霖" userId="a9a41afe759712f0" providerId="LiveId" clId="{B99D1D2E-0132-4507-86E6-54B333013DE4}" dt="2021-11-29T08:25:46.100" v="159" actId="478"/>
          <ac:picMkLst>
            <pc:docMk/>
            <pc:sldMk cId="2788222162" sldId="335"/>
            <ac:picMk id="11" creationId="{4C478DD9-24DE-4565-8795-A13C95F2BDE8}"/>
          </ac:picMkLst>
        </pc:picChg>
        <pc:picChg chg="add mod modCrop">
          <ac:chgData name="胡 翌霖" userId="a9a41afe759712f0" providerId="LiveId" clId="{B99D1D2E-0132-4507-86E6-54B333013DE4}" dt="2021-11-29T08:26:32.523" v="172" actId="14100"/>
          <ac:picMkLst>
            <pc:docMk/>
            <pc:sldMk cId="2788222162" sldId="335"/>
            <ac:picMk id="72" creationId="{45614D79-1C5F-402D-90E7-E11B721489E7}"/>
          </ac:picMkLst>
        </pc:picChg>
      </pc:sldChg>
      <pc:sldChg chg="del">
        <pc:chgData name="胡 翌霖" userId="a9a41afe759712f0" providerId="LiveId" clId="{B99D1D2E-0132-4507-86E6-54B333013DE4}" dt="2021-11-29T08:04:42.128" v="7" actId="47"/>
        <pc:sldMkLst>
          <pc:docMk/>
          <pc:sldMk cId="505194428" sldId="337"/>
        </pc:sldMkLst>
      </pc:sldChg>
      <pc:sldChg chg="del">
        <pc:chgData name="胡 翌霖" userId="a9a41afe759712f0" providerId="LiveId" clId="{B99D1D2E-0132-4507-86E6-54B333013DE4}" dt="2021-11-29T08:04:42.128" v="7" actId="47"/>
        <pc:sldMkLst>
          <pc:docMk/>
          <pc:sldMk cId="3376998887" sldId="338"/>
        </pc:sldMkLst>
      </pc:sldChg>
      <pc:sldChg chg="del">
        <pc:chgData name="胡 翌霖" userId="a9a41afe759712f0" providerId="LiveId" clId="{B99D1D2E-0132-4507-86E6-54B333013DE4}" dt="2021-11-29T08:04:42.128" v="7" actId="47"/>
        <pc:sldMkLst>
          <pc:docMk/>
          <pc:sldMk cId="4172668993" sldId="339"/>
        </pc:sldMkLst>
      </pc:sldChg>
      <pc:sldChg chg="del">
        <pc:chgData name="胡 翌霖" userId="a9a41afe759712f0" providerId="LiveId" clId="{B99D1D2E-0132-4507-86E6-54B333013DE4}" dt="2021-11-29T08:04:42.128" v="7" actId="47"/>
        <pc:sldMkLst>
          <pc:docMk/>
          <pc:sldMk cId="1784579804" sldId="340"/>
        </pc:sldMkLst>
      </pc:sldChg>
      <pc:sldChg chg="del">
        <pc:chgData name="胡 翌霖" userId="a9a41afe759712f0" providerId="LiveId" clId="{B99D1D2E-0132-4507-86E6-54B333013DE4}" dt="2021-11-29T08:04:42.128" v="7" actId="47"/>
        <pc:sldMkLst>
          <pc:docMk/>
          <pc:sldMk cId="2988258667" sldId="341"/>
        </pc:sldMkLst>
      </pc:sldChg>
      <pc:sldChg chg="del">
        <pc:chgData name="胡 翌霖" userId="a9a41afe759712f0" providerId="LiveId" clId="{B99D1D2E-0132-4507-86E6-54B333013DE4}" dt="2021-11-29T08:04:42.128" v="7" actId="47"/>
        <pc:sldMkLst>
          <pc:docMk/>
          <pc:sldMk cId="3663647693" sldId="342"/>
        </pc:sldMkLst>
      </pc:sldChg>
      <pc:sldChg chg="del">
        <pc:chgData name="胡 翌霖" userId="a9a41afe759712f0" providerId="LiveId" clId="{B99D1D2E-0132-4507-86E6-54B333013DE4}" dt="2021-11-29T08:04:42.128" v="7" actId="47"/>
        <pc:sldMkLst>
          <pc:docMk/>
          <pc:sldMk cId="3358678253" sldId="344"/>
        </pc:sldMkLst>
      </pc:sldChg>
      <pc:sldChg chg="del">
        <pc:chgData name="胡 翌霖" userId="a9a41afe759712f0" providerId="LiveId" clId="{B99D1D2E-0132-4507-86E6-54B333013DE4}" dt="2021-11-29T08:04:42.128" v="7" actId="47"/>
        <pc:sldMkLst>
          <pc:docMk/>
          <pc:sldMk cId="1689318865" sldId="402"/>
        </pc:sldMkLst>
      </pc:sldChg>
      <pc:sldChg chg="del">
        <pc:chgData name="胡 翌霖" userId="a9a41afe759712f0" providerId="LiveId" clId="{B99D1D2E-0132-4507-86E6-54B333013DE4}" dt="2021-11-29T08:04:42.128" v="7" actId="47"/>
        <pc:sldMkLst>
          <pc:docMk/>
          <pc:sldMk cId="2454733295" sldId="404"/>
        </pc:sldMkLst>
      </pc:sldChg>
      <pc:sldChg chg="del">
        <pc:chgData name="胡 翌霖" userId="a9a41afe759712f0" providerId="LiveId" clId="{B99D1D2E-0132-4507-86E6-54B333013DE4}" dt="2021-11-29T08:04:42.128" v="7" actId="47"/>
        <pc:sldMkLst>
          <pc:docMk/>
          <pc:sldMk cId="1977237665" sldId="406"/>
        </pc:sldMkLst>
      </pc:sldChg>
      <pc:sldChg chg="del">
        <pc:chgData name="胡 翌霖" userId="a9a41afe759712f0" providerId="LiveId" clId="{B99D1D2E-0132-4507-86E6-54B333013DE4}" dt="2021-11-29T08:04:42.128" v="7" actId="47"/>
        <pc:sldMkLst>
          <pc:docMk/>
          <pc:sldMk cId="1919182800" sldId="409"/>
        </pc:sldMkLst>
      </pc:sldChg>
      <pc:sldChg chg="del">
        <pc:chgData name="胡 翌霖" userId="a9a41afe759712f0" providerId="LiveId" clId="{B99D1D2E-0132-4507-86E6-54B333013DE4}" dt="2021-11-29T08:04:42.128" v="7" actId="47"/>
        <pc:sldMkLst>
          <pc:docMk/>
          <pc:sldMk cId="1630145734" sldId="410"/>
        </pc:sldMkLst>
      </pc:sldChg>
      <pc:sldChg chg="del">
        <pc:chgData name="胡 翌霖" userId="a9a41afe759712f0" providerId="LiveId" clId="{B99D1D2E-0132-4507-86E6-54B333013DE4}" dt="2021-11-29T08:04:42.128" v="7" actId="47"/>
        <pc:sldMkLst>
          <pc:docMk/>
          <pc:sldMk cId="2516890691" sldId="412"/>
        </pc:sldMkLst>
      </pc:sldChg>
      <pc:sldChg chg="del">
        <pc:chgData name="胡 翌霖" userId="a9a41afe759712f0" providerId="LiveId" clId="{B99D1D2E-0132-4507-86E6-54B333013DE4}" dt="2021-11-29T08:04:42.128" v="7" actId="47"/>
        <pc:sldMkLst>
          <pc:docMk/>
          <pc:sldMk cId="2482391894" sldId="413"/>
        </pc:sldMkLst>
      </pc:sldChg>
      <pc:sldChg chg="del">
        <pc:chgData name="胡 翌霖" userId="a9a41afe759712f0" providerId="LiveId" clId="{B99D1D2E-0132-4507-86E6-54B333013DE4}" dt="2021-11-29T08:04:42.128" v="7" actId="47"/>
        <pc:sldMkLst>
          <pc:docMk/>
          <pc:sldMk cId="4145337002" sldId="415"/>
        </pc:sldMkLst>
      </pc:sldChg>
      <pc:sldChg chg="del">
        <pc:chgData name="胡 翌霖" userId="a9a41afe759712f0" providerId="LiveId" clId="{B99D1D2E-0132-4507-86E6-54B333013DE4}" dt="2021-11-29T08:04:42.128" v="7" actId="47"/>
        <pc:sldMkLst>
          <pc:docMk/>
          <pc:sldMk cId="2554187939" sldId="416"/>
        </pc:sldMkLst>
      </pc:sldChg>
      <pc:sldChg chg="del">
        <pc:chgData name="胡 翌霖" userId="a9a41afe759712f0" providerId="LiveId" clId="{B99D1D2E-0132-4507-86E6-54B333013DE4}" dt="2021-11-29T08:04:42.128" v="7" actId="47"/>
        <pc:sldMkLst>
          <pc:docMk/>
          <pc:sldMk cId="393884240" sldId="418"/>
        </pc:sldMkLst>
      </pc:sldChg>
      <pc:sldChg chg="del">
        <pc:chgData name="胡 翌霖" userId="a9a41afe759712f0" providerId="LiveId" clId="{B99D1D2E-0132-4507-86E6-54B333013DE4}" dt="2021-11-29T08:04:42.128" v="7" actId="47"/>
        <pc:sldMkLst>
          <pc:docMk/>
          <pc:sldMk cId="2209679939" sldId="419"/>
        </pc:sldMkLst>
      </pc:sldChg>
      <pc:sldChg chg="addSp delSp modSp add mod setBg">
        <pc:chgData name="胡 翌霖" userId="a9a41afe759712f0" providerId="LiveId" clId="{B99D1D2E-0132-4507-86E6-54B333013DE4}" dt="2021-11-29T09:24:32.121" v="476"/>
        <pc:sldMkLst>
          <pc:docMk/>
          <pc:sldMk cId="2321116215" sldId="419"/>
        </pc:sldMkLst>
        <pc:spChg chg="mod">
          <ac:chgData name="胡 翌霖" userId="a9a41afe759712f0" providerId="LiveId" clId="{B99D1D2E-0132-4507-86E6-54B333013DE4}" dt="2021-11-29T09:24:15.499" v="460" actId="26606"/>
          <ac:spMkLst>
            <pc:docMk/>
            <pc:sldMk cId="2321116215" sldId="419"/>
            <ac:spMk id="2" creationId="{CE6A8ACB-1862-4F97-A237-2F7AC714B304}"/>
          </ac:spMkLst>
        </pc:spChg>
        <pc:spChg chg="mod">
          <ac:chgData name="胡 翌霖" userId="a9a41afe759712f0" providerId="LiveId" clId="{B99D1D2E-0132-4507-86E6-54B333013DE4}" dt="2021-11-29T09:24:32.121" v="476"/>
          <ac:spMkLst>
            <pc:docMk/>
            <pc:sldMk cId="2321116215" sldId="419"/>
            <ac:spMk id="3" creationId="{235D36D4-9815-4862-93AA-C9CDDFBA6DCC}"/>
          </ac:spMkLst>
        </pc:spChg>
        <pc:spChg chg="add del">
          <ac:chgData name="胡 翌霖" userId="a9a41afe759712f0" providerId="LiveId" clId="{B99D1D2E-0132-4507-86E6-54B333013DE4}" dt="2021-11-29T09:24:15.492" v="459" actId="26606"/>
          <ac:spMkLst>
            <pc:docMk/>
            <pc:sldMk cId="2321116215" sldId="419"/>
            <ac:spMk id="8" creationId="{777A147A-9ED8-46B4-8660-1B3C2AA880B5}"/>
          </ac:spMkLst>
        </pc:spChg>
        <pc:spChg chg="add del">
          <ac:chgData name="胡 翌霖" userId="a9a41afe759712f0" providerId="LiveId" clId="{B99D1D2E-0132-4507-86E6-54B333013DE4}" dt="2021-11-29T09:24:15.492" v="459" actId="26606"/>
          <ac:spMkLst>
            <pc:docMk/>
            <pc:sldMk cId="2321116215" sldId="419"/>
            <ac:spMk id="10" creationId="{5D6C15A0-C087-4593-8414-2B4EC1CDC3DE}"/>
          </ac:spMkLst>
        </pc:spChg>
        <pc:spChg chg="add">
          <ac:chgData name="胡 翌霖" userId="a9a41afe759712f0" providerId="LiveId" clId="{B99D1D2E-0132-4507-86E6-54B333013DE4}" dt="2021-11-29T09:24:15.499" v="460" actId="26606"/>
          <ac:spMkLst>
            <pc:docMk/>
            <pc:sldMk cId="2321116215" sldId="419"/>
            <ac:spMk id="12" creationId="{FF9DEA15-78BD-4750-AA18-B9F28A6D5AB8}"/>
          </ac:spMkLst>
        </pc:spChg>
        <pc:spChg chg="add">
          <ac:chgData name="胡 翌霖" userId="a9a41afe759712f0" providerId="LiveId" clId="{B99D1D2E-0132-4507-86E6-54B333013DE4}" dt="2021-11-29T09:24:15.499" v="460" actId="26606"/>
          <ac:spMkLst>
            <pc:docMk/>
            <pc:sldMk cId="2321116215" sldId="419"/>
            <ac:spMk id="13" creationId="{C7FA33FF-088D-4F16-95A2-2C64D353DEA8}"/>
          </ac:spMkLst>
        </pc:spChg>
        <pc:spChg chg="add">
          <ac:chgData name="胡 翌霖" userId="a9a41afe759712f0" providerId="LiveId" clId="{B99D1D2E-0132-4507-86E6-54B333013DE4}" dt="2021-11-29T09:24:15.499" v="460" actId="26606"/>
          <ac:spMkLst>
            <pc:docMk/>
            <pc:sldMk cId="2321116215" sldId="419"/>
            <ac:spMk id="14" creationId="{A376EFB1-01CF-419F-ABF1-2AF02BBFCBD1}"/>
          </ac:spMkLst>
        </pc:spChg>
      </pc:sldChg>
      <pc:sldChg chg="addSp delSp modSp add mod">
        <pc:chgData name="胡 翌霖" userId="a9a41afe759712f0" providerId="LiveId" clId="{B99D1D2E-0132-4507-86E6-54B333013DE4}" dt="2021-11-29T09:29:50.827" v="526" actId="26606"/>
        <pc:sldMkLst>
          <pc:docMk/>
          <pc:sldMk cId="4021565798" sldId="420"/>
        </pc:sldMkLst>
        <pc:spChg chg="mod">
          <ac:chgData name="胡 翌霖" userId="a9a41afe759712f0" providerId="LiveId" clId="{B99D1D2E-0132-4507-86E6-54B333013DE4}" dt="2021-11-29T09:29:50.827" v="526" actId="26606"/>
          <ac:spMkLst>
            <pc:docMk/>
            <pc:sldMk cId="4021565798" sldId="420"/>
            <ac:spMk id="2" creationId="{84C0D433-0E96-4F52-A6EB-13C7A5BD4E78}"/>
          </ac:spMkLst>
        </pc:spChg>
        <pc:spChg chg="mod">
          <ac:chgData name="胡 翌霖" userId="a9a41afe759712f0" providerId="LiveId" clId="{B99D1D2E-0132-4507-86E6-54B333013DE4}" dt="2021-11-29T09:29:50.827" v="526" actId="26606"/>
          <ac:spMkLst>
            <pc:docMk/>
            <pc:sldMk cId="4021565798" sldId="420"/>
            <ac:spMk id="3" creationId="{A7A79F68-4043-4856-8F03-D19D1DE68DCD}"/>
          </ac:spMkLst>
        </pc:spChg>
        <pc:spChg chg="del">
          <ac:chgData name="胡 翌霖" userId="a9a41afe759712f0" providerId="LiveId" clId="{B99D1D2E-0132-4507-86E6-54B333013DE4}" dt="2021-11-29T09:29:50.827" v="526" actId="26606"/>
          <ac:spMkLst>
            <pc:docMk/>
            <pc:sldMk cId="4021565798" sldId="420"/>
            <ac:spMk id="14" creationId="{D241B827-437E-40A3-A732-669230D6A5BC}"/>
          </ac:spMkLst>
        </pc:spChg>
        <pc:spChg chg="del">
          <ac:chgData name="胡 翌霖" userId="a9a41afe759712f0" providerId="LiveId" clId="{B99D1D2E-0132-4507-86E6-54B333013DE4}" dt="2021-11-29T09:29:50.827" v="526" actId="26606"/>
          <ac:spMkLst>
            <pc:docMk/>
            <pc:sldMk cId="4021565798" sldId="420"/>
            <ac:spMk id="15" creationId="{85016AEC-0320-4ED0-8ECB-FE11DDDFE17A}"/>
          </ac:spMkLst>
        </pc:spChg>
        <pc:spChg chg="del">
          <ac:chgData name="胡 翌霖" userId="a9a41afe759712f0" providerId="LiveId" clId="{B99D1D2E-0132-4507-86E6-54B333013DE4}" dt="2021-11-29T09:29:50.827" v="526" actId="26606"/>
          <ac:spMkLst>
            <pc:docMk/>
            <pc:sldMk cId="4021565798" sldId="420"/>
            <ac:spMk id="16" creationId="{D3CDB30C-1F82-41E6-A067-831D6E89184F}"/>
          </ac:spMkLst>
        </pc:spChg>
        <pc:spChg chg="del">
          <ac:chgData name="胡 翌霖" userId="a9a41afe759712f0" providerId="LiveId" clId="{B99D1D2E-0132-4507-86E6-54B333013DE4}" dt="2021-11-29T09:29:50.827" v="526" actId="26606"/>
          <ac:spMkLst>
            <pc:docMk/>
            <pc:sldMk cId="4021565798" sldId="420"/>
            <ac:spMk id="17" creationId="{2DDA86DD-F997-4F66-A87C-5B58AB6D19EC}"/>
          </ac:spMkLst>
        </pc:spChg>
        <pc:spChg chg="add">
          <ac:chgData name="胡 翌霖" userId="a9a41afe759712f0" providerId="LiveId" clId="{B99D1D2E-0132-4507-86E6-54B333013DE4}" dt="2021-11-29T09:29:50.827" v="526" actId="26606"/>
          <ac:spMkLst>
            <pc:docMk/>
            <pc:sldMk cId="4021565798" sldId="420"/>
            <ac:spMk id="22" creationId="{C7FA33FF-088D-4F16-95A2-2C64D353DEA8}"/>
          </ac:spMkLst>
        </pc:spChg>
        <pc:spChg chg="add">
          <ac:chgData name="胡 翌霖" userId="a9a41afe759712f0" providerId="LiveId" clId="{B99D1D2E-0132-4507-86E6-54B333013DE4}" dt="2021-11-29T09:29:50.827" v="526" actId="26606"/>
          <ac:spMkLst>
            <pc:docMk/>
            <pc:sldMk cId="4021565798" sldId="420"/>
            <ac:spMk id="24" creationId="{A376EFB1-01CF-419F-ABF1-2AF02BBFCBD1}"/>
          </ac:spMkLst>
        </pc:spChg>
        <pc:spChg chg="add">
          <ac:chgData name="胡 翌霖" userId="a9a41afe759712f0" providerId="LiveId" clId="{B99D1D2E-0132-4507-86E6-54B333013DE4}" dt="2021-11-29T09:29:50.827" v="526" actId="26606"/>
          <ac:spMkLst>
            <pc:docMk/>
            <pc:sldMk cId="4021565798" sldId="420"/>
            <ac:spMk id="26" creationId="{FF9DEA15-78BD-4750-AA18-B9F28A6D5AB8}"/>
          </ac:spMkLst>
        </pc:spChg>
      </pc:sldChg>
      <pc:sldChg chg="add">
        <pc:chgData name="胡 翌霖" userId="a9a41afe759712f0" providerId="LiveId" clId="{B99D1D2E-0132-4507-86E6-54B333013DE4}" dt="2021-11-29T08:07:07.265" v="13"/>
        <pc:sldMkLst>
          <pc:docMk/>
          <pc:sldMk cId="3714102530" sldId="421"/>
        </pc:sldMkLst>
      </pc:sldChg>
      <pc:sldChg chg="addSp delSp modSp add mod">
        <pc:chgData name="胡 翌霖" userId="a9a41afe759712f0" providerId="LiveId" clId="{B99D1D2E-0132-4507-86E6-54B333013DE4}" dt="2021-11-29T09:31:12.760" v="538" actId="26606"/>
        <pc:sldMkLst>
          <pc:docMk/>
          <pc:sldMk cId="2986388575" sldId="422"/>
        </pc:sldMkLst>
        <pc:spChg chg="mod">
          <ac:chgData name="胡 翌霖" userId="a9a41afe759712f0" providerId="LiveId" clId="{B99D1D2E-0132-4507-86E6-54B333013DE4}" dt="2021-11-29T09:31:12.760" v="538" actId="26606"/>
          <ac:spMkLst>
            <pc:docMk/>
            <pc:sldMk cId="2986388575" sldId="422"/>
            <ac:spMk id="2" creationId="{EE11C268-2EDB-4EC0-B7F0-40EDA045E115}"/>
          </ac:spMkLst>
        </pc:spChg>
        <pc:spChg chg="mod">
          <ac:chgData name="胡 翌霖" userId="a9a41afe759712f0" providerId="LiveId" clId="{B99D1D2E-0132-4507-86E6-54B333013DE4}" dt="2021-11-29T09:31:12.760" v="538" actId="26606"/>
          <ac:spMkLst>
            <pc:docMk/>
            <pc:sldMk cId="2986388575" sldId="422"/>
            <ac:spMk id="3" creationId="{B8FBF3AC-0722-4C42-8E68-B12386B08AB4}"/>
          </ac:spMkLst>
        </pc:spChg>
        <pc:spChg chg="del">
          <ac:chgData name="胡 翌霖" userId="a9a41afe759712f0" providerId="LiveId" clId="{B99D1D2E-0132-4507-86E6-54B333013DE4}" dt="2021-11-29T09:31:12.760" v="538" actId="26606"/>
          <ac:spMkLst>
            <pc:docMk/>
            <pc:sldMk cId="2986388575" sldId="422"/>
            <ac:spMk id="8" creationId="{7D67C2EE-AFA7-458A-8695-51B546F47323}"/>
          </ac:spMkLst>
        </pc:spChg>
        <pc:spChg chg="del">
          <ac:chgData name="胡 翌霖" userId="a9a41afe759712f0" providerId="LiveId" clId="{B99D1D2E-0132-4507-86E6-54B333013DE4}" dt="2021-11-29T09:31:12.760" v="538" actId="26606"/>
          <ac:spMkLst>
            <pc:docMk/>
            <pc:sldMk cId="2986388575" sldId="422"/>
            <ac:spMk id="10" creationId="{A5271697-90F1-4A23-8EF2-0179F2EAFACB}"/>
          </ac:spMkLst>
        </pc:spChg>
        <pc:spChg chg="del">
          <ac:chgData name="胡 翌霖" userId="a9a41afe759712f0" providerId="LiveId" clId="{B99D1D2E-0132-4507-86E6-54B333013DE4}" dt="2021-11-29T09:31:12.760" v="538" actId="26606"/>
          <ac:spMkLst>
            <pc:docMk/>
            <pc:sldMk cId="2986388575" sldId="422"/>
            <ac:spMk id="12" creationId="{9D800584-727A-48CF-8223-244AD9717CAA}"/>
          </ac:spMkLst>
        </pc:spChg>
        <pc:spChg chg="del">
          <ac:chgData name="胡 翌霖" userId="a9a41afe759712f0" providerId="LiveId" clId="{B99D1D2E-0132-4507-86E6-54B333013DE4}" dt="2021-11-29T09:31:12.760" v="538" actId="26606"/>
          <ac:spMkLst>
            <pc:docMk/>
            <pc:sldMk cId="2986388575" sldId="422"/>
            <ac:spMk id="36" creationId="{D9F5512A-48E1-4C07-B75E-3CCC517B6804}"/>
          </ac:spMkLst>
        </pc:spChg>
        <pc:spChg chg="add">
          <ac:chgData name="胡 翌霖" userId="a9a41afe759712f0" providerId="LiveId" clId="{B99D1D2E-0132-4507-86E6-54B333013DE4}" dt="2021-11-29T09:31:12.760" v="538" actId="26606"/>
          <ac:spMkLst>
            <pc:docMk/>
            <pc:sldMk cId="2986388575" sldId="422"/>
            <ac:spMk id="41" creationId="{B775CD93-9DF2-48CB-9F57-1BCA9A46C7FA}"/>
          </ac:spMkLst>
        </pc:spChg>
        <pc:spChg chg="add">
          <ac:chgData name="胡 翌霖" userId="a9a41afe759712f0" providerId="LiveId" clId="{B99D1D2E-0132-4507-86E6-54B333013DE4}" dt="2021-11-29T09:31:12.760" v="538" actId="26606"/>
          <ac:spMkLst>
            <pc:docMk/>
            <pc:sldMk cId="2986388575" sldId="422"/>
            <ac:spMk id="43" creationId="{6166C6D1-23AC-49C4-BA07-238E4E9F8CEB}"/>
          </ac:spMkLst>
        </pc:spChg>
        <pc:spChg chg="add">
          <ac:chgData name="胡 翌霖" userId="a9a41afe759712f0" providerId="LiveId" clId="{B99D1D2E-0132-4507-86E6-54B333013DE4}" dt="2021-11-29T09:31:12.760" v="538" actId="26606"/>
          <ac:spMkLst>
            <pc:docMk/>
            <pc:sldMk cId="2986388575" sldId="422"/>
            <ac:spMk id="45" creationId="{E186B68C-84BC-4A6E-99D1-EE87483C1349}"/>
          </ac:spMkLst>
        </pc:spChg>
        <pc:spChg chg="add">
          <ac:chgData name="胡 翌霖" userId="a9a41afe759712f0" providerId="LiveId" clId="{B99D1D2E-0132-4507-86E6-54B333013DE4}" dt="2021-11-29T09:31:12.760" v="538" actId="26606"/>
          <ac:spMkLst>
            <pc:docMk/>
            <pc:sldMk cId="2986388575" sldId="422"/>
            <ac:spMk id="47" creationId="{1C091803-41C2-48E0-9228-5148460C7479}"/>
          </ac:spMkLst>
        </pc:spChg>
        <pc:grpChg chg="del">
          <ac:chgData name="胡 翌霖" userId="a9a41afe759712f0" providerId="LiveId" clId="{B99D1D2E-0132-4507-86E6-54B333013DE4}" dt="2021-11-29T09:31:12.760" v="538" actId="26606"/>
          <ac:grpSpMkLst>
            <pc:docMk/>
            <pc:sldMk cId="2986388575" sldId="422"/>
            <ac:grpSpMk id="14" creationId="{1221A507-76C4-489F-9F32-ECC44C5DC4F7}"/>
          </ac:grpSpMkLst>
        </pc:grpChg>
      </pc:sldChg>
      <pc:sldChg chg="del">
        <pc:chgData name="胡 翌霖" userId="a9a41afe759712f0" providerId="LiveId" clId="{B99D1D2E-0132-4507-86E6-54B333013DE4}" dt="2021-11-29T08:04:42.128" v="7" actId="47"/>
        <pc:sldMkLst>
          <pc:docMk/>
          <pc:sldMk cId="4264967015" sldId="422"/>
        </pc:sldMkLst>
      </pc:sldChg>
      <pc:sldChg chg="addSp delSp modSp add mod">
        <pc:chgData name="胡 翌霖" userId="a9a41afe759712f0" providerId="LiveId" clId="{B99D1D2E-0132-4507-86E6-54B333013DE4}" dt="2021-11-29T09:04:39.561" v="393" actId="26606"/>
        <pc:sldMkLst>
          <pc:docMk/>
          <pc:sldMk cId="1653470932" sldId="424"/>
        </pc:sldMkLst>
        <pc:spChg chg="mod">
          <ac:chgData name="胡 翌霖" userId="a9a41afe759712f0" providerId="LiveId" clId="{B99D1D2E-0132-4507-86E6-54B333013DE4}" dt="2021-11-29T09:04:39.561" v="393" actId="26606"/>
          <ac:spMkLst>
            <pc:docMk/>
            <pc:sldMk cId="1653470932" sldId="424"/>
            <ac:spMk id="2" creationId="{9DE2E55A-2625-476E-BCE2-75E745972E13}"/>
          </ac:spMkLst>
        </pc:spChg>
        <pc:spChg chg="mod ord">
          <ac:chgData name="胡 翌霖" userId="a9a41afe759712f0" providerId="LiveId" clId="{B99D1D2E-0132-4507-86E6-54B333013DE4}" dt="2021-11-29T09:04:39.561" v="393" actId="26606"/>
          <ac:spMkLst>
            <pc:docMk/>
            <pc:sldMk cId="1653470932" sldId="424"/>
            <ac:spMk id="3" creationId="{5C2C3143-15A7-4A77-BFA6-04629C171823}"/>
          </ac:spMkLst>
        </pc:spChg>
        <pc:spChg chg="add del">
          <ac:chgData name="胡 翌霖" userId="a9a41afe759712f0" providerId="LiveId" clId="{B99D1D2E-0132-4507-86E6-54B333013DE4}" dt="2021-11-29T09:04:00.313" v="390" actId="26606"/>
          <ac:spMkLst>
            <pc:docMk/>
            <pc:sldMk cId="1653470932" sldId="424"/>
            <ac:spMk id="12" creationId="{32FD50D0-1315-48C4-BB87-7646B049A0FA}"/>
          </ac:spMkLst>
        </pc:spChg>
        <pc:spChg chg="add del">
          <ac:chgData name="胡 翌霖" userId="a9a41afe759712f0" providerId="LiveId" clId="{B99D1D2E-0132-4507-86E6-54B333013DE4}" dt="2021-11-29T09:03:38.507" v="385" actId="26606"/>
          <ac:spMkLst>
            <pc:docMk/>
            <pc:sldMk cId="1653470932" sldId="424"/>
            <ac:spMk id="24" creationId="{21AC6A30-4F22-4C0F-B278-19C5B8A80C55}"/>
          </ac:spMkLst>
        </pc:spChg>
        <pc:spChg chg="add del">
          <ac:chgData name="胡 翌霖" userId="a9a41afe759712f0" providerId="LiveId" clId="{B99D1D2E-0132-4507-86E6-54B333013DE4}" dt="2021-11-29T09:03:38.507" v="385" actId="26606"/>
          <ac:spMkLst>
            <pc:docMk/>
            <pc:sldMk cId="1653470932" sldId="424"/>
            <ac:spMk id="26" creationId="{BB4335AD-65B1-44E4-90AF-264024FE4BD2}"/>
          </ac:spMkLst>
        </pc:spChg>
        <pc:spChg chg="add del">
          <ac:chgData name="胡 翌霖" userId="a9a41afe759712f0" providerId="LiveId" clId="{B99D1D2E-0132-4507-86E6-54B333013DE4}" dt="2021-11-29T09:03:45.825" v="387" actId="26606"/>
          <ac:spMkLst>
            <pc:docMk/>
            <pc:sldMk cId="1653470932" sldId="424"/>
            <ac:spMk id="28" creationId="{55C01129-3453-464D-A870-ED71C6E89D60}"/>
          </ac:spMkLst>
        </pc:spChg>
        <pc:spChg chg="add del">
          <ac:chgData name="胡 翌霖" userId="a9a41afe759712f0" providerId="LiveId" clId="{B99D1D2E-0132-4507-86E6-54B333013DE4}" dt="2021-11-29T09:03:45.825" v="387" actId="26606"/>
          <ac:spMkLst>
            <pc:docMk/>
            <pc:sldMk cId="1653470932" sldId="424"/>
            <ac:spMk id="29" creationId="{9D2781A6-5C82-4764-B489-F9A599C0A7EB}"/>
          </ac:spMkLst>
        </pc:spChg>
        <pc:spChg chg="add del">
          <ac:chgData name="胡 翌霖" userId="a9a41afe759712f0" providerId="LiveId" clId="{B99D1D2E-0132-4507-86E6-54B333013DE4}" dt="2021-11-29T09:04:00.307" v="389" actId="26606"/>
          <ac:spMkLst>
            <pc:docMk/>
            <pc:sldMk cId="1653470932" sldId="424"/>
            <ac:spMk id="31" creationId="{21AC6A30-4F22-4C0F-B278-19C5B8A80C55}"/>
          </ac:spMkLst>
        </pc:spChg>
        <pc:spChg chg="add del">
          <ac:chgData name="胡 翌霖" userId="a9a41afe759712f0" providerId="LiveId" clId="{B99D1D2E-0132-4507-86E6-54B333013DE4}" dt="2021-11-29T09:04:00.307" v="389" actId="26606"/>
          <ac:spMkLst>
            <pc:docMk/>
            <pc:sldMk cId="1653470932" sldId="424"/>
            <ac:spMk id="32" creationId="{BB4335AD-65B1-44E4-90AF-264024FE4BD2}"/>
          </ac:spMkLst>
        </pc:spChg>
        <pc:spChg chg="add del">
          <ac:chgData name="胡 翌霖" userId="a9a41afe759712f0" providerId="LiveId" clId="{B99D1D2E-0132-4507-86E6-54B333013DE4}" dt="2021-11-29T09:04:39.561" v="393" actId="26606"/>
          <ac:spMkLst>
            <pc:docMk/>
            <pc:sldMk cId="1653470932" sldId="424"/>
            <ac:spMk id="34" creationId="{4038CB10-1F5C-4D54-9DF7-12586DE5B007}"/>
          </ac:spMkLst>
        </pc:spChg>
        <pc:spChg chg="add del">
          <ac:chgData name="胡 翌霖" userId="a9a41afe759712f0" providerId="LiveId" clId="{B99D1D2E-0132-4507-86E6-54B333013DE4}" dt="2021-11-29T09:04:39.561" v="393" actId="26606"/>
          <ac:spMkLst>
            <pc:docMk/>
            <pc:sldMk cId="1653470932" sldId="424"/>
            <ac:spMk id="35" creationId="{73ED6512-6858-4552-B699-9A97FE9A4EA2}"/>
          </ac:spMkLst>
        </pc:spChg>
        <pc:spChg chg="add del">
          <ac:chgData name="胡 翌霖" userId="a9a41afe759712f0" providerId="LiveId" clId="{B99D1D2E-0132-4507-86E6-54B333013DE4}" dt="2021-11-29T09:04:39.561" v="393" actId="26606"/>
          <ac:spMkLst>
            <pc:docMk/>
            <pc:sldMk cId="1653470932" sldId="424"/>
            <ac:spMk id="40" creationId="{55C01129-3453-464D-A870-ED71C6E89D60}"/>
          </ac:spMkLst>
        </pc:spChg>
        <pc:spChg chg="add del">
          <ac:chgData name="胡 翌霖" userId="a9a41afe759712f0" providerId="LiveId" clId="{B99D1D2E-0132-4507-86E6-54B333013DE4}" dt="2021-11-29T09:04:39.561" v="393" actId="26606"/>
          <ac:spMkLst>
            <pc:docMk/>
            <pc:sldMk cId="1653470932" sldId="424"/>
            <ac:spMk id="42" creationId="{9D2781A6-5C82-4764-B489-F9A599C0A7EB}"/>
          </ac:spMkLst>
        </pc:spChg>
        <pc:grpChg chg="add del">
          <ac:chgData name="胡 翌霖" userId="a9a41afe759712f0" providerId="LiveId" clId="{B99D1D2E-0132-4507-86E6-54B333013DE4}" dt="2021-11-29T09:04:00.313" v="390" actId="26606"/>
          <ac:grpSpMkLst>
            <pc:docMk/>
            <pc:sldMk cId="1653470932" sldId="424"/>
            <ac:grpSpMk id="14" creationId="{CA83E95F-11F0-4EF3-B911-EC4A265F0826}"/>
          </ac:grpSpMkLst>
        </pc:grpChg>
        <pc:picChg chg="mod ord">
          <ac:chgData name="胡 翌霖" userId="a9a41afe759712f0" providerId="LiveId" clId="{B99D1D2E-0132-4507-86E6-54B333013DE4}" dt="2021-11-29T09:04:39.561" v="393" actId="26606"/>
          <ac:picMkLst>
            <pc:docMk/>
            <pc:sldMk cId="1653470932" sldId="424"/>
            <ac:picMk id="6" creationId="{2FDC683A-72F9-4E66-A924-56508EBDD436}"/>
          </ac:picMkLst>
        </pc:picChg>
        <pc:picChg chg="mod ord modCrop">
          <ac:chgData name="胡 翌霖" userId="a9a41afe759712f0" providerId="LiveId" clId="{B99D1D2E-0132-4507-86E6-54B333013DE4}" dt="2021-11-29T09:04:39.561" v="393" actId="26606"/>
          <ac:picMkLst>
            <pc:docMk/>
            <pc:sldMk cId="1653470932" sldId="424"/>
            <ac:picMk id="7" creationId="{519E9053-39A8-4CD0-AC16-4B30AF9F9845}"/>
          </ac:picMkLst>
        </pc:picChg>
      </pc:sldChg>
      <pc:sldChg chg="del">
        <pc:chgData name="胡 翌霖" userId="a9a41afe759712f0" providerId="LiveId" clId="{B99D1D2E-0132-4507-86E6-54B333013DE4}" dt="2021-11-29T08:04:42.128" v="7" actId="47"/>
        <pc:sldMkLst>
          <pc:docMk/>
          <pc:sldMk cId="2953111019" sldId="424"/>
        </pc:sldMkLst>
      </pc:sldChg>
      <pc:sldChg chg="del">
        <pc:chgData name="胡 翌霖" userId="a9a41afe759712f0" providerId="LiveId" clId="{B99D1D2E-0132-4507-86E6-54B333013DE4}" dt="2021-11-29T08:04:42.128" v="7" actId="47"/>
        <pc:sldMkLst>
          <pc:docMk/>
          <pc:sldMk cId="255589752" sldId="425"/>
        </pc:sldMkLst>
      </pc:sldChg>
      <pc:sldChg chg="add">
        <pc:chgData name="胡 翌霖" userId="a9a41afe759712f0" providerId="LiveId" clId="{B99D1D2E-0132-4507-86E6-54B333013DE4}" dt="2021-11-29T08:07:07.265" v="13"/>
        <pc:sldMkLst>
          <pc:docMk/>
          <pc:sldMk cId="2544955308" sldId="425"/>
        </pc:sldMkLst>
      </pc:sldChg>
      <pc:sldChg chg="addSp delSp modSp add mod setClrOvrMap">
        <pc:chgData name="胡 翌霖" userId="a9a41afe759712f0" providerId="LiveId" clId="{B99D1D2E-0132-4507-86E6-54B333013DE4}" dt="2021-11-29T09:23:01.145" v="456" actId="207"/>
        <pc:sldMkLst>
          <pc:docMk/>
          <pc:sldMk cId="440167290" sldId="426"/>
        </pc:sldMkLst>
        <pc:spChg chg="mod">
          <ac:chgData name="胡 翌霖" userId="a9a41afe759712f0" providerId="LiveId" clId="{B99D1D2E-0132-4507-86E6-54B333013DE4}" dt="2021-11-29T09:15:22.194" v="416" actId="26606"/>
          <ac:spMkLst>
            <pc:docMk/>
            <pc:sldMk cId="440167290" sldId="426"/>
            <ac:spMk id="2" creationId="{F9B33CA8-5132-40E1-8863-1AC974F70FE1}"/>
          </ac:spMkLst>
        </pc:spChg>
        <pc:spChg chg="mod">
          <ac:chgData name="胡 翌霖" userId="a9a41afe759712f0" providerId="LiveId" clId="{B99D1D2E-0132-4507-86E6-54B333013DE4}" dt="2021-11-29T09:23:01.145" v="456" actId="207"/>
          <ac:spMkLst>
            <pc:docMk/>
            <pc:sldMk cId="440167290" sldId="426"/>
            <ac:spMk id="3" creationId="{464B671C-99C6-4E76-AB13-F0BE6FF359B7}"/>
          </ac:spMkLst>
        </pc:spChg>
        <pc:spChg chg="add del">
          <ac:chgData name="胡 翌霖" userId="a9a41afe759712f0" providerId="LiveId" clId="{B99D1D2E-0132-4507-86E6-54B333013DE4}" dt="2021-11-29T09:15:22.194" v="416" actId="26606"/>
          <ac:spMkLst>
            <pc:docMk/>
            <pc:sldMk cId="440167290" sldId="426"/>
            <ac:spMk id="21" creationId="{85016AEC-0320-4ED0-8ECB-FE11DDDFE17A}"/>
          </ac:spMkLst>
        </pc:spChg>
        <pc:spChg chg="add del">
          <ac:chgData name="胡 翌霖" userId="a9a41afe759712f0" providerId="LiveId" clId="{B99D1D2E-0132-4507-86E6-54B333013DE4}" dt="2021-11-29T09:15:22.194" v="416" actId="26606"/>
          <ac:spMkLst>
            <pc:docMk/>
            <pc:sldMk cId="440167290" sldId="426"/>
            <ac:spMk id="22" creationId="{D3CDB30C-1F82-41E6-A067-831D6E89184F}"/>
          </ac:spMkLst>
        </pc:spChg>
        <pc:spChg chg="add del">
          <ac:chgData name="胡 翌霖" userId="a9a41afe759712f0" providerId="LiveId" clId="{B99D1D2E-0132-4507-86E6-54B333013DE4}" dt="2021-11-29T09:15:22.194" v="416" actId="26606"/>
          <ac:spMkLst>
            <pc:docMk/>
            <pc:sldMk cId="440167290" sldId="426"/>
            <ac:spMk id="23" creationId="{2DDA86DD-F997-4F66-A87C-5B58AB6D19EC}"/>
          </ac:spMkLst>
        </pc:spChg>
        <pc:spChg chg="add del">
          <ac:chgData name="胡 翌霖" userId="a9a41afe759712f0" providerId="LiveId" clId="{B99D1D2E-0132-4507-86E6-54B333013DE4}" dt="2021-11-29T09:15:22.194" v="416" actId="26606"/>
          <ac:spMkLst>
            <pc:docMk/>
            <pc:sldMk cId="440167290" sldId="426"/>
            <ac:spMk id="24" creationId="{D241B827-437E-40A3-A732-669230D6A5BC}"/>
          </ac:spMkLst>
        </pc:spChg>
        <pc:spChg chg="add del">
          <ac:chgData name="胡 翌霖" userId="a9a41afe759712f0" providerId="LiveId" clId="{B99D1D2E-0132-4507-86E6-54B333013DE4}" dt="2021-11-29T09:15:22.187" v="415" actId="26606"/>
          <ac:spMkLst>
            <pc:docMk/>
            <pc:sldMk cId="440167290" sldId="426"/>
            <ac:spMk id="71" creationId="{16EA23B6-4B44-4D76-87BA-D81CE35EDB73}"/>
          </ac:spMkLst>
        </pc:spChg>
        <pc:spChg chg="add del">
          <ac:chgData name="胡 翌霖" userId="a9a41afe759712f0" providerId="LiveId" clId="{B99D1D2E-0132-4507-86E6-54B333013DE4}" dt="2021-11-29T09:15:22.187" v="415" actId="26606"/>
          <ac:spMkLst>
            <pc:docMk/>
            <pc:sldMk cId="440167290" sldId="426"/>
            <ac:spMk id="73" creationId="{2EEEAE0B-25B7-437B-B834-B70A935419CA}"/>
          </ac:spMkLst>
        </pc:spChg>
        <pc:spChg chg="add">
          <ac:chgData name="胡 翌霖" userId="a9a41afe759712f0" providerId="LiveId" clId="{B99D1D2E-0132-4507-86E6-54B333013DE4}" dt="2021-11-29T09:15:22.194" v="416" actId="26606"/>
          <ac:spMkLst>
            <pc:docMk/>
            <pc:sldMk cId="440167290" sldId="426"/>
            <ac:spMk id="1028" creationId="{CEB41C5C-0F34-4DDA-9D7C-5E717F35F60C}"/>
          </ac:spMkLst>
        </pc:spChg>
        <pc:picChg chg="add mod ord">
          <ac:chgData name="胡 翌霖" userId="a9a41afe759712f0" providerId="LiveId" clId="{B99D1D2E-0132-4507-86E6-54B333013DE4}" dt="2021-11-29T09:15:22.194" v="416" actId="26606"/>
          <ac:picMkLst>
            <pc:docMk/>
            <pc:sldMk cId="440167290" sldId="426"/>
            <ac:picMk id="1026" creationId="{1C757824-5586-4C01-B65C-2E59131BA66E}"/>
          </ac:picMkLst>
        </pc:picChg>
        <pc:cxnChg chg="add">
          <ac:chgData name="胡 翌霖" userId="a9a41afe759712f0" providerId="LiveId" clId="{B99D1D2E-0132-4507-86E6-54B333013DE4}" dt="2021-11-29T09:15:22.194" v="416" actId="26606"/>
          <ac:cxnSpMkLst>
            <pc:docMk/>
            <pc:sldMk cId="440167290" sldId="426"/>
            <ac:cxnSpMk id="1029" creationId="{57E1E5E6-F385-4E9C-B201-BA5BDE5CAD52}"/>
          </ac:cxnSpMkLst>
        </pc:cxnChg>
      </pc:sldChg>
      <pc:sldChg chg="del">
        <pc:chgData name="胡 翌霖" userId="a9a41afe759712f0" providerId="LiveId" clId="{B99D1D2E-0132-4507-86E6-54B333013DE4}" dt="2021-11-29T08:04:42.128" v="7" actId="47"/>
        <pc:sldMkLst>
          <pc:docMk/>
          <pc:sldMk cId="1641321973" sldId="426"/>
        </pc:sldMkLst>
      </pc:sldChg>
      <pc:sldChg chg="del">
        <pc:chgData name="胡 翌霖" userId="a9a41afe759712f0" providerId="LiveId" clId="{B99D1D2E-0132-4507-86E6-54B333013DE4}" dt="2021-11-29T08:04:42.128" v="7" actId="47"/>
        <pc:sldMkLst>
          <pc:docMk/>
          <pc:sldMk cId="1708399722" sldId="427"/>
        </pc:sldMkLst>
      </pc:sldChg>
      <pc:sldChg chg="addSp delSp modSp add mod">
        <pc:chgData name="胡 翌霖" userId="a9a41afe759712f0" providerId="LiveId" clId="{B99D1D2E-0132-4507-86E6-54B333013DE4}" dt="2021-11-29T09:02:05.858" v="383" actId="26606"/>
        <pc:sldMkLst>
          <pc:docMk/>
          <pc:sldMk cId="3694824245" sldId="427"/>
        </pc:sldMkLst>
        <pc:spChg chg="mod">
          <ac:chgData name="胡 翌霖" userId="a9a41afe759712f0" providerId="LiveId" clId="{B99D1D2E-0132-4507-86E6-54B333013DE4}" dt="2021-11-29T09:02:05.858" v="383" actId="26606"/>
          <ac:spMkLst>
            <pc:docMk/>
            <pc:sldMk cId="3694824245" sldId="427"/>
            <ac:spMk id="2" creationId="{76C2E123-74F3-4FEC-83EC-7152496DC2D0}"/>
          </ac:spMkLst>
        </pc:spChg>
        <pc:spChg chg="mod">
          <ac:chgData name="胡 翌霖" userId="a9a41afe759712f0" providerId="LiveId" clId="{B99D1D2E-0132-4507-86E6-54B333013DE4}" dt="2021-11-29T09:02:05.858" v="383" actId="26606"/>
          <ac:spMkLst>
            <pc:docMk/>
            <pc:sldMk cId="3694824245" sldId="427"/>
            <ac:spMk id="3" creationId="{D9C2D608-7B6C-4470-A722-D6B965CC83C3}"/>
          </ac:spMkLst>
        </pc:spChg>
        <pc:spChg chg="del">
          <ac:chgData name="胡 翌霖" userId="a9a41afe759712f0" providerId="LiveId" clId="{B99D1D2E-0132-4507-86E6-54B333013DE4}" dt="2021-11-29T09:02:05.858" v="383" actId="26606"/>
          <ac:spMkLst>
            <pc:docMk/>
            <pc:sldMk cId="3694824245" sldId="427"/>
            <ac:spMk id="8" creationId="{7D67C2EE-AFA7-458A-8695-51B546F47323}"/>
          </ac:spMkLst>
        </pc:spChg>
        <pc:spChg chg="del">
          <ac:chgData name="胡 翌霖" userId="a9a41afe759712f0" providerId="LiveId" clId="{B99D1D2E-0132-4507-86E6-54B333013DE4}" dt="2021-11-29T09:02:05.858" v="383" actId="26606"/>
          <ac:spMkLst>
            <pc:docMk/>
            <pc:sldMk cId="3694824245" sldId="427"/>
            <ac:spMk id="10" creationId="{A5271697-90F1-4A23-8EF2-0179F2EAFACB}"/>
          </ac:spMkLst>
        </pc:spChg>
        <pc:spChg chg="del">
          <ac:chgData name="胡 翌霖" userId="a9a41afe759712f0" providerId="LiveId" clId="{B99D1D2E-0132-4507-86E6-54B333013DE4}" dt="2021-11-29T09:02:05.858" v="383" actId="26606"/>
          <ac:spMkLst>
            <pc:docMk/>
            <pc:sldMk cId="3694824245" sldId="427"/>
            <ac:spMk id="12" creationId="{9D800584-727A-48CF-8223-244AD9717CAA}"/>
          </ac:spMkLst>
        </pc:spChg>
        <pc:spChg chg="del">
          <ac:chgData name="胡 翌霖" userId="a9a41afe759712f0" providerId="LiveId" clId="{B99D1D2E-0132-4507-86E6-54B333013DE4}" dt="2021-11-29T09:02:05.858" v="383" actId="26606"/>
          <ac:spMkLst>
            <pc:docMk/>
            <pc:sldMk cId="3694824245" sldId="427"/>
            <ac:spMk id="36" creationId="{D9F5512A-48E1-4C07-B75E-3CCC517B6804}"/>
          </ac:spMkLst>
        </pc:spChg>
        <pc:spChg chg="add">
          <ac:chgData name="胡 翌霖" userId="a9a41afe759712f0" providerId="LiveId" clId="{B99D1D2E-0132-4507-86E6-54B333013DE4}" dt="2021-11-29T09:02:05.858" v="383" actId="26606"/>
          <ac:spMkLst>
            <pc:docMk/>
            <pc:sldMk cId="3694824245" sldId="427"/>
            <ac:spMk id="41" creationId="{C7FA33FF-088D-4F16-95A2-2C64D353DEA8}"/>
          </ac:spMkLst>
        </pc:spChg>
        <pc:spChg chg="add">
          <ac:chgData name="胡 翌霖" userId="a9a41afe759712f0" providerId="LiveId" clId="{B99D1D2E-0132-4507-86E6-54B333013DE4}" dt="2021-11-29T09:02:05.858" v="383" actId="26606"/>
          <ac:spMkLst>
            <pc:docMk/>
            <pc:sldMk cId="3694824245" sldId="427"/>
            <ac:spMk id="43" creationId="{A376EFB1-01CF-419F-ABF1-2AF02BBFCBD1}"/>
          </ac:spMkLst>
        </pc:spChg>
        <pc:spChg chg="add">
          <ac:chgData name="胡 翌霖" userId="a9a41afe759712f0" providerId="LiveId" clId="{B99D1D2E-0132-4507-86E6-54B333013DE4}" dt="2021-11-29T09:02:05.858" v="383" actId="26606"/>
          <ac:spMkLst>
            <pc:docMk/>
            <pc:sldMk cId="3694824245" sldId="427"/>
            <ac:spMk id="45" creationId="{FF9DEA15-78BD-4750-AA18-B9F28A6D5AB8}"/>
          </ac:spMkLst>
        </pc:spChg>
        <pc:grpChg chg="del">
          <ac:chgData name="胡 翌霖" userId="a9a41afe759712f0" providerId="LiveId" clId="{B99D1D2E-0132-4507-86E6-54B333013DE4}" dt="2021-11-29T09:02:05.858" v="383" actId="26606"/>
          <ac:grpSpMkLst>
            <pc:docMk/>
            <pc:sldMk cId="3694824245" sldId="427"/>
            <ac:grpSpMk id="14" creationId="{1221A507-76C4-489F-9F32-ECC44C5DC4F7}"/>
          </ac:grpSpMkLst>
        </pc:grpChg>
      </pc:sldChg>
      <pc:sldChg chg="addSp delSp modSp add mod">
        <pc:chgData name="胡 翌霖" userId="a9a41afe759712f0" providerId="LiveId" clId="{B99D1D2E-0132-4507-86E6-54B333013DE4}" dt="2021-11-29T08:59:22.241" v="346"/>
        <pc:sldMkLst>
          <pc:docMk/>
          <pc:sldMk cId="1072817638" sldId="428"/>
        </pc:sldMkLst>
        <pc:spChg chg="mod">
          <ac:chgData name="胡 翌霖" userId="a9a41afe759712f0" providerId="LiveId" clId="{B99D1D2E-0132-4507-86E6-54B333013DE4}" dt="2021-11-29T08:55:56.049" v="279" actId="26606"/>
          <ac:spMkLst>
            <pc:docMk/>
            <pc:sldMk cId="1072817638" sldId="428"/>
            <ac:spMk id="2" creationId="{E4C06822-5D13-4534-9EB0-6B8B2FA1FF56}"/>
          </ac:spMkLst>
        </pc:spChg>
        <pc:spChg chg="mod">
          <ac:chgData name="胡 翌霖" userId="a9a41afe759712f0" providerId="LiveId" clId="{B99D1D2E-0132-4507-86E6-54B333013DE4}" dt="2021-11-29T08:59:22.241" v="346"/>
          <ac:spMkLst>
            <pc:docMk/>
            <pc:sldMk cId="1072817638" sldId="428"/>
            <ac:spMk id="3" creationId="{C224AC90-A79C-41CE-8899-268F3BE2A205}"/>
          </ac:spMkLst>
        </pc:spChg>
        <pc:spChg chg="del">
          <ac:chgData name="胡 翌霖" userId="a9a41afe759712f0" providerId="LiveId" clId="{B99D1D2E-0132-4507-86E6-54B333013DE4}" dt="2021-11-29T08:55:56.049" v="279" actId="26606"/>
          <ac:spMkLst>
            <pc:docMk/>
            <pc:sldMk cId="1072817638" sldId="428"/>
            <ac:spMk id="72" creationId="{63AB00AE-4340-440F-82E1-9F69D1D5519F}"/>
          </ac:spMkLst>
        </pc:spChg>
        <pc:spChg chg="add">
          <ac:chgData name="胡 翌霖" userId="a9a41afe759712f0" providerId="LiveId" clId="{B99D1D2E-0132-4507-86E6-54B333013DE4}" dt="2021-11-29T08:55:56.049" v="279" actId="26606"/>
          <ac:spMkLst>
            <pc:docMk/>
            <pc:sldMk cId="1072817638" sldId="428"/>
            <ac:spMk id="136" creationId="{C3420C89-0B09-4632-A4AF-3971D08BF7A8}"/>
          </ac:spMkLst>
        </pc:spChg>
        <pc:spChg chg="add">
          <ac:chgData name="胡 翌霖" userId="a9a41afe759712f0" providerId="LiveId" clId="{B99D1D2E-0132-4507-86E6-54B333013DE4}" dt="2021-11-29T08:55:56.049" v="279" actId="26606"/>
          <ac:spMkLst>
            <pc:docMk/>
            <pc:sldMk cId="1072817638" sldId="428"/>
            <ac:spMk id="138" creationId="{4E5CBA61-BF74-40B4-A3A8-366BBA626CCF}"/>
          </ac:spMkLst>
        </pc:spChg>
        <pc:grpChg chg="add">
          <ac:chgData name="胡 翌霖" userId="a9a41afe759712f0" providerId="LiveId" clId="{B99D1D2E-0132-4507-86E6-54B333013DE4}" dt="2021-11-29T08:55:56.049" v="279" actId="26606"/>
          <ac:grpSpMkLst>
            <pc:docMk/>
            <pc:sldMk cId="1072817638" sldId="428"/>
            <ac:grpSpMk id="140" creationId="{3300ACA1-4C65-4F60-B139-EA3F53C9CC01}"/>
          </ac:grpSpMkLst>
        </pc:grpChg>
        <pc:grpChg chg="add">
          <ac:chgData name="胡 翌霖" userId="a9a41afe759712f0" providerId="LiveId" clId="{B99D1D2E-0132-4507-86E6-54B333013DE4}" dt="2021-11-29T08:55:56.049" v="279" actId="26606"/>
          <ac:grpSpMkLst>
            <pc:docMk/>
            <pc:sldMk cId="1072817638" sldId="428"/>
            <ac:grpSpMk id="144" creationId="{E27AF472-EAE3-4572-AB69-B92BD10DBC6D}"/>
          </ac:grpSpMkLst>
        </pc:grpChg>
        <pc:picChg chg="mod ord">
          <ac:chgData name="胡 翌霖" userId="a9a41afe759712f0" providerId="LiveId" clId="{B99D1D2E-0132-4507-86E6-54B333013DE4}" dt="2021-11-29T08:55:56.049" v="279" actId="26606"/>
          <ac:picMkLst>
            <pc:docMk/>
            <pc:sldMk cId="1072817638" sldId="428"/>
            <ac:picMk id="4" creationId="{6E606173-32A8-4251-BE73-285ED2983C8D}"/>
          </ac:picMkLst>
        </pc:picChg>
        <pc:picChg chg="del">
          <ac:chgData name="胡 翌霖" userId="a9a41afe759712f0" providerId="LiveId" clId="{B99D1D2E-0132-4507-86E6-54B333013DE4}" dt="2021-11-29T08:55:56.049" v="279" actId="26606"/>
          <ac:picMkLst>
            <pc:docMk/>
            <pc:sldMk cId="1072817638" sldId="428"/>
            <ac:picMk id="74" creationId="{22901FED-4FC9-4ED5-8123-C98BCD1616BA}"/>
          </ac:picMkLst>
        </pc:picChg>
        <pc:picChg chg="mod">
          <ac:chgData name="胡 翌霖" userId="a9a41afe759712f0" providerId="LiveId" clId="{B99D1D2E-0132-4507-86E6-54B333013DE4}" dt="2021-11-29T08:55:56.049" v="279" actId="26606"/>
          <ac:picMkLst>
            <pc:docMk/>
            <pc:sldMk cId="1072817638" sldId="428"/>
            <ac:picMk id="5123" creationId="{6588D884-8A9B-4ED1-A410-D6E51ED3AC8D}"/>
          </ac:picMkLst>
        </pc:picChg>
      </pc:sldChg>
      <pc:sldChg chg="del">
        <pc:chgData name="胡 翌霖" userId="a9a41afe759712f0" providerId="LiveId" clId="{B99D1D2E-0132-4507-86E6-54B333013DE4}" dt="2021-11-29T08:04:42.128" v="7" actId="47"/>
        <pc:sldMkLst>
          <pc:docMk/>
          <pc:sldMk cId="2593267518" sldId="428"/>
        </pc:sldMkLst>
      </pc:sldChg>
      <pc:sldChg chg="del">
        <pc:chgData name="胡 翌霖" userId="a9a41afe759712f0" providerId="LiveId" clId="{B99D1D2E-0132-4507-86E6-54B333013DE4}" dt="2021-11-29T08:04:42.128" v="7" actId="47"/>
        <pc:sldMkLst>
          <pc:docMk/>
          <pc:sldMk cId="1977158904" sldId="429"/>
        </pc:sldMkLst>
      </pc:sldChg>
      <pc:sldChg chg="add del">
        <pc:chgData name="胡 翌霖" userId="a9a41afe759712f0" providerId="LiveId" clId="{B99D1D2E-0132-4507-86E6-54B333013DE4}" dt="2021-11-29T08:13:17.756" v="25" actId="47"/>
        <pc:sldMkLst>
          <pc:docMk/>
          <pc:sldMk cId="2442318763" sldId="429"/>
        </pc:sldMkLst>
      </pc:sldChg>
      <pc:sldChg chg="addSp delSp modSp add mod">
        <pc:chgData name="胡 翌霖" userId="a9a41afe759712f0" providerId="LiveId" clId="{B99D1D2E-0132-4507-86E6-54B333013DE4}" dt="2021-11-30T03:54:29.619" v="1518"/>
        <pc:sldMkLst>
          <pc:docMk/>
          <pc:sldMk cId="2905002810" sldId="430"/>
        </pc:sldMkLst>
        <pc:spChg chg="mod">
          <ac:chgData name="胡 翌霖" userId="a9a41afe759712f0" providerId="LiveId" clId="{B99D1D2E-0132-4507-86E6-54B333013DE4}" dt="2021-11-29T09:01:46.781" v="382" actId="26606"/>
          <ac:spMkLst>
            <pc:docMk/>
            <pc:sldMk cId="2905002810" sldId="430"/>
            <ac:spMk id="2" creationId="{26086895-6B1D-4F27-B7A4-1481434AF974}"/>
          </ac:spMkLst>
        </pc:spChg>
        <pc:spChg chg="mod">
          <ac:chgData name="胡 翌霖" userId="a9a41afe759712f0" providerId="LiveId" clId="{B99D1D2E-0132-4507-86E6-54B333013DE4}" dt="2021-11-30T03:54:29.619" v="1518"/>
          <ac:spMkLst>
            <pc:docMk/>
            <pc:sldMk cId="2905002810" sldId="430"/>
            <ac:spMk id="3" creationId="{2DBF520F-574F-4ED7-AAB3-6D4C293B91F9}"/>
          </ac:spMkLst>
        </pc:spChg>
        <pc:spChg chg="add del">
          <ac:chgData name="胡 翌霖" userId="a9a41afe759712f0" providerId="LiveId" clId="{B99D1D2E-0132-4507-86E6-54B333013DE4}" dt="2021-11-29T09:01:46.781" v="382" actId="26606"/>
          <ac:spMkLst>
            <pc:docMk/>
            <pc:sldMk cId="2905002810" sldId="430"/>
            <ac:spMk id="19" creationId="{8B9AA7C6-5E5A-498E-A6DF-A943376E09BC}"/>
          </ac:spMkLst>
        </pc:spChg>
        <pc:spChg chg="add del">
          <ac:chgData name="胡 翌霖" userId="a9a41afe759712f0" providerId="LiveId" clId="{B99D1D2E-0132-4507-86E6-54B333013DE4}" dt="2021-11-29T09:01:46.781" v="382" actId="26606"/>
          <ac:spMkLst>
            <pc:docMk/>
            <pc:sldMk cId="2905002810" sldId="430"/>
            <ac:spMk id="25" creationId="{81E140AE-0ABF-47C8-BF32-7D2F0CF2BA44}"/>
          </ac:spMkLst>
        </pc:spChg>
        <pc:spChg chg="add del">
          <ac:chgData name="胡 翌霖" userId="a9a41afe759712f0" providerId="LiveId" clId="{B99D1D2E-0132-4507-86E6-54B333013DE4}" dt="2021-11-29T09:01:46.781" v="382" actId="26606"/>
          <ac:spMkLst>
            <pc:docMk/>
            <pc:sldMk cId="2905002810" sldId="430"/>
            <ac:spMk id="27" creationId="{CBC4F608-B4B8-48C3-9572-C0F061B1CD99}"/>
          </ac:spMkLst>
        </pc:spChg>
        <pc:spChg chg="add del">
          <ac:chgData name="胡 翌霖" userId="a9a41afe759712f0" providerId="LiveId" clId="{B99D1D2E-0132-4507-86E6-54B333013DE4}" dt="2021-11-29T09:01:46.773" v="381" actId="26606"/>
          <ac:spMkLst>
            <pc:docMk/>
            <pc:sldMk cId="2905002810" sldId="430"/>
            <ac:spMk id="32" creationId="{815925C2-A704-4D47-B1C1-3FCA52512EC1}"/>
          </ac:spMkLst>
        </pc:spChg>
        <pc:spChg chg="add del">
          <ac:chgData name="胡 翌霖" userId="a9a41afe759712f0" providerId="LiveId" clId="{B99D1D2E-0132-4507-86E6-54B333013DE4}" dt="2021-11-29T09:01:46.773" v="381" actId="26606"/>
          <ac:spMkLst>
            <pc:docMk/>
            <pc:sldMk cId="2905002810" sldId="430"/>
            <ac:spMk id="34" creationId="{01D4315C-C23C-4FD3-98DF-08C29E2292A8}"/>
          </ac:spMkLst>
        </pc:spChg>
        <pc:spChg chg="add">
          <ac:chgData name="胡 翌霖" userId="a9a41afe759712f0" providerId="LiveId" clId="{B99D1D2E-0132-4507-86E6-54B333013DE4}" dt="2021-11-29T09:01:46.781" v="382" actId="26606"/>
          <ac:spMkLst>
            <pc:docMk/>
            <pc:sldMk cId="2905002810" sldId="430"/>
            <ac:spMk id="49" creationId="{C7FA33FF-088D-4F16-95A2-2C64D353DEA8}"/>
          </ac:spMkLst>
        </pc:spChg>
        <pc:spChg chg="add">
          <ac:chgData name="胡 翌霖" userId="a9a41afe759712f0" providerId="LiveId" clId="{B99D1D2E-0132-4507-86E6-54B333013DE4}" dt="2021-11-29T09:01:46.781" v="382" actId="26606"/>
          <ac:spMkLst>
            <pc:docMk/>
            <pc:sldMk cId="2905002810" sldId="430"/>
            <ac:spMk id="50" creationId="{A376EFB1-01CF-419F-ABF1-2AF02BBFCBD1}"/>
          </ac:spMkLst>
        </pc:spChg>
        <pc:spChg chg="add">
          <ac:chgData name="胡 翌霖" userId="a9a41afe759712f0" providerId="LiveId" clId="{B99D1D2E-0132-4507-86E6-54B333013DE4}" dt="2021-11-29T09:01:46.781" v="382" actId="26606"/>
          <ac:spMkLst>
            <pc:docMk/>
            <pc:sldMk cId="2905002810" sldId="430"/>
            <ac:spMk id="51" creationId="{FF9DEA15-78BD-4750-AA18-B9F28A6D5AB8}"/>
          </ac:spMkLst>
        </pc:spChg>
        <pc:grpChg chg="add del">
          <ac:chgData name="胡 翌霖" userId="a9a41afe759712f0" providerId="LiveId" clId="{B99D1D2E-0132-4507-86E6-54B333013DE4}" dt="2021-11-29T09:01:46.781" v="382" actId="26606"/>
          <ac:grpSpMkLst>
            <pc:docMk/>
            <pc:sldMk cId="2905002810" sldId="430"/>
            <ac:grpSpMk id="21" creationId="{83EAB11A-76F7-48F4-9B4F-5BFDF4BF9670}"/>
          </ac:grpSpMkLst>
        </pc:grpChg>
        <pc:grpChg chg="add del">
          <ac:chgData name="胡 翌霖" userId="a9a41afe759712f0" providerId="LiveId" clId="{B99D1D2E-0132-4507-86E6-54B333013DE4}" dt="2021-11-29T09:01:46.773" v="381" actId="26606"/>
          <ac:grpSpMkLst>
            <pc:docMk/>
            <pc:sldMk cId="2905002810" sldId="430"/>
            <ac:grpSpMk id="36" creationId="{5E6B47BC-43FD-4C91-8BFF-B41B99A8A39E}"/>
          </ac:grpSpMkLst>
        </pc:grpChg>
        <pc:grpChg chg="add del">
          <ac:chgData name="胡 翌霖" userId="a9a41afe759712f0" providerId="LiveId" clId="{B99D1D2E-0132-4507-86E6-54B333013DE4}" dt="2021-11-29T09:01:46.773" v="381" actId="26606"/>
          <ac:grpSpMkLst>
            <pc:docMk/>
            <pc:sldMk cId="2905002810" sldId="430"/>
            <ac:grpSpMk id="40" creationId="{43F5E015-E085-4624-B431-B42414448684}"/>
          </ac:grpSpMkLst>
        </pc:grpChg>
      </pc:sldChg>
      <pc:sldChg chg="del">
        <pc:chgData name="胡 翌霖" userId="a9a41afe759712f0" providerId="LiveId" clId="{B99D1D2E-0132-4507-86E6-54B333013DE4}" dt="2021-11-29T08:04:42.128" v="7" actId="47"/>
        <pc:sldMkLst>
          <pc:docMk/>
          <pc:sldMk cId="3096175719" sldId="430"/>
        </pc:sldMkLst>
      </pc:sldChg>
      <pc:sldChg chg="del">
        <pc:chgData name="胡 翌霖" userId="a9a41afe759712f0" providerId="LiveId" clId="{B99D1D2E-0132-4507-86E6-54B333013DE4}" dt="2021-11-29T08:04:42.128" v="7" actId="47"/>
        <pc:sldMkLst>
          <pc:docMk/>
          <pc:sldMk cId="1104504663" sldId="431"/>
        </pc:sldMkLst>
      </pc:sldChg>
      <pc:sldChg chg="add">
        <pc:chgData name="胡 翌霖" userId="a9a41afe759712f0" providerId="LiveId" clId="{B99D1D2E-0132-4507-86E6-54B333013DE4}" dt="2021-11-29T08:07:07.265" v="13"/>
        <pc:sldMkLst>
          <pc:docMk/>
          <pc:sldMk cId="3670957821" sldId="431"/>
        </pc:sldMkLst>
      </pc:sldChg>
      <pc:sldChg chg="addSp modSp add mod setBg">
        <pc:chgData name="胡 翌霖" userId="a9a41afe759712f0" providerId="LiveId" clId="{B99D1D2E-0132-4507-86E6-54B333013DE4}" dt="2021-11-29T09:22:53.101" v="455" actId="6549"/>
        <pc:sldMkLst>
          <pc:docMk/>
          <pc:sldMk cId="2589581335" sldId="432"/>
        </pc:sldMkLst>
        <pc:spChg chg="mod">
          <ac:chgData name="胡 翌霖" userId="a9a41afe759712f0" providerId="LiveId" clId="{B99D1D2E-0132-4507-86E6-54B333013DE4}" dt="2021-11-29T09:22:20.004" v="451" actId="26606"/>
          <ac:spMkLst>
            <pc:docMk/>
            <pc:sldMk cId="2589581335" sldId="432"/>
            <ac:spMk id="2" creationId="{E45B09C1-8F49-40F6-98FB-EBA5798C793F}"/>
          </ac:spMkLst>
        </pc:spChg>
        <pc:spChg chg="mod ord">
          <ac:chgData name="胡 翌霖" userId="a9a41afe759712f0" providerId="LiveId" clId="{B99D1D2E-0132-4507-86E6-54B333013DE4}" dt="2021-11-29T09:22:53.101" v="455" actId="6549"/>
          <ac:spMkLst>
            <pc:docMk/>
            <pc:sldMk cId="2589581335" sldId="432"/>
            <ac:spMk id="3" creationId="{698416B2-B897-4AF9-9E0C-61AB33F0DE76}"/>
          </ac:spMkLst>
        </pc:spChg>
        <pc:spChg chg="add">
          <ac:chgData name="胡 翌霖" userId="a9a41afe759712f0" providerId="LiveId" clId="{B99D1D2E-0132-4507-86E6-54B333013DE4}" dt="2021-11-29T09:22:20.004" v="451" actId="26606"/>
          <ac:spMkLst>
            <pc:docMk/>
            <pc:sldMk cId="2589581335" sldId="432"/>
            <ac:spMk id="78" creationId="{4038CB10-1F5C-4D54-9DF7-12586DE5B007}"/>
          </ac:spMkLst>
        </pc:spChg>
        <pc:spChg chg="add">
          <ac:chgData name="胡 翌霖" userId="a9a41afe759712f0" providerId="LiveId" clId="{B99D1D2E-0132-4507-86E6-54B333013DE4}" dt="2021-11-29T09:22:20.004" v="451" actId="26606"/>
          <ac:spMkLst>
            <pc:docMk/>
            <pc:sldMk cId="2589581335" sldId="432"/>
            <ac:spMk id="80" creationId="{73ED6512-6858-4552-B699-9A97FE9A4EA2}"/>
          </ac:spMkLst>
        </pc:spChg>
        <pc:picChg chg="mod">
          <ac:chgData name="胡 翌霖" userId="a9a41afe759712f0" providerId="LiveId" clId="{B99D1D2E-0132-4507-86E6-54B333013DE4}" dt="2021-11-29T09:22:20.004" v="451" actId="26606"/>
          <ac:picMkLst>
            <pc:docMk/>
            <pc:sldMk cId="2589581335" sldId="432"/>
            <ac:picMk id="14343" creationId="{7AF64A47-1ED6-4FD6-AB93-5BB801909250}"/>
          </ac:picMkLst>
        </pc:picChg>
        <pc:picChg chg="mod ord">
          <ac:chgData name="胡 翌霖" userId="a9a41afe759712f0" providerId="LiveId" clId="{B99D1D2E-0132-4507-86E6-54B333013DE4}" dt="2021-11-29T09:22:20.004" v="451" actId="26606"/>
          <ac:picMkLst>
            <pc:docMk/>
            <pc:sldMk cId="2589581335" sldId="432"/>
            <ac:picMk id="14345" creationId="{72E671E4-343C-4B94-95AD-FF3553C6D642}"/>
          </ac:picMkLst>
        </pc:picChg>
      </pc:sldChg>
      <pc:sldChg chg="del">
        <pc:chgData name="胡 翌霖" userId="a9a41afe759712f0" providerId="LiveId" clId="{B99D1D2E-0132-4507-86E6-54B333013DE4}" dt="2021-11-29T08:04:42.128" v="7" actId="47"/>
        <pc:sldMkLst>
          <pc:docMk/>
          <pc:sldMk cId="2922777498" sldId="432"/>
        </pc:sldMkLst>
      </pc:sldChg>
      <pc:sldChg chg="addSp delSp modSp add mod setBg">
        <pc:chgData name="胡 翌霖" userId="a9a41afe759712f0" providerId="LiveId" clId="{B99D1D2E-0132-4507-86E6-54B333013DE4}" dt="2021-11-29T09:29:33.558" v="525" actId="6549"/>
        <pc:sldMkLst>
          <pc:docMk/>
          <pc:sldMk cId="730532801" sldId="433"/>
        </pc:sldMkLst>
        <pc:spChg chg="mod">
          <ac:chgData name="胡 翌霖" userId="a9a41afe759712f0" providerId="LiveId" clId="{B99D1D2E-0132-4507-86E6-54B333013DE4}" dt="2021-11-29T09:25:28.372" v="480" actId="26606"/>
          <ac:spMkLst>
            <pc:docMk/>
            <pc:sldMk cId="730532801" sldId="433"/>
            <ac:spMk id="2" creationId="{D17AAC8D-1855-437B-8682-3A05867386E0}"/>
          </ac:spMkLst>
        </pc:spChg>
        <pc:spChg chg="mod ord">
          <ac:chgData name="胡 翌霖" userId="a9a41afe759712f0" providerId="LiveId" clId="{B99D1D2E-0132-4507-86E6-54B333013DE4}" dt="2021-11-29T09:29:33.558" v="525" actId="6549"/>
          <ac:spMkLst>
            <pc:docMk/>
            <pc:sldMk cId="730532801" sldId="433"/>
            <ac:spMk id="3" creationId="{645B4BCE-53B3-4218-86AD-D6DD0D29D173}"/>
          </ac:spMkLst>
        </pc:spChg>
        <pc:spChg chg="add del">
          <ac:chgData name="胡 翌霖" userId="a9a41afe759712f0" providerId="LiveId" clId="{B99D1D2E-0132-4507-86E6-54B333013DE4}" dt="2021-11-29T09:25:28.366" v="479" actId="26606"/>
          <ac:spMkLst>
            <pc:docMk/>
            <pc:sldMk cId="730532801" sldId="433"/>
            <ac:spMk id="10" creationId="{2B97F24A-32CE-4C1C-A50D-3016B394DCFB}"/>
          </ac:spMkLst>
        </pc:spChg>
        <pc:spChg chg="add del">
          <ac:chgData name="胡 翌霖" userId="a9a41afe759712f0" providerId="LiveId" clId="{B99D1D2E-0132-4507-86E6-54B333013DE4}" dt="2021-11-29T09:25:28.366" v="479" actId="26606"/>
          <ac:spMkLst>
            <pc:docMk/>
            <pc:sldMk cId="730532801" sldId="433"/>
            <ac:spMk id="12" creationId="{6357EC4F-235E-4222-A36F-C7878ACE37F2}"/>
          </ac:spMkLst>
        </pc:spChg>
        <pc:spChg chg="add">
          <ac:chgData name="胡 翌霖" userId="a9a41afe759712f0" providerId="LiveId" clId="{B99D1D2E-0132-4507-86E6-54B333013DE4}" dt="2021-11-29T09:25:28.372" v="480" actId="26606"/>
          <ac:spMkLst>
            <pc:docMk/>
            <pc:sldMk cId="730532801" sldId="433"/>
            <ac:spMk id="14" creationId="{4038CB10-1F5C-4D54-9DF7-12586DE5B007}"/>
          </ac:spMkLst>
        </pc:spChg>
        <pc:spChg chg="add">
          <ac:chgData name="胡 翌霖" userId="a9a41afe759712f0" providerId="LiveId" clId="{B99D1D2E-0132-4507-86E6-54B333013DE4}" dt="2021-11-29T09:25:28.372" v="480" actId="26606"/>
          <ac:spMkLst>
            <pc:docMk/>
            <pc:sldMk cId="730532801" sldId="433"/>
            <ac:spMk id="15" creationId="{73ED6512-6858-4552-B699-9A97FE9A4EA2}"/>
          </ac:spMkLst>
        </pc:spChg>
        <pc:picChg chg="mod">
          <ac:chgData name="胡 翌霖" userId="a9a41afe759712f0" providerId="LiveId" clId="{B99D1D2E-0132-4507-86E6-54B333013DE4}" dt="2021-11-29T09:25:28.372" v="480" actId="26606"/>
          <ac:picMkLst>
            <pc:docMk/>
            <pc:sldMk cId="730532801" sldId="433"/>
            <ac:picMk id="5" creationId="{FEA386C3-074E-4D85-A273-24657E58738B}"/>
          </ac:picMkLst>
        </pc:picChg>
      </pc:sldChg>
      <pc:sldChg chg="del">
        <pc:chgData name="胡 翌霖" userId="a9a41afe759712f0" providerId="LiveId" clId="{B99D1D2E-0132-4507-86E6-54B333013DE4}" dt="2021-11-29T08:04:42.128" v="7" actId="47"/>
        <pc:sldMkLst>
          <pc:docMk/>
          <pc:sldMk cId="3941312993" sldId="433"/>
        </pc:sldMkLst>
      </pc:sldChg>
      <pc:sldChg chg="del">
        <pc:chgData name="胡 翌霖" userId="a9a41afe759712f0" providerId="LiveId" clId="{B99D1D2E-0132-4507-86E6-54B333013DE4}" dt="2021-11-29T08:04:42.128" v="7" actId="47"/>
        <pc:sldMkLst>
          <pc:docMk/>
          <pc:sldMk cId="622810238" sldId="434"/>
        </pc:sldMkLst>
      </pc:sldChg>
      <pc:sldChg chg="addSp modSp add mod setBg">
        <pc:chgData name="胡 翌霖" userId="a9a41afe759712f0" providerId="LiveId" clId="{B99D1D2E-0132-4507-86E6-54B333013DE4}" dt="2021-11-29T09:25:01.967" v="477" actId="26606"/>
        <pc:sldMkLst>
          <pc:docMk/>
          <pc:sldMk cId="2554088480" sldId="434"/>
        </pc:sldMkLst>
        <pc:spChg chg="mod">
          <ac:chgData name="胡 翌霖" userId="a9a41afe759712f0" providerId="LiveId" clId="{B99D1D2E-0132-4507-86E6-54B333013DE4}" dt="2021-11-29T09:25:01.967" v="477" actId="26606"/>
          <ac:spMkLst>
            <pc:docMk/>
            <pc:sldMk cId="2554088480" sldId="434"/>
            <ac:spMk id="2" creationId="{1F0F6BE7-917D-4085-BDF5-E2B68F1DB4C3}"/>
          </ac:spMkLst>
        </pc:spChg>
        <pc:spChg chg="mod">
          <ac:chgData name="胡 翌霖" userId="a9a41afe759712f0" providerId="LiveId" clId="{B99D1D2E-0132-4507-86E6-54B333013DE4}" dt="2021-11-29T09:25:01.967" v="477" actId="26606"/>
          <ac:spMkLst>
            <pc:docMk/>
            <pc:sldMk cId="2554088480" sldId="434"/>
            <ac:spMk id="3" creationId="{D9753825-C53D-4FA3-A633-80AFFC9EA579}"/>
          </ac:spMkLst>
        </pc:spChg>
        <pc:spChg chg="add">
          <ac:chgData name="胡 翌霖" userId="a9a41afe759712f0" providerId="LiveId" clId="{B99D1D2E-0132-4507-86E6-54B333013DE4}" dt="2021-11-29T09:25:01.967" v="477" actId="26606"/>
          <ac:spMkLst>
            <pc:docMk/>
            <pc:sldMk cId="2554088480" sldId="434"/>
            <ac:spMk id="9" creationId="{2B97F24A-32CE-4C1C-A50D-3016B394DCFB}"/>
          </ac:spMkLst>
        </pc:spChg>
        <pc:spChg chg="add">
          <ac:chgData name="胡 翌霖" userId="a9a41afe759712f0" providerId="LiveId" clId="{B99D1D2E-0132-4507-86E6-54B333013DE4}" dt="2021-11-29T09:25:01.967" v="477" actId="26606"/>
          <ac:spMkLst>
            <pc:docMk/>
            <pc:sldMk cId="2554088480" sldId="434"/>
            <ac:spMk id="11" creationId="{6357EC4F-235E-4222-A36F-C7878ACE37F2}"/>
          </ac:spMkLst>
        </pc:spChg>
        <pc:picChg chg="mod">
          <ac:chgData name="胡 翌霖" userId="a9a41afe759712f0" providerId="LiveId" clId="{B99D1D2E-0132-4507-86E6-54B333013DE4}" dt="2021-11-29T09:25:01.967" v="477" actId="26606"/>
          <ac:picMkLst>
            <pc:docMk/>
            <pc:sldMk cId="2554088480" sldId="434"/>
            <ac:picMk id="4" creationId="{A7D394D9-D2A5-4753-A365-4599E56D795B}"/>
          </ac:picMkLst>
        </pc:picChg>
      </pc:sldChg>
      <pc:sldChg chg="addSp delSp modSp add mod setClrOvrMap">
        <pc:chgData name="胡 翌霖" userId="a9a41afe759712f0" providerId="LiveId" clId="{B99D1D2E-0132-4507-86E6-54B333013DE4}" dt="2021-11-29T09:05:32.034" v="397" actId="27614"/>
        <pc:sldMkLst>
          <pc:docMk/>
          <pc:sldMk cId="759704464" sldId="435"/>
        </pc:sldMkLst>
        <pc:spChg chg="mod">
          <ac:chgData name="胡 翌霖" userId="a9a41afe759712f0" providerId="LiveId" clId="{B99D1D2E-0132-4507-86E6-54B333013DE4}" dt="2021-11-29T09:05:22.065" v="396" actId="26606"/>
          <ac:spMkLst>
            <pc:docMk/>
            <pc:sldMk cId="759704464" sldId="435"/>
            <ac:spMk id="2" creationId="{B085D57C-8C90-4CE1-AED1-671B8572601D}"/>
          </ac:spMkLst>
        </pc:spChg>
        <pc:spChg chg="mod ord">
          <ac:chgData name="胡 翌霖" userId="a9a41afe759712f0" providerId="LiveId" clId="{B99D1D2E-0132-4507-86E6-54B333013DE4}" dt="2021-11-29T09:05:22.065" v="396" actId="26606"/>
          <ac:spMkLst>
            <pc:docMk/>
            <pc:sldMk cId="759704464" sldId="435"/>
            <ac:spMk id="3" creationId="{3CC760A3-2F80-4309-8AD1-6E58B1C7A30D}"/>
          </ac:spMkLst>
        </pc:spChg>
        <pc:spChg chg="add del">
          <ac:chgData name="胡 翌霖" userId="a9a41afe759712f0" providerId="LiveId" clId="{B99D1D2E-0132-4507-86E6-54B333013DE4}" dt="2021-11-29T09:05:22.065" v="396" actId="26606"/>
          <ac:spMkLst>
            <pc:docMk/>
            <pc:sldMk cId="759704464" sldId="435"/>
            <ac:spMk id="62" creationId="{18FD74D4-C0F3-4E5B-9628-885593F0B528}"/>
          </ac:spMkLst>
        </pc:spChg>
        <pc:spChg chg="add del">
          <ac:chgData name="胡 翌霖" userId="a9a41afe759712f0" providerId="LiveId" clId="{B99D1D2E-0132-4507-86E6-54B333013DE4}" dt="2021-11-29T09:05:22.065" v="396" actId="26606"/>
          <ac:spMkLst>
            <pc:docMk/>
            <pc:sldMk cId="759704464" sldId="435"/>
            <ac:spMk id="64" creationId="{E64FA8EC-281F-4A47-AF2E-9F85F2AABC2E}"/>
          </ac:spMkLst>
        </pc:spChg>
        <pc:spChg chg="add del">
          <ac:chgData name="胡 翌霖" userId="a9a41afe759712f0" providerId="LiveId" clId="{B99D1D2E-0132-4507-86E6-54B333013DE4}" dt="2021-11-29T09:05:22.059" v="395" actId="26606"/>
          <ac:spMkLst>
            <pc:docMk/>
            <pc:sldMk cId="759704464" sldId="435"/>
            <ac:spMk id="69" creationId="{4038CB10-1F5C-4D54-9DF7-12586DE5B007}"/>
          </ac:spMkLst>
        </pc:spChg>
        <pc:spChg chg="add del">
          <ac:chgData name="胡 翌霖" userId="a9a41afe759712f0" providerId="LiveId" clId="{B99D1D2E-0132-4507-86E6-54B333013DE4}" dt="2021-11-29T09:05:22.059" v="395" actId="26606"/>
          <ac:spMkLst>
            <pc:docMk/>
            <pc:sldMk cId="759704464" sldId="435"/>
            <ac:spMk id="71" creationId="{73ED6512-6858-4552-B699-9A97FE9A4EA2}"/>
          </ac:spMkLst>
        </pc:spChg>
        <pc:spChg chg="add">
          <ac:chgData name="胡 翌霖" userId="a9a41afe759712f0" providerId="LiveId" clId="{B99D1D2E-0132-4507-86E6-54B333013DE4}" dt="2021-11-29T09:05:22.065" v="396" actId="26606"/>
          <ac:spMkLst>
            <pc:docMk/>
            <pc:sldMk cId="759704464" sldId="435"/>
            <ac:spMk id="73" creationId="{16EA23B6-4B44-4D76-87BA-D81CE35EDB73}"/>
          </ac:spMkLst>
        </pc:spChg>
        <pc:spChg chg="add">
          <ac:chgData name="胡 翌霖" userId="a9a41afe759712f0" providerId="LiveId" clId="{B99D1D2E-0132-4507-86E6-54B333013DE4}" dt="2021-11-29T09:05:22.065" v="396" actId="26606"/>
          <ac:spMkLst>
            <pc:docMk/>
            <pc:sldMk cId="759704464" sldId="435"/>
            <ac:spMk id="74" creationId="{2EEEAE0B-25B7-437B-B834-B70A935419CA}"/>
          </ac:spMkLst>
        </pc:spChg>
        <pc:picChg chg="mod ord">
          <ac:chgData name="胡 翌霖" userId="a9a41afe759712f0" providerId="LiveId" clId="{B99D1D2E-0132-4507-86E6-54B333013DE4}" dt="2021-11-29T09:05:32.034" v="397" actId="27614"/>
          <ac:picMkLst>
            <pc:docMk/>
            <pc:sldMk cId="759704464" sldId="435"/>
            <ac:picMk id="4" creationId="{A82E8D03-E79C-4FED-AF59-178934B32B9A}"/>
          </ac:picMkLst>
        </pc:picChg>
      </pc:sldChg>
      <pc:sldChg chg="del">
        <pc:chgData name="胡 翌霖" userId="a9a41afe759712f0" providerId="LiveId" clId="{B99D1D2E-0132-4507-86E6-54B333013DE4}" dt="2021-11-29T08:04:42.128" v="7" actId="47"/>
        <pc:sldMkLst>
          <pc:docMk/>
          <pc:sldMk cId="1056893105" sldId="435"/>
        </pc:sldMkLst>
      </pc:sldChg>
      <pc:sldChg chg="del">
        <pc:chgData name="胡 翌霖" userId="a9a41afe759712f0" providerId="LiveId" clId="{B99D1D2E-0132-4507-86E6-54B333013DE4}" dt="2021-11-29T08:04:42.128" v="7" actId="47"/>
        <pc:sldMkLst>
          <pc:docMk/>
          <pc:sldMk cId="412648228" sldId="436"/>
        </pc:sldMkLst>
      </pc:sldChg>
      <pc:sldChg chg="addSp modSp add mod setBg">
        <pc:chgData name="胡 翌霖" userId="a9a41afe759712f0" providerId="LiveId" clId="{B99D1D2E-0132-4507-86E6-54B333013DE4}" dt="2021-11-29T10:44:45.409" v="662" actId="14100"/>
        <pc:sldMkLst>
          <pc:docMk/>
          <pc:sldMk cId="1430013564" sldId="436"/>
        </pc:sldMkLst>
        <pc:spChg chg="mod">
          <ac:chgData name="胡 翌霖" userId="a9a41afe759712f0" providerId="LiveId" clId="{B99D1D2E-0132-4507-86E6-54B333013DE4}" dt="2021-11-29T09:16:30.994" v="421" actId="26606"/>
          <ac:spMkLst>
            <pc:docMk/>
            <pc:sldMk cId="1430013564" sldId="436"/>
            <ac:spMk id="2" creationId="{51AC15DF-26FA-434B-9623-F432A752A161}"/>
          </ac:spMkLst>
        </pc:spChg>
        <pc:spChg chg="mod">
          <ac:chgData name="胡 翌霖" userId="a9a41afe759712f0" providerId="LiveId" clId="{B99D1D2E-0132-4507-86E6-54B333013DE4}" dt="2021-11-29T10:44:45.409" v="662" actId="14100"/>
          <ac:spMkLst>
            <pc:docMk/>
            <pc:sldMk cId="1430013564" sldId="436"/>
            <ac:spMk id="3" creationId="{52427701-348E-4423-B475-892F166F4EF1}"/>
          </ac:spMkLst>
        </pc:spChg>
        <pc:spChg chg="add">
          <ac:chgData name="胡 翌霖" userId="a9a41afe759712f0" providerId="LiveId" clId="{B99D1D2E-0132-4507-86E6-54B333013DE4}" dt="2021-11-29T09:16:30.994" v="421" actId="26606"/>
          <ac:spMkLst>
            <pc:docMk/>
            <pc:sldMk cId="1430013564" sldId="436"/>
            <ac:spMk id="8" creationId="{100EDD19-6802-4EC3-95CE-CFFAB042CFD6}"/>
          </ac:spMkLst>
        </pc:spChg>
        <pc:spChg chg="add">
          <ac:chgData name="胡 翌霖" userId="a9a41afe759712f0" providerId="LiveId" clId="{B99D1D2E-0132-4507-86E6-54B333013DE4}" dt="2021-11-29T09:16:30.994" v="421" actId="26606"/>
          <ac:spMkLst>
            <pc:docMk/>
            <pc:sldMk cId="1430013564" sldId="436"/>
            <ac:spMk id="10" creationId="{DB17E863-922E-4C26-BD64-E8FD41D28661}"/>
          </ac:spMkLst>
        </pc:spChg>
        <pc:picChg chg="add mod">
          <ac:chgData name="胡 翌霖" userId="a9a41afe759712f0" providerId="LiveId" clId="{B99D1D2E-0132-4507-86E6-54B333013DE4}" dt="2021-11-29T10:44:41.449" v="661" actId="1076"/>
          <ac:picMkLst>
            <pc:docMk/>
            <pc:sldMk cId="1430013564" sldId="436"/>
            <ac:picMk id="6" creationId="{20241E9F-01FF-4A70-9534-05C5B49CBF6D}"/>
          </ac:picMkLst>
        </pc:picChg>
      </pc:sldChg>
      <pc:sldChg chg="addSp delSp modSp add mod">
        <pc:chgData name="胡 翌霖" userId="a9a41afe759712f0" providerId="LiveId" clId="{B99D1D2E-0132-4507-86E6-54B333013DE4}" dt="2021-11-29T09:21:05.886" v="427" actId="20577"/>
        <pc:sldMkLst>
          <pc:docMk/>
          <pc:sldMk cId="993254807" sldId="437"/>
        </pc:sldMkLst>
        <pc:spChg chg="mod">
          <ac:chgData name="胡 翌霖" userId="a9a41afe759712f0" providerId="LiveId" clId="{B99D1D2E-0132-4507-86E6-54B333013DE4}" dt="2021-11-29T09:20:35.262" v="425" actId="26606"/>
          <ac:spMkLst>
            <pc:docMk/>
            <pc:sldMk cId="993254807" sldId="437"/>
            <ac:spMk id="2" creationId="{9D99F9DE-042F-4E37-99F8-2211A64BED9A}"/>
          </ac:spMkLst>
        </pc:spChg>
        <pc:spChg chg="mod">
          <ac:chgData name="胡 翌霖" userId="a9a41afe759712f0" providerId="LiveId" clId="{B99D1D2E-0132-4507-86E6-54B333013DE4}" dt="2021-11-29T09:21:05.886" v="427" actId="20577"/>
          <ac:spMkLst>
            <pc:docMk/>
            <pc:sldMk cId="993254807" sldId="437"/>
            <ac:spMk id="3" creationId="{D5BB6FB5-9205-4183-81EC-0A54086FAF99}"/>
          </ac:spMkLst>
        </pc:spChg>
        <pc:spChg chg="add">
          <ac:chgData name="胡 翌霖" userId="a9a41afe759712f0" providerId="LiveId" clId="{B99D1D2E-0132-4507-86E6-54B333013DE4}" dt="2021-11-29T09:20:35.262" v="425" actId="26606"/>
          <ac:spMkLst>
            <pc:docMk/>
            <pc:sldMk cId="993254807" sldId="437"/>
            <ac:spMk id="26" creationId="{2C61293E-6EBE-43EF-A52C-9BEBFD7679D4}"/>
          </ac:spMkLst>
        </pc:spChg>
        <pc:spChg chg="add">
          <ac:chgData name="胡 翌霖" userId="a9a41afe759712f0" providerId="LiveId" clId="{B99D1D2E-0132-4507-86E6-54B333013DE4}" dt="2021-11-29T09:20:35.262" v="425" actId="26606"/>
          <ac:spMkLst>
            <pc:docMk/>
            <pc:sldMk cId="993254807" sldId="437"/>
            <ac:spMk id="28" creationId="{21540236-BFD5-4A9D-8840-4703E7F76825}"/>
          </ac:spMkLst>
        </pc:spChg>
        <pc:picChg chg="mod ord">
          <ac:chgData name="胡 翌霖" userId="a9a41afe759712f0" providerId="LiveId" clId="{B99D1D2E-0132-4507-86E6-54B333013DE4}" dt="2021-11-29T09:20:35.262" v="425" actId="26606"/>
          <ac:picMkLst>
            <pc:docMk/>
            <pc:sldMk cId="993254807" sldId="437"/>
            <ac:picMk id="4" creationId="{E96D3ADB-7FD7-4D72-8C8B-386BF26C68E9}"/>
          </ac:picMkLst>
        </pc:picChg>
        <pc:picChg chg="del">
          <ac:chgData name="胡 翌霖" userId="a9a41afe759712f0" providerId="LiveId" clId="{B99D1D2E-0132-4507-86E6-54B333013DE4}" dt="2021-11-29T09:20:35.262" v="425" actId="26606"/>
          <ac:picMkLst>
            <pc:docMk/>
            <pc:sldMk cId="993254807" sldId="437"/>
            <ac:picMk id="21" creationId="{54DDEBDD-D8BD-41A6-8A0D-B00E3768B0F9}"/>
          </ac:picMkLst>
        </pc:picChg>
      </pc:sldChg>
      <pc:sldChg chg="addSp delSp modSp add mod setBg setClrOvrMap">
        <pc:chgData name="胡 翌霖" userId="a9a41afe759712f0" providerId="LiveId" clId="{B99D1D2E-0132-4507-86E6-54B333013DE4}" dt="2021-11-29T11:39:01.218" v="1474" actId="27636"/>
        <pc:sldMkLst>
          <pc:docMk/>
          <pc:sldMk cId="2750951758" sldId="438"/>
        </pc:sldMkLst>
        <pc:spChg chg="mod">
          <ac:chgData name="胡 翌霖" userId="a9a41afe759712f0" providerId="LiveId" clId="{B99D1D2E-0132-4507-86E6-54B333013DE4}" dt="2021-11-29T11:20:51.345" v="1216" actId="26606"/>
          <ac:spMkLst>
            <pc:docMk/>
            <pc:sldMk cId="2750951758" sldId="438"/>
            <ac:spMk id="2" creationId="{B0AA36F2-F3C8-47C6-AE68-6DDD033858BB}"/>
          </ac:spMkLst>
        </pc:spChg>
        <pc:spChg chg="mod">
          <ac:chgData name="胡 翌霖" userId="a9a41afe759712f0" providerId="LiveId" clId="{B99D1D2E-0132-4507-86E6-54B333013DE4}" dt="2021-11-29T11:39:01.218" v="1474" actId="27636"/>
          <ac:spMkLst>
            <pc:docMk/>
            <pc:sldMk cId="2750951758" sldId="438"/>
            <ac:spMk id="3" creationId="{1D7295B1-165D-42B9-B8AE-4891F7968740}"/>
          </ac:spMkLst>
        </pc:spChg>
        <pc:spChg chg="add del">
          <ac:chgData name="胡 翌霖" userId="a9a41afe759712f0" providerId="LiveId" clId="{B99D1D2E-0132-4507-86E6-54B333013DE4}" dt="2021-11-29T10:57:18.980" v="785" actId="26606"/>
          <ac:spMkLst>
            <pc:docMk/>
            <pc:sldMk cId="2750951758" sldId="438"/>
            <ac:spMk id="8" creationId="{C7FA33FF-088D-4F16-95A2-2C64D353DEA8}"/>
          </ac:spMkLst>
        </pc:spChg>
        <pc:spChg chg="add del">
          <ac:chgData name="胡 翌霖" userId="a9a41afe759712f0" providerId="LiveId" clId="{B99D1D2E-0132-4507-86E6-54B333013DE4}" dt="2021-11-29T10:57:18.980" v="785" actId="26606"/>
          <ac:spMkLst>
            <pc:docMk/>
            <pc:sldMk cId="2750951758" sldId="438"/>
            <ac:spMk id="10" creationId="{A376EFB1-01CF-419F-ABF1-2AF02BBFCBD1}"/>
          </ac:spMkLst>
        </pc:spChg>
        <pc:spChg chg="add del">
          <ac:chgData name="胡 翌霖" userId="a9a41afe759712f0" providerId="LiveId" clId="{B99D1D2E-0132-4507-86E6-54B333013DE4}" dt="2021-11-29T10:57:18.980" v="785" actId="26606"/>
          <ac:spMkLst>
            <pc:docMk/>
            <pc:sldMk cId="2750951758" sldId="438"/>
            <ac:spMk id="12" creationId="{FF9DEA15-78BD-4750-AA18-B9F28A6D5AB8}"/>
          </ac:spMkLst>
        </pc:spChg>
        <pc:spChg chg="add del">
          <ac:chgData name="胡 翌霖" userId="a9a41afe759712f0" providerId="LiveId" clId="{B99D1D2E-0132-4507-86E6-54B333013DE4}" dt="2021-11-29T10:57:21.379" v="787" actId="26606"/>
          <ac:spMkLst>
            <pc:docMk/>
            <pc:sldMk cId="2750951758" sldId="438"/>
            <ac:spMk id="14" creationId="{1C091803-41C2-48E0-9228-5148460C7479}"/>
          </ac:spMkLst>
        </pc:spChg>
        <pc:spChg chg="add del">
          <ac:chgData name="胡 翌霖" userId="a9a41afe759712f0" providerId="LiveId" clId="{B99D1D2E-0132-4507-86E6-54B333013DE4}" dt="2021-11-29T10:57:21.379" v="787" actId="26606"/>
          <ac:spMkLst>
            <pc:docMk/>
            <pc:sldMk cId="2750951758" sldId="438"/>
            <ac:spMk id="15" creationId="{B775CD93-9DF2-48CB-9F57-1BCA9A46C7FA}"/>
          </ac:spMkLst>
        </pc:spChg>
        <pc:spChg chg="add del">
          <ac:chgData name="胡 翌霖" userId="a9a41afe759712f0" providerId="LiveId" clId="{B99D1D2E-0132-4507-86E6-54B333013DE4}" dt="2021-11-29T10:57:21.379" v="787" actId="26606"/>
          <ac:spMkLst>
            <pc:docMk/>
            <pc:sldMk cId="2750951758" sldId="438"/>
            <ac:spMk id="16" creationId="{6166C6D1-23AC-49C4-BA07-238E4E9F8CEB}"/>
          </ac:spMkLst>
        </pc:spChg>
        <pc:spChg chg="add del">
          <ac:chgData name="胡 翌霖" userId="a9a41afe759712f0" providerId="LiveId" clId="{B99D1D2E-0132-4507-86E6-54B333013DE4}" dt="2021-11-29T10:57:21.379" v="787" actId="26606"/>
          <ac:spMkLst>
            <pc:docMk/>
            <pc:sldMk cId="2750951758" sldId="438"/>
            <ac:spMk id="17" creationId="{E186B68C-84BC-4A6E-99D1-EE87483C1349}"/>
          </ac:spMkLst>
        </pc:spChg>
        <pc:spChg chg="add del">
          <ac:chgData name="胡 翌霖" userId="a9a41afe759712f0" providerId="LiveId" clId="{B99D1D2E-0132-4507-86E6-54B333013DE4}" dt="2021-11-29T11:03:19.742" v="940" actId="26606"/>
          <ac:spMkLst>
            <pc:docMk/>
            <pc:sldMk cId="2750951758" sldId="438"/>
            <ac:spMk id="19" creationId="{100EDD19-6802-4EC3-95CE-CFFAB042CFD6}"/>
          </ac:spMkLst>
        </pc:spChg>
        <pc:spChg chg="add del">
          <ac:chgData name="胡 翌霖" userId="a9a41afe759712f0" providerId="LiveId" clId="{B99D1D2E-0132-4507-86E6-54B333013DE4}" dt="2021-11-29T11:03:19.742" v="940" actId="26606"/>
          <ac:spMkLst>
            <pc:docMk/>
            <pc:sldMk cId="2750951758" sldId="438"/>
            <ac:spMk id="20" creationId="{DB17E863-922E-4C26-BD64-E8FD41D28661}"/>
          </ac:spMkLst>
        </pc:spChg>
        <pc:spChg chg="add del">
          <ac:chgData name="胡 翌霖" userId="a9a41afe759712f0" providerId="LiveId" clId="{B99D1D2E-0132-4507-86E6-54B333013DE4}" dt="2021-11-29T11:03:19.731" v="939" actId="26606"/>
          <ac:spMkLst>
            <pc:docMk/>
            <pc:sldMk cId="2750951758" sldId="438"/>
            <ac:spMk id="25" creationId="{100EDD19-6802-4EC3-95CE-CFFAB042CFD6}"/>
          </ac:spMkLst>
        </pc:spChg>
        <pc:spChg chg="add del">
          <ac:chgData name="胡 翌霖" userId="a9a41afe759712f0" providerId="LiveId" clId="{B99D1D2E-0132-4507-86E6-54B333013DE4}" dt="2021-11-29T11:03:19.731" v="939" actId="26606"/>
          <ac:spMkLst>
            <pc:docMk/>
            <pc:sldMk cId="2750951758" sldId="438"/>
            <ac:spMk id="27" creationId="{DB17E863-922E-4C26-BD64-E8FD41D28661}"/>
          </ac:spMkLst>
        </pc:spChg>
        <pc:spChg chg="add del">
          <ac:chgData name="胡 翌霖" userId="a9a41afe759712f0" providerId="LiveId" clId="{B99D1D2E-0132-4507-86E6-54B333013DE4}" dt="2021-11-29T11:20:51.345" v="1216" actId="26606"/>
          <ac:spMkLst>
            <pc:docMk/>
            <pc:sldMk cId="2750951758" sldId="438"/>
            <ac:spMk id="29" creationId="{FF9DEA15-78BD-4750-AA18-B9F28A6D5AB8}"/>
          </ac:spMkLst>
        </pc:spChg>
        <pc:spChg chg="add del">
          <ac:chgData name="胡 翌霖" userId="a9a41afe759712f0" providerId="LiveId" clId="{B99D1D2E-0132-4507-86E6-54B333013DE4}" dt="2021-11-29T11:20:51.345" v="1216" actId="26606"/>
          <ac:spMkLst>
            <pc:docMk/>
            <pc:sldMk cId="2750951758" sldId="438"/>
            <ac:spMk id="30" creationId="{C7FA33FF-088D-4F16-95A2-2C64D353DEA8}"/>
          </ac:spMkLst>
        </pc:spChg>
        <pc:spChg chg="add del">
          <ac:chgData name="胡 翌霖" userId="a9a41afe759712f0" providerId="LiveId" clId="{B99D1D2E-0132-4507-86E6-54B333013DE4}" dt="2021-11-29T11:20:51.345" v="1216" actId="26606"/>
          <ac:spMkLst>
            <pc:docMk/>
            <pc:sldMk cId="2750951758" sldId="438"/>
            <ac:spMk id="31" creationId="{A376EFB1-01CF-419F-ABF1-2AF02BBFCBD1}"/>
          </ac:spMkLst>
        </pc:spChg>
        <pc:spChg chg="add">
          <ac:chgData name="胡 翌霖" userId="a9a41afe759712f0" providerId="LiveId" clId="{B99D1D2E-0132-4507-86E6-54B333013DE4}" dt="2021-11-29T11:20:51.345" v="1216" actId="26606"/>
          <ac:spMkLst>
            <pc:docMk/>
            <pc:sldMk cId="2750951758" sldId="438"/>
            <ac:spMk id="36" creationId="{4D2B9ADA-8519-4525-AF7F-1C919F3CF544}"/>
          </ac:spMkLst>
        </pc:spChg>
        <pc:picChg chg="del">
          <ac:chgData name="胡 翌霖" userId="a9a41afe759712f0" providerId="LiveId" clId="{B99D1D2E-0132-4507-86E6-54B333013DE4}" dt="2021-11-29T10:57:02.209" v="783" actId="478"/>
          <ac:picMkLst>
            <pc:docMk/>
            <pc:sldMk cId="2750951758" sldId="438"/>
            <ac:picMk id="4" creationId="{F59C8063-E98C-4EA4-BBFC-FE65D99D8566}"/>
          </ac:picMkLst>
        </pc:picChg>
        <pc:picChg chg="add del mod">
          <ac:chgData name="胡 翌霖" userId="a9a41afe759712f0" providerId="LiveId" clId="{B99D1D2E-0132-4507-86E6-54B333013DE4}" dt="2021-11-29T10:52:53.882" v="750" actId="21"/>
          <ac:picMkLst>
            <pc:docMk/>
            <pc:sldMk cId="2750951758" sldId="438"/>
            <ac:picMk id="7" creationId="{A1514CFC-FD2B-4B61-AE99-BB8AC88BD963}"/>
          </ac:picMkLst>
        </pc:picChg>
        <pc:picChg chg="add mod">
          <ac:chgData name="胡 翌霖" userId="a9a41afe759712f0" providerId="LiveId" clId="{B99D1D2E-0132-4507-86E6-54B333013DE4}" dt="2021-11-29T11:20:51.345" v="1216" actId="26606"/>
          <ac:picMkLst>
            <pc:docMk/>
            <pc:sldMk cId="2750951758" sldId="438"/>
            <ac:picMk id="22" creationId="{3F5908DE-92B1-4466-9AB0-D7CAA2133B6A}"/>
          </ac:picMkLst>
        </pc:picChg>
        <pc:picChg chg="add mod">
          <ac:chgData name="胡 翌霖" userId="a9a41afe759712f0" providerId="LiveId" clId="{B99D1D2E-0132-4507-86E6-54B333013DE4}" dt="2021-11-29T11:20:51.345" v="1216" actId="26606"/>
          <ac:picMkLst>
            <pc:docMk/>
            <pc:sldMk cId="2750951758" sldId="438"/>
            <ac:picMk id="23" creationId="{B71308CD-CD77-42D6-BF4E-4175ED21E204}"/>
          </ac:picMkLst>
        </pc:picChg>
        <pc:cxnChg chg="add">
          <ac:chgData name="胡 翌霖" userId="a9a41afe759712f0" providerId="LiveId" clId="{B99D1D2E-0132-4507-86E6-54B333013DE4}" dt="2021-11-29T11:20:51.345" v="1216" actId="26606"/>
          <ac:cxnSpMkLst>
            <pc:docMk/>
            <pc:sldMk cId="2750951758" sldId="438"/>
            <ac:cxnSpMk id="38" creationId="{AF5191F1-A1C8-4AEE-8007-DF304E42B15E}"/>
          </ac:cxnSpMkLst>
        </pc:cxnChg>
      </pc:sldChg>
      <pc:sldChg chg="addSp delSp modSp new mod setBg">
        <pc:chgData name="胡 翌霖" userId="a9a41afe759712f0" providerId="LiveId" clId="{B99D1D2E-0132-4507-86E6-54B333013DE4}" dt="2021-11-29T11:35:41.840" v="1404" actId="14100"/>
        <pc:sldMkLst>
          <pc:docMk/>
          <pc:sldMk cId="2802680226" sldId="439"/>
        </pc:sldMkLst>
        <pc:spChg chg="mod">
          <ac:chgData name="胡 翌霖" userId="a9a41afe759712f0" providerId="LiveId" clId="{B99D1D2E-0132-4507-86E6-54B333013DE4}" dt="2021-11-29T11:18:43.583" v="1190" actId="26606"/>
          <ac:spMkLst>
            <pc:docMk/>
            <pc:sldMk cId="2802680226" sldId="439"/>
            <ac:spMk id="2" creationId="{EB0DD98F-9FEA-444E-8022-DBEF56EF35A0}"/>
          </ac:spMkLst>
        </pc:spChg>
        <pc:spChg chg="mod ord">
          <ac:chgData name="胡 翌霖" userId="a9a41afe759712f0" providerId="LiveId" clId="{B99D1D2E-0132-4507-86E6-54B333013DE4}" dt="2021-11-29T11:35:41.840" v="1404" actId="14100"/>
          <ac:spMkLst>
            <pc:docMk/>
            <pc:sldMk cId="2802680226" sldId="439"/>
            <ac:spMk id="3" creationId="{4463D2E4-C81D-428D-8D32-10DACA1BA637}"/>
          </ac:spMkLst>
        </pc:spChg>
        <pc:spChg chg="add del">
          <ac:chgData name="胡 翌霖" userId="a9a41afe759712f0" providerId="LiveId" clId="{B99D1D2E-0132-4507-86E6-54B333013DE4}" dt="2021-11-29T11:18:43.576" v="1189" actId="26606"/>
          <ac:spMkLst>
            <pc:docMk/>
            <pc:sldMk cId="2802680226" sldId="439"/>
            <ac:spMk id="12" creationId="{33CD251C-A887-4D2F-925B-FC097198538B}"/>
          </ac:spMkLst>
        </pc:spChg>
        <pc:spChg chg="add del">
          <ac:chgData name="胡 翌霖" userId="a9a41afe759712f0" providerId="LiveId" clId="{B99D1D2E-0132-4507-86E6-54B333013DE4}" dt="2021-11-29T11:18:43.576" v="1189" actId="26606"/>
          <ac:spMkLst>
            <pc:docMk/>
            <pc:sldMk cId="2802680226" sldId="439"/>
            <ac:spMk id="14" creationId="{B19D093C-27FB-4032-B282-42C4563F257C}"/>
          </ac:spMkLst>
        </pc:spChg>
        <pc:spChg chg="add del">
          <ac:chgData name="胡 翌霖" userId="a9a41afe759712f0" providerId="LiveId" clId="{B99D1D2E-0132-4507-86E6-54B333013DE4}" dt="2021-11-29T11:20:15.503" v="1215" actId="26606"/>
          <ac:spMkLst>
            <pc:docMk/>
            <pc:sldMk cId="2802680226" sldId="439"/>
            <ac:spMk id="20" creationId="{4038CB10-1F5C-4D54-9DF7-12586DE5B007}"/>
          </ac:spMkLst>
        </pc:spChg>
        <pc:spChg chg="add del">
          <ac:chgData name="胡 翌霖" userId="a9a41afe759712f0" providerId="LiveId" clId="{B99D1D2E-0132-4507-86E6-54B333013DE4}" dt="2021-11-29T11:20:15.503" v="1215" actId="26606"/>
          <ac:spMkLst>
            <pc:docMk/>
            <pc:sldMk cId="2802680226" sldId="439"/>
            <ac:spMk id="21" creationId="{73ED6512-6858-4552-B699-9A97FE9A4EA2}"/>
          </ac:spMkLst>
        </pc:spChg>
        <pc:spChg chg="add">
          <ac:chgData name="胡 翌霖" userId="a9a41afe759712f0" providerId="LiveId" clId="{B99D1D2E-0132-4507-86E6-54B333013DE4}" dt="2021-11-29T11:20:15.503" v="1215" actId="26606"/>
          <ac:spMkLst>
            <pc:docMk/>
            <pc:sldMk cId="2802680226" sldId="439"/>
            <ac:spMk id="26" creationId="{4038CB10-1F5C-4D54-9DF7-12586DE5B007}"/>
          </ac:spMkLst>
        </pc:spChg>
        <pc:spChg chg="add">
          <ac:chgData name="胡 翌霖" userId="a9a41afe759712f0" providerId="LiveId" clId="{B99D1D2E-0132-4507-86E6-54B333013DE4}" dt="2021-11-29T11:20:15.503" v="1215" actId="26606"/>
          <ac:spMkLst>
            <pc:docMk/>
            <pc:sldMk cId="2802680226" sldId="439"/>
            <ac:spMk id="28" creationId="{73ED6512-6858-4552-B699-9A97FE9A4EA2}"/>
          </ac:spMkLst>
        </pc:spChg>
        <pc:grpChg chg="add del">
          <ac:chgData name="胡 翌霖" userId="a9a41afe759712f0" providerId="LiveId" clId="{B99D1D2E-0132-4507-86E6-54B333013DE4}" dt="2021-11-29T11:18:43.576" v="1189" actId="26606"/>
          <ac:grpSpMkLst>
            <pc:docMk/>
            <pc:sldMk cId="2802680226" sldId="439"/>
            <ac:grpSpMk id="16" creationId="{35EE815E-1BD3-4777-B652-6D98825BF66B}"/>
          </ac:grpSpMkLst>
        </pc:grpChg>
        <pc:picChg chg="add del mod">
          <ac:chgData name="胡 翌霖" userId="a9a41afe759712f0" providerId="LiveId" clId="{B99D1D2E-0132-4507-86E6-54B333013DE4}" dt="2021-11-29T11:18:13.307" v="1184" actId="21"/>
          <ac:picMkLst>
            <pc:docMk/>
            <pc:sldMk cId="2802680226" sldId="439"/>
            <ac:picMk id="5" creationId="{B7001ED5-A987-4282-A0F5-4DFCEA19EF3C}"/>
          </ac:picMkLst>
        </pc:picChg>
        <pc:picChg chg="add del mod">
          <ac:chgData name="胡 翌霖" userId="a9a41afe759712f0" providerId="LiveId" clId="{B99D1D2E-0132-4507-86E6-54B333013DE4}" dt="2021-11-29T11:18:09.376" v="1182" actId="21"/>
          <ac:picMkLst>
            <pc:docMk/>
            <pc:sldMk cId="2802680226" sldId="439"/>
            <ac:picMk id="6" creationId="{6A507649-960A-4B8E-898C-373E16849589}"/>
          </ac:picMkLst>
        </pc:picChg>
        <pc:picChg chg="add mod">
          <ac:chgData name="胡 翌霖" userId="a9a41afe759712f0" providerId="LiveId" clId="{B99D1D2E-0132-4507-86E6-54B333013DE4}" dt="2021-11-29T11:20:15.503" v="1215" actId="26606"/>
          <ac:picMkLst>
            <pc:docMk/>
            <pc:sldMk cId="2802680226" sldId="439"/>
            <ac:picMk id="7" creationId="{88460BF1-2154-491E-BFC9-077758A97407}"/>
          </ac:picMkLst>
        </pc:picChg>
      </pc:sldChg>
      <pc:sldMasterChg chg="del delSldLayout">
        <pc:chgData name="胡 翌霖" userId="a9a41afe759712f0" providerId="LiveId" clId="{B99D1D2E-0132-4507-86E6-54B333013DE4}" dt="2021-11-29T08:04:42.128" v="7" actId="47"/>
        <pc:sldMasterMkLst>
          <pc:docMk/>
          <pc:sldMasterMk cId="1380603363" sldId="2147483750"/>
        </pc:sldMasterMkLst>
        <pc:sldLayoutChg chg="del">
          <pc:chgData name="胡 翌霖" userId="a9a41afe759712f0" providerId="LiveId" clId="{B99D1D2E-0132-4507-86E6-54B333013DE4}" dt="2021-11-29T08:04:42.128" v="7" actId="47"/>
          <pc:sldLayoutMkLst>
            <pc:docMk/>
            <pc:sldMasterMk cId="1380603363" sldId="2147483750"/>
            <pc:sldLayoutMk cId="1141518298" sldId="2147483751"/>
          </pc:sldLayoutMkLst>
        </pc:sldLayoutChg>
        <pc:sldLayoutChg chg="del">
          <pc:chgData name="胡 翌霖" userId="a9a41afe759712f0" providerId="LiveId" clId="{B99D1D2E-0132-4507-86E6-54B333013DE4}" dt="2021-11-29T08:04:42.128" v="7" actId="47"/>
          <pc:sldLayoutMkLst>
            <pc:docMk/>
            <pc:sldMasterMk cId="1380603363" sldId="2147483750"/>
            <pc:sldLayoutMk cId="4169048660" sldId="2147483752"/>
          </pc:sldLayoutMkLst>
        </pc:sldLayoutChg>
        <pc:sldLayoutChg chg="del">
          <pc:chgData name="胡 翌霖" userId="a9a41afe759712f0" providerId="LiveId" clId="{B99D1D2E-0132-4507-86E6-54B333013DE4}" dt="2021-11-29T08:04:42.128" v="7" actId="47"/>
          <pc:sldLayoutMkLst>
            <pc:docMk/>
            <pc:sldMasterMk cId="1380603363" sldId="2147483750"/>
            <pc:sldLayoutMk cId="4048771766" sldId="2147483753"/>
          </pc:sldLayoutMkLst>
        </pc:sldLayoutChg>
        <pc:sldLayoutChg chg="del">
          <pc:chgData name="胡 翌霖" userId="a9a41afe759712f0" providerId="LiveId" clId="{B99D1D2E-0132-4507-86E6-54B333013DE4}" dt="2021-11-29T08:04:42.128" v="7" actId="47"/>
          <pc:sldLayoutMkLst>
            <pc:docMk/>
            <pc:sldMasterMk cId="1380603363" sldId="2147483750"/>
            <pc:sldLayoutMk cId="2194713745" sldId="2147483754"/>
          </pc:sldLayoutMkLst>
        </pc:sldLayoutChg>
        <pc:sldLayoutChg chg="del">
          <pc:chgData name="胡 翌霖" userId="a9a41afe759712f0" providerId="LiveId" clId="{B99D1D2E-0132-4507-86E6-54B333013DE4}" dt="2021-11-29T08:04:42.128" v="7" actId="47"/>
          <pc:sldLayoutMkLst>
            <pc:docMk/>
            <pc:sldMasterMk cId="1380603363" sldId="2147483750"/>
            <pc:sldLayoutMk cId="2583232953" sldId="2147483755"/>
          </pc:sldLayoutMkLst>
        </pc:sldLayoutChg>
        <pc:sldLayoutChg chg="del">
          <pc:chgData name="胡 翌霖" userId="a9a41afe759712f0" providerId="LiveId" clId="{B99D1D2E-0132-4507-86E6-54B333013DE4}" dt="2021-11-29T08:04:42.128" v="7" actId="47"/>
          <pc:sldLayoutMkLst>
            <pc:docMk/>
            <pc:sldMasterMk cId="1380603363" sldId="2147483750"/>
            <pc:sldLayoutMk cId="673176168" sldId="2147483756"/>
          </pc:sldLayoutMkLst>
        </pc:sldLayoutChg>
        <pc:sldLayoutChg chg="del">
          <pc:chgData name="胡 翌霖" userId="a9a41afe759712f0" providerId="LiveId" clId="{B99D1D2E-0132-4507-86E6-54B333013DE4}" dt="2021-11-29T08:04:42.128" v="7" actId="47"/>
          <pc:sldLayoutMkLst>
            <pc:docMk/>
            <pc:sldMasterMk cId="1380603363" sldId="2147483750"/>
            <pc:sldLayoutMk cId="4263771549" sldId="2147483757"/>
          </pc:sldLayoutMkLst>
        </pc:sldLayoutChg>
        <pc:sldLayoutChg chg="del">
          <pc:chgData name="胡 翌霖" userId="a9a41afe759712f0" providerId="LiveId" clId="{B99D1D2E-0132-4507-86E6-54B333013DE4}" dt="2021-11-29T08:04:42.128" v="7" actId="47"/>
          <pc:sldLayoutMkLst>
            <pc:docMk/>
            <pc:sldMasterMk cId="1380603363" sldId="2147483750"/>
            <pc:sldLayoutMk cId="491256965" sldId="2147483758"/>
          </pc:sldLayoutMkLst>
        </pc:sldLayoutChg>
        <pc:sldLayoutChg chg="del">
          <pc:chgData name="胡 翌霖" userId="a9a41afe759712f0" providerId="LiveId" clId="{B99D1D2E-0132-4507-86E6-54B333013DE4}" dt="2021-11-29T08:04:42.128" v="7" actId="47"/>
          <pc:sldLayoutMkLst>
            <pc:docMk/>
            <pc:sldMasterMk cId="1380603363" sldId="2147483750"/>
            <pc:sldLayoutMk cId="2463357784" sldId="2147483759"/>
          </pc:sldLayoutMkLst>
        </pc:sldLayoutChg>
        <pc:sldLayoutChg chg="del">
          <pc:chgData name="胡 翌霖" userId="a9a41afe759712f0" providerId="LiveId" clId="{B99D1D2E-0132-4507-86E6-54B333013DE4}" dt="2021-11-29T08:04:42.128" v="7" actId="47"/>
          <pc:sldLayoutMkLst>
            <pc:docMk/>
            <pc:sldMasterMk cId="1380603363" sldId="2147483750"/>
            <pc:sldLayoutMk cId="875463767" sldId="2147483760"/>
          </pc:sldLayoutMkLst>
        </pc:sldLayoutChg>
        <pc:sldLayoutChg chg="del">
          <pc:chgData name="胡 翌霖" userId="a9a41afe759712f0" providerId="LiveId" clId="{B99D1D2E-0132-4507-86E6-54B333013DE4}" dt="2021-11-29T08:04:42.128" v="7" actId="47"/>
          <pc:sldLayoutMkLst>
            <pc:docMk/>
            <pc:sldMasterMk cId="1380603363" sldId="2147483750"/>
            <pc:sldLayoutMk cId="2468923221" sldId="2147483761"/>
          </pc:sldLayoutMkLst>
        </pc:sldLayoutChg>
      </pc:sldMasterChg>
    </pc:docChg>
  </pc:docChgLst>
  <pc:docChgLst>
    <pc:chgData name="胡 翌霖" userId="a9a41afe759712f0" providerId="LiveId" clId="{1BE6BB47-EEA9-42A1-B678-3775E865DC72}"/>
    <pc:docChg chg="undo redo custSel addSld delSld modSld delMainMaster">
      <pc:chgData name="胡 翌霖" userId="a9a41afe759712f0" providerId="LiveId" clId="{1BE6BB47-EEA9-42A1-B678-3775E865DC72}" dt="2021-11-22T08:08:34.512" v="825" actId="207"/>
      <pc:docMkLst>
        <pc:docMk/>
      </pc:docMkLst>
      <pc:sldChg chg="addSp delSp modSp add del mod setBg">
        <pc:chgData name="胡 翌霖" userId="a9a41afe759712f0" providerId="LiveId" clId="{1BE6BB47-EEA9-42A1-B678-3775E865DC72}" dt="2021-11-22T05:26:06.467" v="144" actId="26606"/>
        <pc:sldMkLst>
          <pc:docMk/>
          <pc:sldMk cId="2234809959" sldId="259"/>
        </pc:sldMkLst>
        <pc:spChg chg="add del">
          <ac:chgData name="胡 翌霖" userId="a9a41afe759712f0" providerId="LiveId" clId="{1BE6BB47-EEA9-42A1-B678-3775E865DC72}" dt="2021-11-22T05:26:06.467" v="144" actId="26606"/>
          <ac:spMkLst>
            <pc:docMk/>
            <pc:sldMk cId="2234809959" sldId="259"/>
            <ac:spMk id="2" creationId="{119D1B33-8538-47A0-9D21-A4B1363361E0}"/>
          </ac:spMkLst>
        </pc:spChg>
        <pc:spChg chg="add del">
          <ac:chgData name="胡 翌霖" userId="a9a41afe759712f0" providerId="LiveId" clId="{1BE6BB47-EEA9-42A1-B678-3775E865DC72}" dt="2021-11-22T05:26:06.464" v="143" actId="26606"/>
          <ac:spMkLst>
            <pc:docMk/>
            <pc:sldMk cId="2234809959" sldId="259"/>
            <ac:spMk id="10" creationId="{AB8C311F-7253-4AED-9701-7FC0708C41C7}"/>
          </ac:spMkLst>
        </pc:spChg>
        <pc:spChg chg="add del">
          <ac:chgData name="胡 翌霖" userId="a9a41afe759712f0" providerId="LiveId" clId="{1BE6BB47-EEA9-42A1-B678-3775E865DC72}" dt="2021-11-22T05:26:06.464" v="143" actId="26606"/>
          <ac:spMkLst>
            <pc:docMk/>
            <pc:sldMk cId="2234809959" sldId="259"/>
            <ac:spMk id="12" creationId="{E2384209-CB15-4CDF-9D31-C44FD9A3F20D}"/>
          </ac:spMkLst>
        </pc:spChg>
        <pc:spChg chg="add del">
          <ac:chgData name="胡 翌霖" userId="a9a41afe759712f0" providerId="LiveId" clId="{1BE6BB47-EEA9-42A1-B678-3775E865DC72}" dt="2021-11-22T05:26:06.464" v="143" actId="26606"/>
          <ac:spMkLst>
            <pc:docMk/>
            <pc:sldMk cId="2234809959" sldId="259"/>
            <ac:spMk id="14" creationId="{2633B3B5-CC90-43F0-8714-D31D1F3F0209}"/>
          </ac:spMkLst>
        </pc:spChg>
        <pc:spChg chg="add del">
          <ac:chgData name="胡 翌霖" userId="a9a41afe759712f0" providerId="LiveId" clId="{1BE6BB47-EEA9-42A1-B678-3775E865DC72}" dt="2021-11-22T05:26:06.464" v="143" actId="26606"/>
          <ac:spMkLst>
            <pc:docMk/>
            <pc:sldMk cId="2234809959" sldId="259"/>
            <ac:spMk id="16" creationId="{A8D57A06-A426-446D-B02C-A2DC6B62E45E}"/>
          </ac:spMkLst>
        </pc:spChg>
        <pc:spChg chg="add">
          <ac:chgData name="胡 翌霖" userId="a9a41afe759712f0" providerId="LiveId" clId="{1BE6BB47-EEA9-42A1-B678-3775E865DC72}" dt="2021-11-22T05:26:06.467" v="144" actId="26606"/>
          <ac:spMkLst>
            <pc:docMk/>
            <pc:sldMk cId="2234809959" sldId="259"/>
            <ac:spMk id="18" creationId="{42A4FC2C-047E-45A5-965D-8E1E3BF09BC6}"/>
          </ac:spMkLst>
        </pc:spChg>
        <pc:picChg chg="mod">
          <ac:chgData name="胡 翌霖" userId="a9a41afe759712f0" providerId="LiveId" clId="{1BE6BB47-EEA9-42A1-B678-3775E865DC72}" dt="2021-11-22T05:26:06.467" v="144" actId="26606"/>
          <ac:picMkLst>
            <pc:docMk/>
            <pc:sldMk cId="2234809959" sldId="259"/>
            <ac:picMk id="5" creationId="{06CFAB3A-C482-4127-A36E-D82FF066E7C6}"/>
          </ac:picMkLst>
        </pc:picChg>
      </pc:sldChg>
      <pc:sldChg chg="addSp modSp add del mod setBg">
        <pc:chgData name="胡 翌霖" userId="a9a41afe759712f0" providerId="LiveId" clId="{1BE6BB47-EEA9-42A1-B678-3775E865DC72}" dt="2021-11-22T04:55:45.350" v="100" actId="26606"/>
        <pc:sldMkLst>
          <pc:docMk/>
          <pc:sldMk cId="599475485" sldId="260"/>
        </pc:sldMkLst>
        <pc:spChg chg="mod">
          <ac:chgData name="胡 翌霖" userId="a9a41afe759712f0" providerId="LiveId" clId="{1BE6BB47-EEA9-42A1-B678-3775E865DC72}" dt="2021-11-22T04:55:45.350" v="100" actId="26606"/>
          <ac:spMkLst>
            <pc:docMk/>
            <pc:sldMk cId="599475485" sldId="260"/>
            <ac:spMk id="2" creationId="{676C9447-CB75-4EC8-929A-8FF0002080B5}"/>
          </ac:spMkLst>
        </pc:spChg>
        <pc:spChg chg="mod">
          <ac:chgData name="胡 翌霖" userId="a9a41afe759712f0" providerId="LiveId" clId="{1BE6BB47-EEA9-42A1-B678-3775E865DC72}" dt="2021-11-22T04:55:45.350" v="100" actId="26606"/>
          <ac:spMkLst>
            <pc:docMk/>
            <pc:sldMk cId="599475485" sldId="260"/>
            <ac:spMk id="3" creationId="{23367954-6B8C-4CD9-B53C-B2FCCE380706}"/>
          </ac:spMkLst>
        </pc:spChg>
        <pc:spChg chg="add">
          <ac:chgData name="胡 翌霖" userId="a9a41afe759712f0" providerId="LiveId" clId="{1BE6BB47-EEA9-42A1-B678-3775E865DC72}" dt="2021-11-22T04:55:45.350" v="100" actId="26606"/>
          <ac:spMkLst>
            <pc:docMk/>
            <pc:sldMk cId="599475485" sldId="260"/>
            <ac:spMk id="8" creationId="{33CD251C-A887-4D2F-925B-FC097198538B}"/>
          </ac:spMkLst>
        </pc:spChg>
        <pc:spChg chg="add">
          <ac:chgData name="胡 翌霖" userId="a9a41afe759712f0" providerId="LiveId" clId="{1BE6BB47-EEA9-42A1-B678-3775E865DC72}" dt="2021-11-22T04:55:45.350" v="100" actId="26606"/>
          <ac:spMkLst>
            <pc:docMk/>
            <pc:sldMk cId="599475485" sldId="260"/>
            <ac:spMk id="10" creationId="{B19D093C-27FB-4032-B282-42C4563F257C}"/>
          </ac:spMkLst>
        </pc:spChg>
        <pc:grpChg chg="add">
          <ac:chgData name="胡 翌霖" userId="a9a41afe759712f0" providerId="LiveId" clId="{1BE6BB47-EEA9-42A1-B678-3775E865DC72}" dt="2021-11-22T04:55:45.350" v="100" actId="26606"/>
          <ac:grpSpMkLst>
            <pc:docMk/>
            <pc:sldMk cId="599475485" sldId="260"/>
            <ac:grpSpMk id="12" creationId="{35EE815E-1BD3-4777-B652-6D98825BF66B}"/>
          </ac:grpSpMkLst>
        </pc:grpChg>
      </pc:sldChg>
      <pc:sldChg chg="addSp delSp modSp add del mod setBg delDesignElem">
        <pc:chgData name="胡 翌霖" userId="a9a41afe759712f0" providerId="LiveId" clId="{1BE6BB47-EEA9-42A1-B678-3775E865DC72}" dt="2021-11-22T05:25:24.441" v="136" actId="26606"/>
        <pc:sldMkLst>
          <pc:docMk/>
          <pc:sldMk cId="1248256413" sldId="261"/>
        </pc:sldMkLst>
        <pc:spChg chg="mod">
          <ac:chgData name="胡 翌霖" userId="a9a41afe759712f0" providerId="LiveId" clId="{1BE6BB47-EEA9-42A1-B678-3775E865DC72}" dt="2021-11-22T05:25:24.441" v="136" actId="26606"/>
          <ac:spMkLst>
            <pc:docMk/>
            <pc:sldMk cId="1248256413" sldId="261"/>
            <ac:spMk id="2" creationId="{A1752DE9-DE06-4DAA-AFDB-40905EDD3BAD}"/>
          </ac:spMkLst>
        </pc:spChg>
        <pc:spChg chg="mod">
          <ac:chgData name="胡 翌霖" userId="a9a41afe759712f0" providerId="LiveId" clId="{1BE6BB47-EEA9-42A1-B678-3775E865DC72}" dt="2021-11-22T05:25:24.441" v="136" actId="26606"/>
          <ac:spMkLst>
            <pc:docMk/>
            <pc:sldMk cId="1248256413" sldId="261"/>
            <ac:spMk id="3" creationId="{943DD503-C949-4687-BE0E-89968896FF47}"/>
          </ac:spMkLst>
        </pc:spChg>
        <pc:spChg chg="add del">
          <ac:chgData name="胡 翌霖" userId="a9a41afe759712f0" providerId="LiveId" clId="{1BE6BB47-EEA9-42A1-B678-3775E865DC72}" dt="2021-11-22T05:25:24.441" v="136" actId="26606"/>
          <ac:spMkLst>
            <pc:docMk/>
            <pc:sldMk cId="1248256413" sldId="261"/>
            <ac:spMk id="9" creationId="{F4C0B10B-D2C4-4A54-AFAD-3D27DF88BB37}"/>
          </ac:spMkLst>
        </pc:spChg>
        <pc:grpChg chg="add del">
          <ac:chgData name="胡 翌霖" userId="a9a41afe759712f0" providerId="LiveId" clId="{1BE6BB47-EEA9-42A1-B678-3775E865DC72}" dt="2021-11-22T05:25:24.441" v="136" actId="26606"/>
          <ac:grpSpMkLst>
            <pc:docMk/>
            <pc:sldMk cId="1248256413" sldId="261"/>
            <ac:grpSpMk id="11" creationId="{B6BADB90-C74B-40D6-86DC-503F65FCE8DC}"/>
          </ac:grpSpMkLst>
        </pc:grpChg>
        <pc:picChg chg="mod">
          <ac:chgData name="胡 翌霖" userId="a9a41afe759712f0" providerId="LiveId" clId="{1BE6BB47-EEA9-42A1-B678-3775E865DC72}" dt="2021-11-22T05:25:24.441" v="136" actId="26606"/>
          <ac:picMkLst>
            <pc:docMk/>
            <pc:sldMk cId="1248256413" sldId="261"/>
            <ac:picMk id="4" creationId="{E9168F98-0B85-47CA-B00F-118BA5FBD395}"/>
          </ac:picMkLst>
        </pc:picChg>
      </pc:sldChg>
      <pc:sldChg chg="addSp modSp add del mod setBg setClrOvrMap">
        <pc:chgData name="胡 翌霖" userId="a9a41afe759712f0" providerId="LiveId" clId="{1BE6BB47-EEA9-42A1-B678-3775E865DC72}" dt="2021-11-22T06:20:03.936" v="323" actId="403"/>
        <pc:sldMkLst>
          <pc:docMk/>
          <pc:sldMk cId="2408898425" sldId="266"/>
        </pc:sldMkLst>
        <pc:spChg chg="mod">
          <ac:chgData name="胡 翌霖" userId="a9a41afe759712f0" providerId="LiveId" clId="{1BE6BB47-EEA9-42A1-B678-3775E865DC72}" dt="2021-11-22T06:19:54.354" v="320" actId="26606"/>
          <ac:spMkLst>
            <pc:docMk/>
            <pc:sldMk cId="2408898425" sldId="266"/>
            <ac:spMk id="2" creationId="{C388C5B5-DA75-4248-B2D0-FBE7364D90B8}"/>
          </ac:spMkLst>
        </pc:spChg>
        <pc:spChg chg="mod ord">
          <ac:chgData name="胡 翌霖" userId="a9a41afe759712f0" providerId="LiveId" clId="{1BE6BB47-EEA9-42A1-B678-3775E865DC72}" dt="2021-11-22T06:20:03.936" v="323" actId="403"/>
          <ac:spMkLst>
            <pc:docMk/>
            <pc:sldMk cId="2408898425" sldId="266"/>
            <ac:spMk id="3" creationId="{9AC6BA3D-A950-4E92-8278-D84F911230F3}"/>
          </ac:spMkLst>
        </pc:spChg>
        <pc:spChg chg="add">
          <ac:chgData name="胡 翌霖" userId="a9a41afe759712f0" providerId="LiveId" clId="{1BE6BB47-EEA9-42A1-B678-3775E865DC72}" dt="2021-11-22T06:19:54.354" v="320" actId="26606"/>
          <ac:spMkLst>
            <pc:docMk/>
            <pc:sldMk cId="2408898425" sldId="266"/>
            <ac:spMk id="12" creationId="{ED4D6CE2-C4FB-4B4D-991A-84C9705CD762}"/>
          </ac:spMkLst>
        </pc:spChg>
        <pc:picChg chg="mod">
          <ac:chgData name="胡 翌霖" userId="a9a41afe759712f0" providerId="LiveId" clId="{1BE6BB47-EEA9-42A1-B678-3775E865DC72}" dt="2021-11-22T06:19:54.354" v="320" actId="26606"/>
          <ac:picMkLst>
            <pc:docMk/>
            <pc:sldMk cId="2408898425" sldId="266"/>
            <ac:picMk id="5" creationId="{84357B0C-1355-4022-ABD5-5071D065DE4E}"/>
          </ac:picMkLst>
        </pc:picChg>
        <pc:picChg chg="add mod ord">
          <ac:chgData name="胡 翌霖" userId="a9a41afe759712f0" providerId="LiveId" clId="{1BE6BB47-EEA9-42A1-B678-3775E865DC72}" dt="2021-11-22T06:19:54.354" v="320" actId="26606"/>
          <ac:picMkLst>
            <pc:docMk/>
            <pc:sldMk cId="2408898425" sldId="266"/>
            <ac:picMk id="6" creationId="{C085C3FB-5F52-4338-9E3D-C4191A5E60EE}"/>
          </ac:picMkLst>
        </pc:picChg>
        <pc:picChg chg="mod">
          <ac:chgData name="胡 翌霖" userId="a9a41afe759712f0" providerId="LiveId" clId="{1BE6BB47-EEA9-42A1-B678-3775E865DC72}" dt="2021-11-22T06:19:54.354" v="320" actId="26606"/>
          <ac:picMkLst>
            <pc:docMk/>
            <pc:sldMk cId="2408898425" sldId="266"/>
            <ac:picMk id="7" creationId="{70E511BD-FC65-4A92-B4DE-D4AD4A518692}"/>
          </ac:picMkLst>
        </pc:picChg>
        <pc:cxnChg chg="add">
          <ac:chgData name="胡 翌霖" userId="a9a41afe759712f0" providerId="LiveId" clId="{1BE6BB47-EEA9-42A1-B678-3775E865DC72}" dt="2021-11-22T06:19:54.354" v="320" actId="26606"/>
          <ac:cxnSpMkLst>
            <pc:docMk/>
            <pc:sldMk cId="2408898425" sldId="266"/>
            <ac:cxnSpMk id="14" creationId="{11A9DAB5-E11B-41CA-85F3-20711F79027B}"/>
          </ac:cxnSpMkLst>
        </pc:cxnChg>
      </pc:sldChg>
      <pc:sldChg chg="addSp delSp modSp add del mod setBg">
        <pc:chgData name="胡 翌霖" userId="a9a41afe759712f0" providerId="LiveId" clId="{1BE6BB47-EEA9-42A1-B678-3775E865DC72}" dt="2021-11-22T06:48:37.721" v="766" actId="26606"/>
        <pc:sldMkLst>
          <pc:docMk/>
          <pc:sldMk cId="1699611771" sldId="268"/>
        </pc:sldMkLst>
        <pc:spChg chg="del mod">
          <ac:chgData name="胡 翌霖" userId="a9a41afe759712f0" providerId="LiveId" clId="{1BE6BB47-EEA9-42A1-B678-3775E865DC72}" dt="2021-11-22T06:48:33.471" v="765" actId="478"/>
          <ac:spMkLst>
            <pc:docMk/>
            <pc:sldMk cId="1699611771" sldId="268"/>
            <ac:spMk id="2" creationId="{6832C3EB-12C1-42FB-A1BF-169FD69CEA57}"/>
          </ac:spMkLst>
        </pc:spChg>
        <pc:spChg chg="del">
          <ac:chgData name="胡 翌霖" userId="a9a41afe759712f0" providerId="LiveId" clId="{1BE6BB47-EEA9-42A1-B678-3775E865DC72}" dt="2021-11-22T06:48:32.061" v="763" actId="478"/>
          <ac:spMkLst>
            <pc:docMk/>
            <pc:sldMk cId="1699611771" sldId="268"/>
            <ac:spMk id="3" creationId="{6E2EA603-8B94-48E0-A454-09FD2887B27B}"/>
          </ac:spMkLst>
        </pc:spChg>
        <pc:picChg chg="mod">
          <ac:chgData name="胡 翌霖" userId="a9a41afe759712f0" providerId="LiveId" clId="{1BE6BB47-EEA9-42A1-B678-3775E865DC72}" dt="2021-11-22T06:48:37.721" v="766" actId="26606"/>
          <ac:picMkLst>
            <pc:docMk/>
            <pc:sldMk cId="1699611771" sldId="268"/>
            <ac:picMk id="1026" creationId="{B9E13905-2719-496C-A5D5-A7F0DCED6A45}"/>
          </ac:picMkLst>
        </pc:picChg>
        <pc:picChg chg="mod">
          <ac:chgData name="胡 翌霖" userId="a9a41afe759712f0" providerId="LiveId" clId="{1BE6BB47-EEA9-42A1-B678-3775E865DC72}" dt="2021-11-22T06:48:37.721" v="766" actId="26606"/>
          <ac:picMkLst>
            <pc:docMk/>
            <pc:sldMk cId="1699611771" sldId="268"/>
            <ac:picMk id="1028" creationId="{2A0225D3-885B-413F-AE84-C3D17B171B23}"/>
          </ac:picMkLst>
        </pc:picChg>
        <pc:picChg chg="mod ord">
          <ac:chgData name="胡 翌霖" userId="a9a41afe759712f0" providerId="LiveId" clId="{1BE6BB47-EEA9-42A1-B678-3775E865DC72}" dt="2021-11-22T06:48:37.721" v="766" actId="26606"/>
          <ac:picMkLst>
            <pc:docMk/>
            <pc:sldMk cId="1699611771" sldId="268"/>
            <ac:picMk id="1030" creationId="{7A9711C3-B427-4CDC-A3F9-8F1E1BA8D8F9}"/>
          </ac:picMkLst>
        </pc:picChg>
        <pc:cxnChg chg="add">
          <ac:chgData name="胡 翌霖" userId="a9a41afe759712f0" providerId="LiveId" clId="{1BE6BB47-EEA9-42A1-B678-3775E865DC72}" dt="2021-11-22T06:48:37.721" v="766" actId="26606"/>
          <ac:cxnSpMkLst>
            <pc:docMk/>
            <pc:sldMk cId="1699611771" sldId="268"/>
            <ac:cxnSpMk id="75" creationId="{DCD67800-37AC-4E14-89B0-F79DCB3FB86D}"/>
          </ac:cxnSpMkLst>
        </pc:cxnChg>
        <pc:cxnChg chg="add">
          <ac:chgData name="胡 翌霖" userId="a9a41afe759712f0" providerId="LiveId" clId="{1BE6BB47-EEA9-42A1-B678-3775E865DC72}" dt="2021-11-22T06:48:37.721" v="766" actId="26606"/>
          <ac:cxnSpMkLst>
            <pc:docMk/>
            <pc:sldMk cId="1699611771" sldId="268"/>
            <ac:cxnSpMk id="77" creationId="{20F1788F-A5AE-4188-8274-F7F2E3833ECD}"/>
          </ac:cxnSpMkLst>
        </pc:cxnChg>
      </pc:sldChg>
      <pc:sldChg chg="addSp delSp modSp add del mod setBg delDesignElem">
        <pc:chgData name="胡 翌霖" userId="a9a41afe759712f0" providerId="LiveId" clId="{1BE6BB47-EEA9-42A1-B678-3775E865DC72}" dt="2021-11-22T06:47:46.550" v="758" actId="20577"/>
        <pc:sldMkLst>
          <pc:docMk/>
          <pc:sldMk cId="711894895" sldId="269"/>
        </pc:sldMkLst>
        <pc:spChg chg="mod">
          <ac:chgData name="胡 翌霖" userId="a9a41afe759712f0" providerId="LiveId" clId="{1BE6BB47-EEA9-42A1-B678-3775E865DC72}" dt="2021-11-22T06:38:34.989" v="726"/>
          <ac:spMkLst>
            <pc:docMk/>
            <pc:sldMk cId="711894895" sldId="269"/>
            <ac:spMk id="2" creationId="{9BF51177-80E0-431C-BEE5-A3CDAEA9C932}"/>
          </ac:spMkLst>
        </pc:spChg>
        <pc:spChg chg="add del">
          <ac:chgData name="胡 翌霖" userId="a9a41afe759712f0" providerId="LiveId" clId="{1BE6BB47-EEA9-42A1-B678-3775E865DC72}" dt="2021-11-22T03:45:57.219" v="39"/>
          <ac:spMkLst>
            <pc:docMk/>
            <pc:sldMk cId="711894895" sldId="269"/>
            <ac:spMk id="10" creationId="{46C2E80F-49A6-4372-B103-219D417A55ED}"/>
          </ac:spMkLst>
        </pc:spChg>
        <pc:graphicFrameChg chg="mod">
          <ac:chgData name="胡 翌霖" userId="a9a41afe759712f0" providerId="LiveId" clId="{1BE6BB47-EEA9-42A1-B678-3775E865DC72}" dt="2021-11-22T06:47:46.550" v="758" actId="20577"/>
          <ac:graphicFrameMkLst>
            <pc:docMk/>
            <pc:sldMk cId="711894895" sldId="269"/>
            <ac:graphicFrameMk id="5" creationId="{BFE083C0-8A0E-44EB-88E9-22C8F395F7A1}"/>
          </ac:graphicFrameMkLst>
        </pc:graphicFrameChg>
      </pc:sldChg>
      <pc:sldChg chg="addSp delSp add del setBg delDesignElem">
        <pc:chgData name="胡 翌霖" userId="a9a41afe759712f0" providerId="LiveId" clId="{1BE6BB47-EEA9-42A1-B678-3775E865DC72}" dt="2021-11-22T05:14:07.023" v="113" actId="47"/>
        <pc:sldMkLst>
          <pc:docMk/>
          <pc:sldMk cId="472562284" sldId="272"/>
        </pc:sldMkLst>
        <pc:spChg chg="add del">
          <ac:chgData name="胡 翌霖" userId="a9a41afe759712f0" providerId="LiveId" clId="{1BE6BB47-EEA9-42A1-B678-3775E865DC72}" dt="2021-11-22T03:45:57.219" v="39"/>
          <ac:spMkLst>
            <pc:docMk/>
            <pc:sldMk cId="472562284" sldId="272"/>
            <ac:spMk id="22" creationId="{0499AD7B-99D4-4755-8966-F7BA0426904B}"/>
          </ac:spMkLst>
        </pc:spChg>
        <pc:picChg chg="add del">
          <ac:chgData name="胡 翌霖" userId="a9a41afe759712f0" providerId="LiveId" clId="{1BE6BB47-EEA9-42A1-B678-3775E865DC72}" dt="2021-11-22T03:45:57.219" v="39"/>
          <ac:picMkLst>
            <pc:docMk/>
            <pc:sldMk cId="472562284" sldId="272"/>
            <ac:picMk id="23" creationId="{1A06F89A-489D-4383-94C5-42F7FF2E9A63}"/>
          </ac:picMkLst>
        </pc:picChg>
      </pc:sldChg>
      <pc:sldChg chg="addSp delSp modSp add del mod setBg setClrOvrMap delDesignElem">
        <pc:chgData name="胡 翌霖" userId="a9a41afe759712f0" providerId="LiveId" clId="{1BE6BB47-EEA9-42A1-B678-3775E865DC72}" dt="2021-11-22T06:50:23.897" v="783" actId="26606"/>
        <pc:sldMkLst>
          <pc:docMk/>
          <pc:sldMk cId="2050949860" sldId="274"/>
        </pc:sldMkLst>
        <pc:spChg chg="mod ord">
          <ac:chgData name="胡 翌霖" userId="a9a41afe759712f0" providerId="LiveId" clId="{1BE6BB47-EEA9-42A1-B678-3775E865DC72}" dt="2021-11-22T06:50:23.892" v="782" actId="26606"/>
          <ac:spMkLst>
            <pc:docMk/>
            <pc:sldMk cId="2050949860" sldId="274"/>
            <ac:spMk id="2" creationId="{A979C2AC-8FB9-473F-862E-88DB9C87630C}"/>
          </ac:spMkLst>
        </pc:spChg>
        <pc:spChg chg="mod">
          <ac:chgData name="胡 翌霖" userId="a9a41afe759712f0" providerId="LiveId" clId="{1BE6BB47-EEA9-42A1-B678-3775E865DC72}" dt="2021-11-22T06:50:23.892" v="782" actId="26606"/>
          <ac:spMkLst>
            <pc:docMk/>
            <pc:sldMk cId="2050949860" sldId="274"/>
            <ac:spMk id="3" creationId="{4F36B847-66C6-4F3F-8969-36B5867F1E71}"/>
          </ac:spMkLst>
        </pc:spChg>
        <pc:spChg chg="add del">
          <ac:chgData name="胡 翌霖" userId="a9a41afe759712f0" providerId="LiveId" clId="{1BE6BB47-EEA9-42A1-B678-3775E865DC72}" dt="2021-11-22T04:56:07.451" v="105" actId="26606"/>
          <ac:spMkLst>
            <pc:docMk/>
            <pc:sldMk cId="2050949860" sldId="274"/>
            <ac:spMk id="71" creationId="{3CD9DF72-87A3-404E-A828-84CBF11A8303}"/>
          </ac:spMkLst>
        </pc:spChg>
        <pc:spChg chg="add del">
          <ac:chgData name="胡 翌霖" userId="a9a41afe759712f0" providerId="LiveId" clId="{1BE6BB47-EEA9-42A1-B678-3775E865DC72}" dt="2021-11-22T06:50:13.522" v="778" actId="26606"/>
          <ac:spMkLst>
            <pc:docMk/>
            <pc:sldMk cId="2050949860" sldId="274"/>
            <ac:spMk id="77" creationId="{04812C46-200A-4DEB-A05E-3ED6C68C2387}"/>
          </ac:spMkLst>
        </pc:spChg>
        <pc:spChg chg="add del">
          <ac:chgData name="胡 翌霖" userId="a9a41afe759712f0" providerId="LiveId" clId="{1BE6BB47-EEA9-42A1-B678-3775E865DC72}" dt="2021-11-22T06:50:13.522" v="778" actId="26606"/>
          <ac:spMkLst>
            <pc:docMk/>
            <pc:sldMk cId="2050949860" sldId="274"/>
            <ac:spMk id="79" creationId="{D1EA859B-E555-4109-94F3-6700E046E008}"/>
          </ac:spMkLst>
        </pc:spChg>
        <pc:spChg chg="add">
          <ac:chgData name="胡 翌霖" userId="a9a41afe759712f0" providerId="LiveId" clId="{1BE6BB47-EEA9-42A1-B678-3775E865DC72}" dt="2021-11-22T06:50:23.897" v="783" actId="26606"/>
          <ac:spMkLst>
            <pc:docMk/>
            <pc:sldMk cId="2050949860" sldId="274"/>
            <ac:spMk id="81" creationId="{3F0BE7ED-7814-4273-B18A-F26CC0380380}"/>
          </ac:spMkLst>
        </pc:spChg>
        <pc:spChg chg="add del">
          <ac:chgData name="胡 翌霖" userId="a9a41afe759712f0" providerId="LiveId" clId="{1BE6BB47-EEA9-42A1-B678-3775E865DC72}" dt="2021-11-22T04:56:04.663" v="102" actId="26606"/>
          <ac:spMkLst>
            <pc:docMk/>
            <pc:sldMk cId="2050949860" sldId="274"/>
            <ac:spMk id="135" creationId="{5E8D2E83-FB3A-40E7-A9E5-7AB389D612B4}"/>
          </ac:spMkLst>
        </pc:spChg>
        <pc:spChg chg="add del">
          <ac:chgData name="胡 翌霖" userId="a9a41afe759712f0" providerId="LiveId" clId="{1BE6BB47-EEA9-42A1-B678-3775E865DC72}" dt="2021-11-22T04:56:07.444" v="104" actId="26606"/>
          <ac:spMkLst>
            <pc:docMk/>
            <pc:sldMk cId="2050949860" sldId="274"/>
            <ac:spMk id="137" creationId="{D4974D33-8DC5-464E-8C6D-BE58F0669C17}"/>
          </ac:spMkLst>
        </pc:spChg>
        <pc:spChg chg="add del">
          <ac:chgData name="胡 翌霖" userId="a9a41afe759712f0" providerId="LiveId" clId="{1BE6BB47-EEA9-42A1-B678-3775E865DC72}" dt="2021-11-22T06:50:23.897" v="783" actId="26606"/>
          <ac:spMkLst>
            <pc:docMk/>
            <pc:sldMk cId="2050949860" sldId="274"/>
            <ac:spMk id="139" creationId="{3F0BE7ED-7814-4273-B18A-F26CC0380380}"/>
          </ac:spMkLst>
        </pc:spChg>
        <pc:spChg chg="add del">
          <ac:chgData name="胡 翌霖" userId="a9a41afe759712f0" providerId="LiveId" clId="{1BE6BB47-EEA9-42A1-B678-3775E865DC72}" dt="2021-11-22T04:56:07.444" v="104" actId="26606"/>
          <ac:spMkLst>
            <pc:docMk/>
            <pc:sldMk cId="2050949860" sldId="274"/>
            <ac:spMk id="1028" creationId="{F13C74B1-5B17-4795-BED0-7140497B445A}"/>
          </ac:spMkLst>
        </pc:spChg>
        <pc:spChg chg="add del">
          <ac:chgData name="胡 翌霖" userId="a9a41afe759712f0" providerId="LiveId" clId="{1BE6BB47-EEA9-42A1-B678-3775E865DC72}" dt="2021-11-22T06:50:23.897" v="783" actId="26606"/>
          <ac:spMkLst>
            <pc:docMk/>
            <pc:sldMk cId="2050949860" sldId="274"/>
            <ac:spMk id="1030" creationId="{3AFE8227-C443-417B-BA91-520EB1EF4559}"/>
          </ac:spMkLst>
        </pc:spChg>
        <pc:spChg chg="add del">
          <ac:chgData name="胡 翌霖" userId="a9a41afe759712f0" providerId="LiveId" clId="{1BE6BB47-EEA9-42A1-B678-3775E865DC72}" dt="2021-11-22T06:50:23.897" v="783" actId="26606"/>
          <ac:spMkLst>
            <pc:docMk/>
            <pc:sldMk cId="2050949860" sldId="274"/>
            <ac:spMk id="1031" creationId="{907741FC-B544-4A6E-B831-6789D042333D}"/>
          </ac:spMkLst>
        </pc:spChg>
        <pc:spChg chg="add del">
          <ac:chgData name="胡 翌霖" userId="a9a41afe759712f0" providerId="LiveId" clId="{1BE6BB47-EEA9-42A1-B678-3775E865DC72}" dt="2021-11-22T06:50:18.363" v="780" actId="26606"/>
          <ac:spMkLst>
            <pc:docMk/>
            <pc:sldMk cId="2050949860" sldId="274"/>
            <ac:spMk id="1033" creationId="{2B1D4F77-A17C-43D7-B7FA-545148E4E93D}"/>
          </ac:spMkLst>
        </pc:spChg>
        <pc:spChg chg="add del">
          <ac:chgData name="胡 翌霖" userId="a9a41afe759712f0" providerId="LiveId" clId="{1BE6BB47-EEA9-42A1-B678-3775E865DC72}" dt="2021-11-22T06:50:23.892" v="782" actId="26606"/>
          <ac:spMkLst>
            <pc:docMk/>
            <pc:sldMk cId="2050949860" sldId="274"/>
            <ac:spMk id="1035" creationId="{9B76D444-2756-434F-AE61-96D69830C13E}"/>
          </ac:spMkLst>
        </pc:spChg>
        <pc:spChg chg="add del">
          <ac:chgData name="胡 翌霖" userId="a9a41afe759712f0" providerId="LiveId" clId="{1BE6BB47-EEA9-42A1-B678-3775E865DC72}" dt="2021-11-22T06:50:23.892" v="782" actId="26606"/>
          <ac:spMkLst>
            <pc:docMk/>
            <pc:sldMk cId="2050949860" sldId="274"/>
            <ac:spMk id="1036" creationId="{B0161EF8-C8C6-4F2A-9D5C-49BD28A2BDC2}"/>
          </ac:spMkLst>
        </pc:spChg>
        <pc:spChg chg="add">
          <ac:chgData name="胡 翌霖" userId="a9a41afe759712f0" providerId="LiveId" clId="{1BE6BB47-EEA9-42A1-B678-3775E865DC72}" dt="2021-11-22T06:50:23.897" v="783" actId="26606"/>
          <ac:spMkLst>
            <pc:docMk/>
            <pc:sldMk cId="2050949860" sldId="274"/>
            <ac:spMk id="1038" creationId="{3AFE8227-C443-417B-BA91-520EB1EF4559}"/>
          </ac:spMkLst>
        </pc:spChg>
        <pc:spChg chg="add">
          <ac:chgData name="胡 翌霖" userId="a9a41afe759712f0" providerId="LiveId" clId="{1BE6BB47-EEA9-42A1-B678-3775E865DC72}" dt="2021-11-22T06:50:23.897" v="783" actId="26606"/>
          <ac:spMkLst>
            <pc:docMk/>
            <pc:sldMk cId="2050949860" sldId="274"/>
            <ac:spMk id="1039" creationId="{907741FC-B544-4A6E-B831-6789D042333D}"/>
          </ac:spMkLst>
        </pc:spChg>
        <pc:picChg chg="mod ord">
          <ac:chgData name="胡 翌霖" userId="a9a41afe759712f0" providerId="LiveId" clId="{1BE6BB47-EEA9-42A1-B678-3775E865DC72}" dt="2021-11-22T06:50:23.892" v="782" actId="26606"/>
          <ac:picMkLst>
            <pc:docMk/>
            <pc:sldMk cId="2050949860" sldId="274"/>
            <ac:picMk id="1026" creationId="{64452919-B1F6-4A5F-AF20-E3C944D45ACD}"/>
          </ac:picMkLst>
        </pc:picChg>
        <pc:cxnChg chg="add del">
          <ac:chgData name="胡 翌霖" userId="a9a41afe759712f0" providerId="LiveId" clId="{1BE6BB47-EEA9-42A1-B678-3775E865DC72}" dt="2021-11-22T04:56:07.451" v="105" actId="26606"/>
          <ac:cxnSpMkLst>
            <pc:docMk/>
            <pc:sldMk cId="2050949860" sldId="274"/>
            <ac:cxnSpMk id="73" creationId="{20E3A342-4D61-4E3F-AF90-1AB42AEB96CC}"/>
          </ac:cxnSpMkLst>
        </pc:cxnChg>
      </pc:sldChg>
      <pc:sldChg chg="addSp delSp modSp add del mod setBg setClrOvrMap delDesignElem">
        <pc:chgData name="胡 翌霖" userId="a9a41afe759712f0" providerId="LiveId" clId="{1BE6BB47-EEA9-42A1-B678-3775E865DC72}" dt="2021-11-22T05:18:31.614" v="126" actId="26606"/>
        <pc:sldMkLst>
          <pc:docMk/>
          <pc:sldMk cId="4124763903" sldId="277"/>
        </pc:sldMkLst>
        <pc:spChg chg="mod">
          <ac:chgData name="胡 翌霖" userId="a9a41afe759712f0" providerId="LiveId" clId="{1BE6BB47-EEA9-42A1-B678-3775E865DC72}" dt="2021-11-22T05:18:31.614" v="126" actId="26606"/>
          <ac:spMkLst>
            <pc:docMk/>
            <pc:sldMk cId="4124763903" sldId="277"/>
            <ac:spMk id="2" creationId="{F1921B20-C518-4748-B7BE-132BE29A2212}"/>
          </ac:spMkLst>
        </pc:spChg>
        <pc:spChg chg="mod ord">
          <ac:chgData name="胡 翌霖" userId="a9a41afe759712f0" providerId="LiveId" clId="{1BE6BB47-EEA9-42A1-B678-3775E865DC72}" dt="2021-11-22T05:18:31.614" v="126" actId="26606"/>
          <ac:spMkLst>
            <pc:docMk/>
            <pc:sldMk cId="4124763903" sldId="277"/>
            <ac:spMk id="3" creationId="{321AF0EB-9BBF-4413-B608-4C0BA107E88E}"/>
          </ac:spMkLst>
        </pc:spChg>
        <pc:spChg chg="add del">
          <ac:chgData name="胡 翌霖" userId="a9a41afe759712f0" providerId="LiveId" clId="{1BE6BB47-EEA9-42A1-B678-3775E865DC72}" dt="2021-11-22T05:18:31.614" v="126" actId="26606"/>
          <ac:spMkLst>
            <pc:docMk/>
            <pc:sldMk cId="4124763903" sldId="277"/>
            <ac:spMk id="71" creationId="{F4C0B10B-D2C4-4A54-AFAD-3D27DF88BB37}"/>
          </ac:spMkLst>
        </pc:spChg>
        <pc:spChg chg="add del">
          <ac:chgData name="胡 翌霖" userId="a9a41afe759712f0" providerId="LiveId" clId="{1BE6BB47-EEA9-42A1-B678-3775E865DC72}" dt="2021-11-22T05:18:18.683" v="123" actId="26606"/>
          <ac:spMkLst>
            <pc:docMk/>
            <pc:sldMk cId="4124763903" sldId="277"/>
            <ac:spMk id="135" creationId="{8F23F8A3-8FD7-4779-8323-FDC26BE99889}"/>
          </ac:spMkLst>
        </pc:spChg>
        <pc:spChg chg="add del">
          <ac:chgData name="胡 翌霖" userId="a9a41afe759712f0" providerId="LiveId" clId="{1BE6BB47-EEA9-42A1-B678-3775E865DC72}" dt="2021-11-22T05:18:18.683" v="123" actId="26606"/>
          <ac:spMkLst>
            <pc:docMk/>
            <pc:sldMk cId="4124763903" sldId="277"/>
            <ac:spMk id="137" creationId="{F605C4CC-A25C-416F-8333-7CB7DC97D870}"/>
          </ac:spMkLst>
        </pc:spChg>
        <pc:spChg chg="add del">
          <ac:chgData name="胡 翌霖" userId="a9a41afe759712f0" providerId="LiveId" clId="{1BE6BB47-EEA9-42A1-B678-3775E865DC72}" dt="2021-11-22T05:18:31.605" v="125" actId="26606"/>
          <ac:spMkLst>
            <pc:docMk/>
            <pc:sldMk cId="4124763903" sldId="277"/>
            <ac:spMk id="139" creationId="{3F0BE7ED-7814-4273-B18A-F26CC0380380}"/>
          </ac:spMkLst>
        </pc:spChg>
        <pc:spChg chg="add del">
          <ac:chgData name="胡 翌霖" userId="a9a41afe759712f0" providerId="LiveId" clId="{1BE6BB47-EEA9-42A1-B678-3775E865DC72}" dt="2021-11-22T05:18:31.605" v="125" actId="26606"/>
          <ac:spMkLst>
            <pc:docMk/>
            <pc:sldMk cId="4124763903" sldId="277"/>
            <ac:spMk id="1028" creationId="{3AFE8227-C443-417B-BA91-520EB1EF4559}"/>
          </ac:spMkLst>
        </pc:spChg>
        <pc:spChg chg="add del">
          <ac:chgData name="胡 翌霖" userId="a9a41afe759712f0" providerId="LiveId" clId="{1BE6BB47-EEA9-42A1-B678-3775E865DC72}" dt="2021-11-22T05:18:31.605" v="125" actId="26606"/>
          <ac:spMkLst>
            <pc:docMk/>
            <pc:sldMk cId="4124763903" sldId="277"/>
            <ac:spMk id="1029" creationId="{907741FC-B544-4A6E-B831-6789D042333D}"/>
          </ac:spMkLst>
        </pc:spChg>
        <pc:spChg chg="add">
          <ac:chgData name="胡 翌霖" userId="a9a41afe759712f0" providerId="LiveId" clId="{1BE6BB47-EEA9-42A1-B678-3775E865DC72}" dt="2021-11-22T05:18:31.614" v="126" actId="26606"/>
          <ac:spMkLst>
            <pc:docMk/>
            <pc:sldMk cId="4124763903" sldId="277"/>
            <ac:spMk id="1031" creationId="{4038CB10-1F5C-4D54-9DF7-12586DE5B007}"/>
          </ac:spMkLst>
        </pc:spChg>
        <pc:spChg chg="add">
          <ac:chgData name="胡 翌霖" userId="a9a41afe759712f0" providerId="LiveId" clId="{1BE6BB47-EEA9-42A1-B678-3775E865DC72}" dt="2021-11-22T05:18:31.614" v="126" actId="26606"/>
          <ac:spMkLst>
            <pc:docMk/>
            <pc:sldMk cId="4124763903" sldId="277"/>
            <ac:spMk id="1032" creationId="{36D30126-6314-4A93-B27E-5C66CF781924}"/>
          </ac:spMkLst>
        </pc:spChg>
        <pc:spChg chg="add">
          <ac:chgData name="胡 翌霖" userId="a9a41afe759712f0" providerId="LiveId" clId="{1BE6BB47-EEA9-42A1-B678-3775E865DC72}" dt="2021-11-22T05:18:31.614" v="126" actId="26606"/>
          <ac:spMkLst>
            <pc:docMk/>
            <pc:sldMk cId="4124763903" sldId="277"/>
            <ac:spMk id="1033" creationId="{73ED6512-6858-4552-B699-9A97FE9A4EA2}"/>
          </ac:spMkLst>
        </pc:spChg>
        <pc:grpChg chg="add del">
          <ac:chgData name="胡 翌霖" userId="a9a41afe759712f0" providerId="LiveId" clId="{1BE6BB47-EEA9-42A1-B678-3775E865DC72}" dt="2021-11-22T05:18:31.614" v="126" actId="26606"/>
          <ac:grpSpMkLst>
            <pc:docMk/>
            <pc:sldMk cId="4124763903" sldId="277"/>
            <ac:grpSpMk id="73" creationId="{B6BADB90-C74B-40D6-86DC-503F65FCE8DC}"/>
          </ac:grpSpMkLst>
        </pc:grpChg>
        <pc:picChg chg="mod ord">
          <ac:chgData name="胡 翌霖" userId="a9a41afe759712f0" providerId="LiveId" clId="{1BE6BB47-EEA9-42A1-B678-3775E865DC72}" dt="2021-11-22T05:18:31.614" v="126" actId="26606"/>
          <ac:picMkLst>
            <pc:docMk/>
            <pc:sldMk cId="4124763903" sldId="277"/>
            <ac:picMk id="1026" creationId="{EA69037D-89D8-4716-B189-F09AC8C8132C}"/>
          </ac:picMkLst>
        </pc:picChg>
      </pc:sldChg>
      <pc:sldChg chg="addSp delSp modSp add del mod setBg">
        <pc:chgData name="胡 翌霖" userId="a9a41afe759712f0" providerId="LiveId" clId="{1BE6BB47-EEA9-42A1-B678-3775E865DC72}" dt="2021-11-22T05:34:50.703" v="170" actId="26606"/>
        <pc:sldMkLst>
          <pc:docMk/>
          <pc:sldMk cId="953443121" sldId="279"/>
        </pc:sldMkLst>
        <pc:spChg chg="mod">
          <ac:chgData name="胡 翌霖" userId="a9a41afe759712f0" providerId="LiveId" clId="{1BE6BB47-EEA9-42A1-B678-3775E865DC72}" dt="2021-11-22T05:34:50.703" v="170" actId="26606"/>
          <ac:spMkLst>
            <pc:docMk/>
            <pc:sldMk cId="953443121" sldId="279"/>
            <ac:spMk id="2" creationId="{45FA3239-6C3D-4EA3-B2D9-6DF8BDE205E2}"/>
          </ac:spMkLst>
        </pc:spChg>
        <pc:spChg chg="mod">
          <ac:chgData name="胡 翌霖" userId="a9a41afe759712f0" providerId="LiveId" clId="{1BE6BB47-EEA9-42A1-B678-3775E865DC72}" dt="2021-11-22T05:34:50.703" v="170" actId="26606"/>
          <ac:spMkLst>
            <pc:docMk/>
            <pc:sldMk cId="953443121" sldId="279"/>
            <ac:spMk id="3" creationId="{B7150985-B7FA-4F5F-AD21-132D4F8A0353}"/>
          </ac:spMkLst>
        </pc:spChg>
        <pc:spChg chg="add del">
          <ac:chgData name="胡 翌霖" userId="a9a41afe759712f0" providerId="LiveId" clId="{1BE6BB47-EEA9-42A1-B678-3775E865DC72}" dt="2021-11-22T05:34:50.703" v="170" actId="26606"/>
          <ac:spMkLst>
            <pc:docMk/>
            <pc:sldMk cId="953443121" sldId="279"/>
            <ac:spMk id="72" creationId="{D2B783EE-0239-4717-BBEA-8C9EAC61C824}"/>
          </ac:spMkLst>
        </pc:spChg>
        <pc:spChg chg="add del">
          <ac:chgData name="胡 翌霖" userId="a9a41afe759712f0" providerId="LiveId" clId="{1BE6BB47-EEA9-42A1-B678-3775E865DC72}" dt="2021-11-22T05:34:50.703" v="170" actId="26606"/>
          <ac:spMkLst>
            <pc:docMk/>
            <pc:sldMk cId="953443121" sldId="279"/>
            <ac:spMk id="74" creationId="{A7B99495-F43F-4D80-A44F-2CB4764EB90B}"/>
          </ac:spMkLst>
        </pc:spChg>
        <pc:spChg chg="add del">
          <ac:chgData name="胡 翌霖" userId="a9a41afe759712f0" providerId="LiveId" clId="{1BE6BB47-EEA9-42A1-B678-3775E865DC72}" dt="2021-11-22T05:34:50.703" v="170" actId="26606"/>
          <ac:spMkLst>
            <pc:docMk/>
            <pc:sldMk cId="953443121" sldId="279"/>
            <ac:spMk id="76" creationId="{70BEB1E7-2F88-40BC-B73D-42E5B6F80BFC}"/>
          </ac:spMkLst>
        </pc:spChg>
        <pc:picChg chg="add mod">
          <ac:chgData name="胡 翌霖" userId="a9a41afe759712f0" providerId="LiveId" clId="{1BE6BB47-EEA9-42A1-B678-3775E865DC72}" dt="2021-11-22T05:34:50.703" v="170" actId="26606"/>
          <ac:picMkLst>
            <pc:docMk/>
            <pc:sldMk cId="953443121" sldId="279"/>
            <ac:picMk id="5" creationId="{DF241EE8-579D-43DB-A77B-91A9C834BD76}"/>
          </ac:picMkLst>
        </pc:picChg>
        <pc:picChg chg="mod">
          <ac:chgData name="胡 翌霖" userId="a9a41afe759712f0" providerId="LiveId" clId="{1BE6BB47-EEA9-42A1-B678-3775E865DC72}" dt="2021-11-22T05:34:50.703" v="170" actId="26606"/>
          <ac:picMkLst>
            <pc:docMk/>
            <pc:sldMk cId="953443121" sldId="279"/>
            <ac:picMk id="4099" creationId="{D2ADF66E-82F2-49B7-A359-46499C90C9DD}"/>
          </ac:picMkLst>
        </pc:picChg>
        <pc:picChg chg="del mod">
          <ac:chgData name="胡 翌霖" userId="a9a41afe759712f0" providerId="LiveId" clId="{1BE6BB47-EEA9-42A1-B678-3775E865DC72}" dt="2021-11-22T05:32:36.681" v="161" actId="478"/>
          <ac:picMkLst>
            <pc:docMk/>
            <pc:sldMk cId="953443121" sldId="279"/>
            <ac:picMk id="4101" creationId="{92206BD9-BF16-4C21-9FC0-7A11703DD1FF}"/>
          </ac:picMkLst>
        </pc:picChg>
      </pc:sldChg>
      <pc:sldChg chg="addSp delSp modSp add del mod">
        <pc:chgData name="胡 翌霖" userId="a9a41afe759712f0" providerId="LiveId" clId="{1BE6BB47-EEA9-42A1-B678-3775E865DC72}" dt="2021-11-22T05:48:23.514" v="211" actId="20577"/>
        <pc:sldMkLst>
          <pc:docMk/>
          <pc:sldMk cId="2128550842" sldId="281"/>
        </pc:sldMkLst>
        <pc:spChg chg="mod">
          <ac:chgData name="胡 翌霖" userId="a9a41afe759712f0" providerId="LiveId" clId="{1BE6BB47-EEA9-42A1-B678-3775E865DC72}" dt="2021-11-22T05:48:23.514" v="211" actId="20577"/>
          <ac:spMkLst>
            <pc:docMk/>
            <pc:sldMk cId="2128550842" sldId="281"/>
            <ac:spMk id="3" creationId="{65663CC3-0B09-4486-809E-14D5377BC8CB}"/>
          </ac:spMkLst>
        </pc:spChg>
        <pc:picChg chg="add del mod">
          <ac:chgData name="胡 翌霖" userId="a9a41afe759712f0" providerId="LiveId" clId="{1BE6BB47-EEA9-42A1-B678-3775E865DC72}" dt="2021-11-22T05:47:37.491" v="197"/>
          <ac:picMkLst>
            <pc:docMk/>
            <pc:sldMk cId="2128550842" sldId="281"/>
            <ac:picMk id="6" creationId="{B9D78702-FBF5-4F83-9D1F-440FBB33E406}"/>
          </ac:picMkLst>
        </pc:picChg>
        <pc:picChg chg="add mod">
          <ac:chgData name="胡 翌霖" userId="a9a41afe759712f0" providerId="LiveId" clId="{1BE6BB47-EEA9-42A1-B678-3775E865DC72}" dt="2021-11-22T05:48:02.687" v="202" actId="1076"/>
          <ac:picMkLst>
            <pc:docMk/>
            <pc:sldMk cId="2128550842" sldId="281"/>
            <ac:picMk id="8" creationId="{40E39C5B-15F6-46DE-B1B5-CD385EBF4C9E}"/>
          </ac:picMkLst>
        </pc:picChg>
      </pc:sldChg>
      <pc:sldChg chg="addSp delSp modSp mod addAnim modAnim">
        <pc:chgData name="胡 翌霖" userId="a9a41afe759712f0" providerId="LiveId" clId="{1BE6BB47-EEA9-42A1-B678-3775E865DC72}" dt="2021-11-22T04:55:21.936" v="99" actId="478"/>
        <pc:sldMkLst>
          <pc:docMk/>
          <pc:sldMk cId="492686361" sldId="323"/>
        </pc:sldMkLst>
        <pc:spChg chg="mod">
          <ac:chgData name="胡 翌霖" userId="a9a41afe759712f0" providerId="LiveId" clId="{1BE6BB47-EEA9-42A1-B678-3775E865DC72}" dt="2021-11-22T04:54:03.334" v="95" actId="207"/>
          <ac:spMkLst>
            <pc:docMk/>
            <pc:sldMk cId="492686361" sldId="323"/>
            <ac:spMk id="2" creationId="{96233937-605F-48FE-B429-90F8B7CEFBBD}"/>
          </ac:spMkLst>
        </pc:spChg>
        <pc:spChg chg="del">
          <ac:chgData name="胡 翌霖" userId="a9a41afe759712f0" providerId="LiveId" clId="{1BE6BB47-EEA9-42A1-B678-3775E865DC72}" dt="2021-11-22T04:50:33.946" v="73" actId="26606"/>
          <ac:spMkLst>
            <pc:docMk/>
            <pc:sldMk cId="492686361" sldId="323"/>
            <ac:spMk id="74" creationId="{71B2258F-86CA-4D4D-8270-BC05FCDEBFB3}"/>
          </ac:spMkLst>
        </pc:spChg>
        <pc:spChg chg="add del">
          <ac:chgData name="胡 翌霖" userId="a9a41afe759712f0" providerId="LiveId" clId="{1BE6BB47-EEA9-42A1-B678-3775E865DC72}" dt="2021-11-22T04:53:47.804" v="89" actId="26606"/>
          <ac:spMkLst>
            <pc:docMk/>
            <pc:sldMk cId="492686361" sldId="323"/>
            <ac:spMk id="79" creationId="{71B2258F-86CA-4D4D-8270-BC05FCDEBFB3}"/>
          </ac:spMkLst>
        </pc:spChg>
        <pc:spChg chg="add">
          <ac:chgData name="胡 翌霖" userId="a9a41afe759712f0" providerId="LiveId" clId="{1BE6BB47-EEA9-42A1-B678-3775E865DC72}" dt="2021-11-22T04:53:47.804" v="89" actId="26606"/>
          <ac:spMkLst>
            <pc:docMk/>
            <pc:sldMk cId="492686361" sldId="323"/>
            <ac:spMk id="84" creationId="{71B2258F-86CA-4D4D-8270-BC05FCDEBFB3}"/>
          </ac:spMkLst>
        </pc:spChg>
        <pc:picChg chg="add del mod ord">
          <ac:chgData name="胡 翌霖" userId="a9a41afe759712f0" providerId="LiveId" clId="{1BE6BB47-EEA9-42A1-B678-3775E865DC72}" dt="2021-11-22T04:51:07.276" v="80" actId="21"/>
          <ac:picMkLst>
            <pc:docMk/>
            <pc:sldMk cId="492686361" sldId="323"/>
            <ac:picMk id="5" creationId="{52D00CE7-D2A1-4633-A68A-CBE6C17C02E8}"/>
          </ac:picMkLst>
        </pc:picChg>
        <pc:picChg chg="add del mod ord">
          <ac:chgData name="胡 翌霖" userId="a9a41afe759712f0" providerId="LiveId" clId="{1BE6BB47-EEA9-42A1-B678-3775E865DC72}" dt="2021-11-22T04:55:21.936" v="99" actId="478"/>
          <ac:picMkLst>
            <pc:docMk/>
            <pc:sldMk cId="492686361" sldId="323"/>
            <ac:picMk id="7" creationId="{532401C9-7727-4A83-86E8-16927CADEDC8}"/>
          </ac:picMkLst>
        </pc:picChg>
        <pc:picChg chg="add del mod">
          <ac:chgData name="胡 翌霖" userId="a9a41afe759712f0" providerId="LiveId" clId="{1BE6BB47-EEA9-42A1-B678-3775E865DC72}" dt="2021-11-22T04:55:07.306" v="98"/>
          <ac:picMkLst>
            <pc:docMk/>
            <pc:sldMk cId="492686361" sldId="323"/>
            <ac:picMk id="9" creationId="{1D5984FC-B4BB-4EB5-B57A-895F0D576F2F}"/>
          </ac:picMkLst>
        </pc:picChg>
        <pc:picChg chg="del">
          <ac:chgData name="胡 翌霖" userId="a9a41afe759712f0" providerId="LiveId" clId="{1BE6BB47-EEA9-42A1-B678-3775E865DC72}" dt="2021-11-22T03:43:25.343" v="12" actId="478"/>
          <ac:picMkLst>
            <pc:docMk/>
            <pc:sldMk cId="492686361" sldId="323"/>
            <ac:picMk id="7172" creationId="{338B5D35-F4C5-4F9A-B950-A6BE0A0B6EB9}"/>
          </ac:picMkLst>
        </pc:picChg>
      </pc:sldChg>
      <pc:sldChg chg="new del">
        <pc:chgData name="胡 翌霖" userId="a9a41afe759712f0" providerId="LiveId" clId="{1BE6BB47-EEA9-42A1-B678-3775E865DC72}" dt="2021-11-22T03:47:17.154" v="41" actId="47"/>
        <pc:sldMkLst>
          <pc:docMk/>
          <pc:sldMk cId="498072665" sldId="324"/>
        </pc:sldMkLst>
      </pc:sldChg>
      <pc:sldChg chg="del">
        <pc:chgData name="胡 翌霖" userId="a9a41afe759712f0" providerId="LiveId" clId="{1BE6BB47-EEA9-42A1-B678-3775E865DC72}" dt="2021-11-22T03:43:19.808" v="0" actId="47"/>
        <pc:sldMkLst>
          <pc:docMk/>
          <pc:sldMk cId="2331639402" sldId="324"/>
        </pc:sldMkLst>
      </pc:sldChg>
      <pc:sldChg chg="new del">
        <pc:chgData name="胡 翌霖" userId="a9a41afe759712f0" providerId="LiveId" clId="{1BE6BB47-EEA9-42A1-B678-3775E865DC72}" dt="2021-11-22T06:48:42.391" v="767" actId="47"/>
        <pc:sldMkLst>
          <pc:docMk/>
          <pc:sldMk cId="3910082210" sldId="325"/>
        </pc:sldMkLst>
      </pc:sldChg>
      <pc:sldChg chg="new del">
        <pc:chgData name="胡 翌霖" userId="a9a41afe759712f0" providerId="LiveId" clId="{1BE6BB47-EEA9-42A1-B678-3775E865DC72}" dt="2021-11-22T06:48:42.678" v="768" actId="47"/>
        <pc:sldMkLst>
          <pc:docMk/>
          <pc:sldMk cId="1311213099" sldId="326"/>
        </pc:sldMkLst>
      </pc:sldChg>
      <pc:sldChg chg="new del">
        <pc:chgData name="胡 翌霖" userId="a9a41afe759712f0" providerId="LiveId" clId="{1BE6BB47-EEA9-42A1-B678-3775E865DC72}" dt="2021-11-22T06:48:42.944" v="769" actId="47"/>
        <pc:sldMkLst>
          <pc:docMk/>
          <pc:sldMk cId="1104958875" sldId="327"/>
        </pc:sldMkLst>
      </pc:sldChg>
      <pc:sldChg chg="new del">
        <pc:chgData name="胡 翌霖" userId="a9a41afe759712f0" providerId="LiveId" clId="{1BE6BB47-EEA9-42A1-B678-3775E865DC72}" dt="2021-11-22T06:48:43.306" v="770" actId="47"/>
        <pc:sldMkLst>
          <pc:docMk/>
          <pc:sldMk cId="3402241879" sldId="328"/>
        </pc:sldMkLst>
      </pc:sldChg>
      <pc:sldChg chg="new del">
        <pc:chgData name="胡 翌霖" userId="a9a41afe759712f0" providerId="LiveId" clId="{1BE6BB47-EEA9-42A1-B678-3775E865DC72}" dt="2021-11-22T06:48:43.876" v="771" actId="47"/>
        <pc:sldMkLst>
          <pc:docMk/>
          <pc:sldMk cId="2365858314" sldId="329"/>
        </pc:sldMkLst>
      </pc:sldChg>
      <pc:sldChg chg="new del">
        <pc:chgData name="胡 翌霖" userId="a9a41afe759712f0" providerId="LiveId" clId="{1BE6BB47-EEA9-42A1-B678-3775E865DC72}" dt="2021-11-22T06:48:44.114" v="772" actId="47"/>
        <pc:sldMkLst>
          <pc:docMk/>
          <pc:sldMk cId="697891376" sldId="330"/>
        </pc:sldMkLst>
      </pc:sldChg>
      <pc:sldChg chg="new del">
        <pc:chgData name="胡 翌霖" userId="a9a41afe759712f0" providerId="LiveId" clId="{1BE6BB47-EEA9-42A1-B678-3775E865DC72}" dt="2021-11-22T06:48:44.324" v="773" actId="47"/>
        <pc:sldMkLst>
          <pc:docMk/>
          <pc:sldMk cId="1288700224" sldId="331"/>
        </pc:sldMkLst>
      </pc:sldChg>
      <pc:sldChg chg="new del">
        <pc:chgData name="胡 翌霖" userId="a9a41afe759712f0" providerId="LiveId" clId="{1BE6BB47-EEA9-42A1-B678-3775E865DC72}" dt="2021-11-22T06:48:44.519" v="774" actId="47"/>
        <pc:sldMkLst>
          <pc:docMk/>
          <pc:sldMk cId="331150119" sldId="332"/>
        </pc:sldMkLst>
      </pc:sldChg>
      <pc:sldChg chg="del">
        <pc:chgData name="胡 翌霖" userId="a9a41afe759712f0" providerId="LiveId" clId="{1BE6BB47-EEA9-42A1-B678-3775E865DC72}" dt="2021-11-22T03:43:19.808" v="0" actId="47"/>
        <pc:sldMkLst>
          <pc:docMk/>
          <pc:sldMk cId="431970592" sldId="332"/>
        </pc:sldMkLst>
      </pc:sldChg>
      <pc:sldChg chg="del">
        <pc:chgData name="胡 翌霖" userId="a9a41afe759712f0" providerId="LiveId" clId="{1BE6BB47-EEA9-42A1-B678-3775E865DC72}" dt="2021-11-22T03:43:19.808" v="0" actId="47"/>
        <pc:sldMkLst>
          <pc:docMk/>
          <pc:sldMk cId="1525850439" sldId="333"/>
        </pc:sldMkLst>
      </pc:sldChg>
      <pc:sldChg chg="new del">
        <pc:chgData name="胡 翌霖" userId="a9a41afe759712f0" providerId="LiveId" clId="{1BE6BB47-EEA9-42A1-B678-3775E865DC72}" dt="2021-11-22T06:48:44.880" v="775" actId="47"/>
        <pc:sldMkLst>
          <pc:docMk/>
          <pc:sldMk cId="1919233704" sldId="333"/>
        </pc:sldMkLst>
      </pc:sldChg>
      <pc:sldChg chg="new del">
        <pc:chgData name="胡 翌霖" userId="a9a41afe759712f0" providerId="LiveId" clId="{1BE6BB47-EEA9-42A1-B678-3775E865DC72}" dt="2021-11-22T06:48:45.162" v="776" actId="47"/>
        <pc:sldMkLst>
          <pc:docMk/>
          <pc:sldMk cId="2396232457" sldId="334"/>
        </pc:sldMkLst>
      </pc:sldChg>
      <pc:sldChg chg="del">
        <pc:chgData name="胡 翌霖" userId="a9a41afe759712f0" providerId="LiveId" clId="{1BE6BB47-EEA9-42A1-B678-3775E865DC72}" dt="2021-11-22T03:43:19.808" v="0" actId="47"/>
        <pc:sldMkLst>
          <pc:docMk/>
          <pc:sldMk cId="3425195797" sldId="334"/>
        </pc:sldMkLst>
      </pc:sldChg>
      <pc:sldChg chg="del">
        <pc:chgData name="胡 翌霖" userId="a9a41afe759712f0" providerId="LiveId" clId="{1BE6BB47-EEA9-42A1-B678-3775E865DC72}" dt="2021-11-22T03:43:19.808" v="0" actId="47"/>
        <pc:sldMkLst>
          <pc:docMk/>
          <pc:sldMk cId="3596145450" sldId="335"/>
        </pc:sldMkLst>
      </pc:sldChg>
      <pc:sldChg chg="del">
        <pc:chgData name="胡 翌霖" userId="a9a41afe759712f0" providerId="LiveId" clId="{1BE6BB47-EEA9-42A1-B678-3775E865DC72}" dt="2021-11-22T03:43:19.808" v="0" actId="47"/>
        <pc:sldMkLst>
          <pc:docMk/>
          <pc:sldMk cId="2955684467" sldId="336"/>
        </pc:sldMkLst>
      </pc:sldChg>
      <pc:sldChg chg="add del setBg">
        <pc:chgData name="胡 翌霖" userId="a9a41afe759712f0" providerId="LiveId" clId="{1BE6BB47-EEA9-42A1-B678-3775E865DC72}" dt="2021-11-22T03:45:57.298" v="40"/>
        <pc:sldMkLst>
          <pc:docMk/>
          <pc:sldMk cId="505194428" sldId="337"/>
        </pc:sldMkLst>
      </pc:sldChg>
      <pc:sldChg chg="del">
        <pc:chgData name="胡 翌霖" userId="a9a41afe759712f0" providerId="LiveId" clId="{1BE6BB47-EEA9-42A1-B678-3775E865DC72}" dt="2021-11-22T03:43:19.808" v="0" actId="47"/>
        <pc:sldMkLst>
          <pc:docMk/>
          <pc:sldMk cId="2460287442" sldId="337"/>
        </pc:sldMkLst>
      </pc:sldChg>
      <pc:sldChg chg="del">
        <pc:chgData name="胡 翌霖" userId="a9a41afe759712f0" providerId="LiveId" clId="{1BE6BB47-EEA9-42A1-B678-3775E865DC72}" dt="2021-11-22T03:43:19.808" v="0" actId="47"/>
        <pc:sldMkLst>
          <pc:docMk/>
          <pc:sldMk cId="1147245394" sldId="338"/>
        </pc:sldMkLst>
      </pc:sldChg>
      <pc:sldChg chg="addSp delSp add del setBg delDesignElem">
        <pc:chgData name="胡 翌霖" userId="a9a41afe759712f0" providerId="LiveId" clId="{1BE6BB47-EEA9-42A1-B678-3775E865DC72}" dt="2021-11-22T03:45:57.298" v="40"/>
        <pc:sldMkLst>
          <pc:docMk/>
          <pc:sldMk cId="3376998887" sldId="338"/>
        </pc:sldMkLst>
        <pc:spChg chg="add del">
          <ac:chgData name="胡 翌霖" userId="a9a41afe759712f0" providerId="LiveId" clId="{1BE6BB47-EEA9-42A1-B678-3775E865DC72}" dt="2021-11-22T03:45:57.219" v="39"/>
          <ac:spMkLst>
            <pc:docMk/>
            <pc:sldMk cId="3376998887" sldId="338"/>
            <ac:spMk id="19" creationId="{B775CD93-9DF2-48CB-9F57-1BCA9A46C7FA}"/>
          </ac:spMkLst>
        </pc:spChg>
        <pc:spChg chg="add del">
          <ac:chgData name="胡 翌霖" userId="a9a41afe759712f0" providerId="LiveId" clId="{1BE6BB47-EEA9-42A1-B678-3775E865DC72}" dt="2021-11-22T03:45:57.219" v="39"/>
          <ac:spMkLst>
            <pc:docMk/>
            <pc:sldMk cId="3376998887" sldId="338"/>
            <ac:spMk id="20" creationId="{6166C6D1-23AC-49C4-BA07-238E4E9F8CEB}"/>
          </ac:spMkLst>
        </pc:spChg>
        <pc:spChg chg="add del">
          <ac:chgData name="胡 翌霖" userId="a9a41afe759712f0" providerId="LiveId" clId="{1BE6BB47-EEA9-42A1-B678-3775E865DC72}" dt="2021-11-22T03:45:57.219" v="39"/>
          <ac:spMkLst>
            <pc:docMk/>
            <pc:sldMk cId="3376998887" sldId="338"/>
            <ac:spMk id="21" creationId="{1C091803-41C2-48E0-9228-5148460C7479}"/>
          </ac:spMkLst>
        </pc:spChg>
      </pc:sldChg>
      <pc:sldChg chg="del">
        <pc:chgData name="胡 翌霖" userId="a9a41afe759712f0" providerId="LiveId" clId="{1BE6BB47-EEA9-42A1-B678-3775E865DC72}" dt="2021-11-22T03:43:19.808" v="0" actId="47"/>
        <pc:sldMkLst>
          <pc:docMk/>
          <pc:sldMk cId="3908501298" sldId="339"/>
        </pc:sldMkLst>
      </pc:sldChg>
      <pc:sldChg chg="addSp delSp add del setBg delDesignElem">
        <pc:chgData name="胡 翌霖" userId="a9a41afe759712f0" providerId="LiveId" clId="{1BE6BB47-EEA9-42A1-B678-3775E865DC72}" dt="2021-11-22T03:45:57.298" v="40"/>
        <pc:sldMkLst>
          <pc:docMk/>
          <pc:sldMk cId="4172668993" sldId="339"/>
        </pc:sldMkLst>
        <pc:spChg chg="add del">
          <ac:chgData name="胡 翌霖" userId="a9a41afe759712f0" providerId="LiveId" clId="{1BE6BB47-EEA9-42A1-B678-3775E865DC72}" dt="2021-11-22T03:45:57.219" v="39"/>
          <ac:spMkLst>
            <pc:docMk/>
            <pc:sldMk cId="4172668993" sldId="339"/>
            <ac:spMk id="10" creationId="{3A5B4632-C963-4296-86F0-79AA9EA5AE98}"/>
          </ac:spMkLst>
        </pc:spChg>
      </pc:sldChg>
      <pc:sldChg chg="addSp delSp modSp add del setBg delDesignElem">
        <pc:chgData name="胡 翌霖" userId="a9a41afe759712f0" providerId="LiveId" clId="{1BE6BB47-EEA9-42A1-B678-3775E865DC72}" dt="2021-11-22T05:05:03.195" v="108"/>
        <pc:sldMkLst>
          <pc:docMk/>
          <pc:sldMk cId="1784579804" sldId="340"/>
        </pc:sldMkLst>
        <pc:spChg chg="add del">
          <ac:chgData name="胡 翌霖" userId="a9a41afe759712f0" providerId="LiveId" clId="{1BE6BB47-EEA9-42A1-B678-3775E865DC72}" dt="2021-11-22T03:45:57.219" v="39"/>
          <ac:spMkLst>
            <pc:docMk/>
            <pc:sldMk cId="1784579804" sldId="340"/>
            <ac:spMk id="10" creationId="{46C2E80F-49A6-4372-B103-219D417A55ED}"/>
          </ac:spMkLst>
        </pc:spChg>
        <pc:graphicFrameChg chg="mod">
          <ac:chgData name="胡 翌霖" userId="a9a41afe759712f0" providerId="LiveId" clId="{1BE6BB47-EEA9-42A1-B678-3775E865DC72}" dt="2021-11-22T05:05:03.195" v="108"/>
          <ac:graphicFrameMkLst>
            <pc:docMk/>
            <pc:sldMk cId="1784579804" sldId="340"/>
            <ac:graphicFrameMk id="5" creationId="{A6A7F28D-4C8E-4A72-957A-31059E36AABB}"/>
          </ac:graphicFrameMkLst>
        </pc:graphicFrameChg>
      </pc:sldChg>
      <pc:sldChg chg="del">
        <pc:chgData name="胡 翌霖" userId="a9a41afe759712f0" providerId="LiveId" clId="{1BE6BB47-EEA9-42A1-B678-3775E865DC72}" dt="2021-11-22T03:43:19.808" v="0" actId="47"/>
        <pc:sldMkLst>
          <pc:docMk/>
          <pc:sldMk cId="2672735857" sldId="340"/>
        </pc:sldMkLst>
      </pc:sldChg>
      <pc:sldChg chg="addSp delSp modSp add del mod setBg delDesignElem">
        <pc:chgData name="胡 翌霖" userId="a9a41afe759712f0" providerId="LiveId" clId="{1BE6BB47-EEA9-42A1-B678-3775E865DC72}" dt="2021-11-22T05:25:46.157" v="141" actId="26606"/>
        <pc:sldMkLst>
          <pc:docMk/>
          <pc:sldMk cId="2988258667" sldId="341"/>
        </pc:sldMkLst>
        <pc:spChg chg="mod">
          <ac:chgData name="胡 翌霖" userId="a9a41afe759712f0" providerId="LiveId" clId="{1BE6BB47-EEA9-42A1-B678-3775E865DC72}" dt="2021-11-22T05:25:46.157" v="141" actId="26606"/>
          <ac:spMkLst>
            <pc:docMk/>
            <pc:sldMk cId="2988258667" sldId="341"/>
            <ac:spMk id="2" creationId="{EBC8A3D7-1FE6-4E73-BA28-C24B7AFA8EA4}"/>
          </ac:spMkLst>
        </pc:spChg>
        <pc:spChg chg="mod">
          <ac:chgData name="胡 翌霖" userId="a9a41afe759712f0" providerId="LiveId" clId="{1BE6BB47-EEA9-42A1-B678-3775E865DC72}" dt="2021-11-22T05:25:46.157" v="141" actId="26606"/>
          <ac:spMkLst>
            <pc:docMk/>
            <pc:sldMk cId="2988258667" sldId="341"/>
            <ac:spMk id="3" creationId="{7C491566-91F0-465B-8481-4528C3CEFDD5}"/>
          </ac:spMkLst>
        </pc:spChg>
        <pc:spChg chg="add del">
          <ac:chgData name="胡 翌霖" userId="a9a41afe759712f0" providerId="LiveId" clId="{1BE6BB47-EEA9-42A1-B678-3775E865DC72}" dt="2021-11-22T05:25:46.157" v="141" actId="26606"/>
          <ac:spMkLst>
            <pc:docMk/>
            <pc:sldMk cId="2988258667" sldId="341"/>
            <ac:spMk id="74" creationId="{D4993743-B10A-433C-9996-3035D2C3ABC6}"/>
          </ac:spMkLst>
        </pc:spChg>
        <pc:spChg chg="add del">
          <ac:chgData name="胡 翌霖" userId="a9a41afe759712f0" providerId="LiveId" clId="{1BE6BB47-EEA9-42A1-B678-3775E865DC72}" dt="2021-11-22T05:25:46.157" v="141" actId="26606"/>
          <ac:spMkLst>
            <pc:docMk/>
            <pc:sldMk cId="2988258667" sldId="341"/>
            <ac:spMk id="76" creationId="{BB3B8946-A0AA-42D4-8A24-639DC6EA170E}"/>
          </ac:spMkLst>
        </pc:spChg>
        <pc:spChg chg="add del">
          <ac:chgData name="胡 翌霖" userId="a9a41afe759712f0" providerId="LiveId" clId="{1BE6BB47-EEA9-42A1-B678-3775E865DC72}" dt="2021-11-22T05:25:46.157" v="141" actId="26606"/>
          <ac:spMkLst>
            <pc:docMk/>
            <pc:sldMk cId="2988258667" sldId="341"/>
            <ac:spMk id="78" creationId="{AB1038E6-06EF-4DCB-B52E-D3825C50F7C6}"/>
          </ac:spMkLst>
        </pc:spChg>
        <pc:spChg chg="add del">
          <ac:chgData name="胡 翌霖" userId="a9a41afe759712f0" providerId="LiveId" clId="{1BE6BB47-EEA9-42A1-B678-3775E865DC72}" dt="2021-11-22T05:25:46.157" v="141" actId="26606"/>
          <ac:spMkLst>
            <pc:docMk/>
            <pc:sldMk cId="2988258667" sldId="341"/>
            <ac:spMk id="80" creationId="{5C7EF35C-8B7D-4026-8F09-8B2B2250579B}"/>
          </ac:spMkLst>
        </pc:spChg>
        <pc:spChg chg="add del">
          <ac:chgData name="胡 翌霖" userId="a9a41afe759712f0" providerId="LiveId" clId="{1BE6BB47-EEA9-42A1-B678-3775E865DC72}" dt="2021-11-22T05:25:46.157" v="141" actId="26606"/>
          <ac:spMkLst>
            <pc:docMk/>
            <pc:sldMk cId="2988258667" sldId="341"/>
            <ac:spMk id="82" creationId="{5F24A71D-C0A9-49AC-B2D1-5A9EA2BD383E}"/>
          </ac:spMkLst>
        </pc:spChg>
        <pc:spChg chg="add del">
          <ac:chgData name="胡 翌霖" userId="a9a41afe759712f0" providerId="LiveId" clId="{1BE6BB47-EEA9-42A1-B678-3775E865DC72}" dt="2021-11-22T05:25:46.157" v="141" actId="26606"/>
          <ac:spMkLst>
            <pc:docMk/>
            <pc:sldMk cId="2988258667" sldId="341"/>
            <ac:spMk id="84" creationId="{14280C55-570C-4284-9850-B2BA33DB6726}"/>
          </ac:spMkLst>
        </pc:spChg>
        <pc:spChg chg="add del">
          <ac:chgData name="胡 翌霖" userId="a9a41afe759712f0" providerId="LiveId" clId="{1BE6BB47-EEA9-42A1-B678-3775E865DC72}" dt="2021-11-22T05:25:41.628" v="138" actId="26606"/>
          <ac:spMkLst>
            <pc:docMk/>
            <pc:sldMk cId="2988258667" sldId="341"/>
            <ac:spMk id="138" creationId="{99F1FFA9-D672-408C-9220-ADEEC6ABDD09}"/>
          </ac:spMkLst>
        </pc:spChg>
        <pc:spChg chg="add del">
          <ac:chgData name="胡 翌霖" userId="a9a41afe759712f0" providerId="LiveId" clId="{1BE6BB47-EEA9-42A1-B678-3775E865DC72}" dt="2021-11-22T05:25:46.149" v="140" actId="26606"/>
          <ac:spMkLst>
            <pc:docMk/>
            <pc:sldMk cId="2988258667" sldId="341"/>
            <ac:spMk id="144" creationId="{3873B707-463F-40B0-8227-E8CC6C67EB25}"/>
          </ac:spMkLst>
        </pc:spChg>
        <pc:spChg chg="add del">
          <ac:chgData name="胡 翌霖" userId="a9a41afe759712f0" providerId="LiveId" clId="{1BE6BB47-EEA9-42A1-B678-3775E865DC72}" dt="2021-11-22T05:25:46.149" v="140" actId="26606"/>
          <ac:spMkLst>
            <pc:docMk/>
            <pc:sldMk cId="2988258667" sldId="341"/>
            <ac:spMk id="146" creationId="{C13237C8-E62C-4F0D-A318-BD6FB6C2D138}"/>
          </ac:spMkLst>
        </pc:spChg>
        <pc:spChg chg="add del">
          <ac:chgData name="胡 翌霖" userId="a9a41afe759712f0" providerId="LiveId" clId="{1BE6BB47-EEA9-42A1-B678-3775E865DC72}" dt="2021-11-22T05:25:46.149" v="140" actId="26606"/>
          <ac:spMkLst>
            <pc:docMk/>
            <pc:sldMk cId="2988258667" sldId="341"/>
            <ac:spMk id="148" creationId="{19C9EAEA-39D0-4B0E-A0EB-51E7B26740B1}"/>
          </ac:spMkLst>
        </pc:spChg>
        <pc:spChg chg="add del">
          <ac:chgData name="胡 翌霖" userId="a9a41afe759712f0" providerId="LiveId" clId="{1BE6BB47-EEA9-42A1-B678-3775E865DC72}" dt="2021-11-22T05:25:46.149" v="140" actId="26606"/>
          <ac:spMkLst>
            <pc:docMk/>
            <pc:sldMk cId="2988258667" sldId="341"/>
            <ac:spMk id="150" creationId="{8CB5D2D7-DF65-4E86-BFBA-FFB9B5ACEB64}"/>
          </ac:spMkLst>
        </pc:spChg>
        <pc:spChg chg="add del">
          <ac:chgData name="胡 翌霖" userId="a9a41afe759712f0" providerId="LiveId" clId="{1BE6BB47-EEA9-42A1-B678-3775E865DC72}" dt="2021-11-22T05:25:46.149" v="140" actId="26606"/>
          <ac:spMkLst>
            <pc:docMk/>
            <pc:sldMk cId="2988258667" sldId="341"/>
            <ac:spMk id="4102" creationId="{6ECA6DCB-B7E1-40A9-9524-540C6DA40B1B}"/>
          </ac:spMkLst>
        </pc:spChg>
        <pc:spChg chg="add">
          <ac:chgData name="胡 翌霖" userId="a9a41afe759712f0" providerId="LiveId" clId="{1BE6BB47-EEA9-42A1-B678-3775E865DC72}" dt="2021-11-22T05:25:46.157" v="141" actId="26606"/>
          <ac:spMkLst>
            <pc:docMk/>
            <pc:sldMk cId="2988258667" sldId="341"/>
            <ac:spMk id="4104" creationId="{352BEC0E-22F8-46D0-9632-375DB541B06C}"/>
          </ac:spMkLst>
        </pc:spChg>
        <pc:spChg chg="add">
          <ac:chgData name="胡 翌霖" userId="a9a41afe759712f0" providerId="LiveId" clId="{1BE6BB47-EEA9-42A1-B678-3775E865DC72}" dt="2021-11-22T05:25:46.157" v="141" actId="26606"/>
          <ac:spMkLst>
            <pc:docMk/>
            <pc:sldMk cId="2988258667" sldId="341"/>
            <ac:spMk id="4105" creationId="{3FCFB1DE-0B7E-48CC-BA90-B2AB0889F9D6}"/>
          </ac:spMkLst>
        </pc:spChg>
        <pc:grpChg chg="add del">
          <ac:chgData name="胡 翌霖" userId="a9a41afe759712f0" providerId="LiveId" clId="{1BE6BB47-EEA9-42A1-B678-3775E865DC72}" dt="2021-11-22T05:25:46.149" v="140" actId="26606"/>
          <ac:grpSpMkLst>
            <pc:docMk/>
            <pc:sldMk cId="2988258667" sldId="341"/>
            <ac:grpSpMk id="140" creationId="{1DE889C7-FAD6-4397-98E2-05D503484459}"/>
          </ac:grpSpMkLst>
        </pc:grpChg>
        <pc:picChg chg="mod ord">
          <ac:chgData name="胡 翌霖" userId="a9a41afe759712f0" providerId="LiveId" clId="{1BE6BB47-EEA9-42A1-B678-3775E865DC72}" dt="2021-11-22T05:25:46.157" v="141" actId="26606"/>
          <ac:picMkLst>
            <pc:docMk/>
            <pc:sldMk cId="2988258667" sldId="341"/>
            <ac:picMk id="3075" creationId="{B2BDCC96-A661-4E4D-92A6-22B60C38A9D8}"/>
          </ac:picMkLst>
        </pc:picChg>
        <pc:picChg chg="mod">
          <ac:chgData name="胡 翌霖" userId="a9a41afe759712f0" providerId="LiveId" clId="{1BE6BB47-EEA9-42A1-B678-3775E865DC72}" dt="2021-11-22T05:25:46.157" v="141" actId="26606"/>
          <ac:picMkLst>
            <pc:docMk/>
            <pc:sldMk cId="2988258667" sldId="341"/>
            <ac:picMk id="4100" creationId="{51BA0A3B-E32B-4D8C-A1E8-66B4713898EA}"/>
          </ac:picMkLst>
        </pc:picChg>
      </pc:sldChg>
      <pc:sldChg chg="addSp delSp modSp add del mod setBg">
        <pc:chgData name="胡 翌霖" userId="a9a41afe759712f0" providerId="LiveId" clId="{1BE6BB47-EEA9-42A1-B678-3775E865DC72}" dt="2021-11-22T05:47:00.954" v="195"/>
        <pc:sldMkLst>
          <pc:docMk/>
          <pc:sldMk cId="3663647693" sldId="342"/>
        </pc:sldMkLst>
        <pc:spChg chg="mod">
          <ac:chgData name="胡 翌霖" userId="a9a41afe759712f0" providerId="LiveId" clId="{1BE6BB47-EEA9-42A1-B678-3775E865DC72}" dt="2021-11-22T05:47:00.027" v="193" actId="26606"/>
          <ac:spMkLst>
            <pc:docMk/>
            <pc:sldMk cId="3663647693" sldId="342"/>
            <ac:spMk id="2" creationId="{00BAD09B-6CB2-41B5-8F6F-35DAADDB20DD}"/>
          </ac:spMkLst>
        </pc:spChg>
        <pc:spChg chg="mod">
          <ac:chgData name="胡 翌霖" userId="a9a41afe759712f0" providerId="LiveId" clId="{1BE6BB47-EEA9-42A1-B678-3775E865DC72}" dt="2021-11-22T05:47:00.027" v="193" actId="26606"/>
          <ac:spMkLst>
            <pc:docMk/>
            <pc:sldMk cId="3663647693" sldId="342"/>
            <ac:spMk id="3" creationId="{956F9D39-E2D9-4E4A-BC74-E050ECD58303}"/>
          </ac:spMkLst>
        </pc:spChg>
        <pc:spChg chg="add del">
          <ac:chgData name="胡 翌霖" userId="a9a41afe759712f0" providerId="LiveId" clId="{1BE6BB47-EEA9-42A1-B678-3775E865DC72}" dt="2021-11-22T05:46:09.020" v="191" actId="26606"/>
          <ac:spMkLst>
            <pc:docMk/>
            <pc:sldMk cId="3663647693" sldId="342"/>
            <ac:spMk id="10" creationId="{3CD9DF72-87A3-404E-A828-84CBF11A8303}"/>
          </ac:spMkLst>
        </pc:spChg>
        <pc:picChg chg="add del mod ord">
          <ac:chgData name="胡 翌霖" userId="a9a41afe759712f0" providerId="LiveId" clId="{1BE6BB47-EEA9-42A1-B678-3775E865DC72}" dt="2021-11-22T05:47:00.954" v="195"/>
          <ac:picMkLst>
            <pc:docMk/>
            <pc:sldMk cId="3663647693" sldId="342"/>
            <ac:picMk id="5" creationId="{490CD9D7-7A9E-463B-976D-17A42F5DE6A5}"/>
          </ac:picMkLst>
        </pc:picChg>
        <pc:cxnChg chg="add del">
          <ac:chgData name="胡 翌霖" userId="a9a41afe759712f0" providerId="LiveId" clId="{1BE6BB47-EEA9-42A1-B678-3775E865DC72}" dt="2021-11-22T05:46:09.020" v="191" actId="26606"/>
          <ac:cxnSpMkLst>
            <pc:docMk/>
            <pc:sldMk cId="3663647693" sldId="342"/>
            <ac:cxnSpMk id="12" creationId="{20E3A342-4D61-4E3F-AF90-1AB42AEB96CC}"/>
          </ac:cxnSpMkLst>
        </pc:cxnChg>
        <pc:cxnChg chg="add del">
          <ac:chgData name="胡 翌霖" userId="a9a41afe759712f0" providerId="LiveId" clId="{1BE6BB47-EEA9-42A1-B678-3775E865DC72}" dt="2021-11-22T05:47:00.027" v="193" actId="26606"/>
          <ac:cxnSpMkLst>
            <pc:docMk/>
            <pc:sldMk cId="3663647693" sldId="342"/>
            <ac:cxnSpMk id="14" creationId="{A7F400EE-A8A5-48AF-B4D6-291B52C6F0B0}"/>
          </ac:cxnSpMkLst>
        </pc:cxnChg>
      </pc:sldChg>
      <pc:sldChg chg="del">
        <pc:chgData name="胡 翌霖" userId="a9a41afe759712f0" providerId="LiveId" clId="{1BE6BB47-EEA9-42A1-B678-3775E865DC72}" dt="2021-11-22T03:43:19.808" v="0" actId="47"/>
        <pc:sldMkLst>
          <pc:docMk/>
          <pc:sldMk cId="3772556826" sldId="342"/>
        </pc:sldMkLst>
      </pc:sldChg>
      <pc:sldChg chg="del">
        <pc:chgData name="胡 翌霖" userId="a9a41afe759712f0" providerId="LiveId" clId="{1BE6BB47-EEA9-42A1-B678-3775E865DC72}" dt="2021-11-22T03:43:19.808" v="0" actId="47"/>
        <pc:sldMkLst>
          <pc:docMk/>
          <pc:sldMk cId="2153225288" sldId="343"/>
        </pc:sldMkLst>
      </pc:sldChg>
      <pc:sldChg chg="addSp delSp modSp add del mod setBg setClrOvrMap delDesignElem">
        <pc:chgData name="胡 翌霖" userId="a9a41afe759712f0" providerId="LiveId" clId="{1BE6BB47-EEA9-42A1-B678-3775E865DC72}" dt="2021-11-22T06:05:45.045" v="281" actId="26606"/>
        <pc:sldMkLst>
          <pc:docMk/>
          <pc:sldMk cId="3358678253" sldId="344"/>
        </pc:sldMkLst>
        <pc:spChg chg="mod">
          <ac:chgData name="胡 翌霖" userId="a9a41afe759712f0" providerId="LiveId" clId="{1BE6BB47-EEA9-42A1-B678-3775E865DC72}" dt="2021-11-22T06:05:45.045" v="281" actId="26606"/>
          <ac:spMkLst>
            <pc:docMk/>
            <pc:sldMk cId="3358678253" sldId="344"/>
            <ac:spMk id="2" creationId="{5CAA7B39-6198-49F9-82E3-22237023F3C7}"/>
          </ac:spMkLst>
        </pc:spChg>
        <pc:spChg chg="mod">
          <ac:chgData name="胡 翌霖" userId="a9a41afe759712f0" providerId="LiveId" clId="{1BE6BB47-EEA9-42A1-B678-3775E865DC72}" dt="2021-11-22T06:05:45.045" v="281" actId="26606"/>
          <ac:spMkLst>
            <pc:docMk/>
            <pc:sldMk cId="3358678253" sldId="344"/>
            <ac:spMk id="3" creationId="{E3E5C1C4-0D4A-428D-9571-C48D6A4488D1}"/>
          </ac:spMkLst>
        </pc:spChg>
        <pc:spChg chg="add del">
          <ac:chgData name="胡 翌霖" userId="a9a41afe759712f0" providerId="LiveId" clId="{1BE6BB47-EEA9-42A1-B678-3775E865DC72}" dt="2021-11-22T06:05:45.045" v="281" actId="26606"/>
          <ac:spMkLst>
            <pc:docMk/>
            <pc:sldMk cId="3358678253" sldId="344"/>
            <ac:spMk id="20" creationId="{F56F5174-31D9-4DBB-AAB7-A1FD7BDB1352}"/>
          </ac:spMkLst>
        </pc:spChg>
        <pc:spChg chg="add del">
          <ac:chgData name="胡 翌霖" userId="a9a41afe759712f0" providerId="LiveId" clId="{1BE6BB47-EEA9-42A1-B678-3775E865DC72}" dt="2021-11-22T06:05:45.045" v="281" actId="26606"/>
          <ac:spMkLst>
            <pc:docMk/>
            <pc:sldMk cId="3358678253" sldId="344"/>
            <ac:spMk id="22" creationId="{F9A95BEE-6BB1-4A28-A8E6-A34B2E42EF87}"/>
          </ac:spMkLst>
        </pc:spChg>
        <pc:spChg chg="add del">
          <ac:chgData name="胡 翌霖" userId="a9a41afe759712f0" providerId="LiveId" clId="{1BE6BB47-EEA9-42A1-B678-3775E865DC72}" dt="2021-11-22T06:05:45.038" v="280" actId="26606"/>
          <ac:spMkLst>
            <pc:docMk/>
            <pc:sldMk cId="3358678253" sldId="344"/>
            <ac:spMk id="27" creationId="{45D37F4E-DDB4-456B-97E0-9937730A039F}"/>
          </ac:spMkLst>
        </pc:spChg>
        <pc:spChg chg="add del">
          <ac:chgData name="胡 翌霖" userId="a9a41afe759712f0" providerId="LiveId" clId="{1BE6BB47-EEA9-42A1-B678-3775E865DC72}" dt="2021-11-22T06:05:45.038" v="280" actId="26606"/>
          <ac:spMkLst>
            <pc:docMk/>
            <pc:sldMk cId="3358678253" sldId="344"/>
            <ac:spMk id="29" creationId="{B2DD41CD-8F47-4F56-AD12-4E2FF7696987}"/>
          </ac:spMkLst>
        </pc:spChg>
        <pc:spChg chg="add">
          <ac:chgData name="胡 翌霖" userId="a9a41afe759712f0" providerId="LiveId" clId="{1BE6BB47-EEA9-42A1-B678-3775E865DC72}" dt="2021-11-22T06:05:45.045" v="281" actId="26606"/>
          <ac:spMkLst>
            <pc:docMk/>
            <pc:sldMk cId="3358678253" sldId="344"/>
            <ac:spMk id="31" creationId="{9B76D444-2756-434F-AE61-96D69830C13E}"/>
          </ac:spMkLst>
        </pc:spChg>
        <pc:spChg chg="add">
          <ac:chgData name="胡 翌霖" userId="a9a41afe759712f0" providerId="LiveId" clId="{1BE6BB47-EEA9-42A1-B678-3775E865DC72}" dt="2021-11-22T06:05:45.045" v="281" actId="26606"/>
          <ac:spMkLst>
            <pc:docMk/>
            <pc:sldMk cId="3358678253" sldId="344"/>
            <ac:spMk id="32" creationId="{B0161EF8-C8C6-4F2A-9D5C-49BD28A2BDC2}"/>
          </ac:spMkLst>
        </pc:spChg>
        <pc:picChg chg="mod ord">
          <ac:chgData name="胡 翌霖" userId="a9a41afe759712f0" providerId="LiveId" clId="{1BE6BB47-EEA9-42A1-B678-3775E865DC72}" dt="2021-11-22T06:05:45.045" v="281" actId="26606"/>
          <ac:picMkLst>
            <pc:docMk/>
            <pc:sldMk cId="3358678253" sldId="344"/>
            <ac:picMk id="5" creationId="{FCB5CCDF-0313-472F-B06A-7B13123F9190}"/>
          </ac:picMkLst>
        </pc:picChg>
        <pc:picChg chg="add del">
          <ac:chgData name="胡 翌霖" userId="a9a41afe759712f0" providerId="LiveId" clId="{1BE6BB47-EEA9-42A1-B678-3775E865DC72}" dt="2021-11-22T06:05:45.045" v="281" actId="26606"/>
          <ac:picMkLst>
            <pc:docMk/>
            <pc:sldMk cId="3358678253" sldId="344"/>
            <ac:picMk id="21" creationId="{AE113210-7872-481A-ADE6-3A05CCAF5EB2}"/>
          </ac:picMkLst>
        </pc:picChg>
      </pc:sldChg>
      <pc:sldChg chg="del">
        <pc:chgData name="胡 翌霖" userId="a9a41afe759712f0" providerId="LiveId" clId="{1BE6BB47-EEA9-42A1-B678-3775E865DC72}" dt="2021-11-22T03:43:19.808" v="0" actId="47"/>
        <pc:sldMkLst>
          <pc:docMk/>
          <pc:sldMk cId="884674661" sldId="345"/>
        </pc:sldMkLst>
      </pc:sldChg>
      <pc:sldChg chg="del">
        <pc:chgData name="胡 翌霖" userId="a9a41afe759712f0" providerId="LiveId" clId="{1BE6BB47-EEA9-42A1-B678-3775E865DC72}" dt="2021-11-22T03:43:19.808" v="0" actId="47"/>
        <pc:sldMkLst>
          <pc:docMk/>
          <pc:sldMk cId="1817115716" sldId="347"/>
        </pc:sldMkLst>
      </pc:sldChg>
      <pc:sldChg chg="del">
        <pc:chgData name="胡 翌霖" userId="a9a41afe759712f0" providerId="LiveId" clId="{1BE6BB47-EEA9-42A1-B678-3775E865DC72}" dt="2021-11-22T03:43:19.808" v="0" actId="47"/>
        <pc:sldMkLst>
          <pc:docMk/>
          <pc:sldMk cId="2096856447" sldId="349"/>
        </pc:sldMkLst>
      </pc:sldChg>
      <pc:sldChg chg="del">
        <pc:chgData name="胡 翌霖" userId="a9a41afe759712f0" providerId="LiveId" clId="{1BE6BB47-EEA9-42A1-B678-3775E865DC72}" dt="2021-11-22T03:43:19.808" v="0" actId="47"/>
        <pc:sldMkLst>
          <pc:docMk/>
          <pc:sldMk cId="1700829716" sldId="366"/>
        </pc:sldMkLst>
      </pc:sldChg>
      <pc:sldChg chg="del">
        <pc:chgData name="胡 翌霖" userId="a9a41afe759712f0" providerId="LiveId" clId="{1BE6BB47-EEA9-42A1-B678-3775E865DC72}" dt="2021-11-22T03:43:19.808" v="0" actId="47"/>
        <pc:sldMkLst>
          <pc:docMk/>
          <pc:sldMk cId="1041696117" sldId="367"/>
        </pc:sldMkLst>
      </pc:sldChg>
      <pc:sldChg chg="del">
        <pc:chgData name="胡 翌霖" userId="a9a41afe759712f0" providerId="LiveId" clId="{1BE6BB47-EEA9-42A1-B678-3775E865DC72}" dt="2021-11-22T03:43:19.808" v="0" actId="47"/>
        <pc:sldMkLst>
          <pc:docMk/>
          <pc:sldMk cId="586416714" sldId="368"/>
        </pc:sldMkLst>
      </pc:sldChg>
      <pc:sldChg chg="del">
        <pc:chgData name="胡 翌霖" userId="a9a41afe759712f0" providerId="LiveId" clId="{1BE6BB47-EEA9-42A1-B678-3775E865DC72}" dt="2021-11-22T03:43:19.808" v="0" actId="47"/>
        <pc:sldMkLst>
          <pc:docMk/>
          <pc:sldMk cId="1311873120" sldId="369"/>
        </pc:sldMkLst>
      </pc:sldChg>
      <pc:sldChg chg="del">
        <pc:chgData name="胡 翌霖" userId="a9a41afe759712f0" providerId="LiveId" clId="{1BE6BB47-EEA9-42A1-B678-3775E865DC72}" dt="2021-11-22T03:43:19.808" v="0" actId="47"/>
        <pc:sldMkLst>
          <pc:docMk/>
          <pc:sldMk cId="2154570372" sldId="370"/>
        </pc:sldMkLst>
      </pc:sldChg>
      <pc:sldChg chg="del">
        <pc:chgData name="胡 翌霖" userId="a9a41afe759712f0" providerId="LiveId" clId="{1BE6BB47-EEA9-42A1-B678-3775E865DC72}" dt="2021-11-22T03:43:19.808" v="0" actId="47"/>
        <pc:sldMkLst>
          <pc:docMk/>
          <pc:sldMk cId="530274748" sldId="371"/>
        </pc:sldMkLst>
      </pc:sldChg>
      <pc:sldChg chg="del">
        <pc:chgData name="胡 翌霖" userId="a9a41afe759712f0" providerId="LiveId" clId="{1BE6BB47-EEA9-42A1-B678-3775E865DC72}" dt="2021-11-22T03:43:19.808" v="0" actId="47"/>
        <pc:sldMkLst>
          <pc:docMk/>
          <pc:sldMk cId="1807685753" sldId="372"/>
        </pc:sldMkLst>
      </pc:sldChg>
      <pc:sldChg chg="del">
        <pc:chgData name="胡 翌霖" userId="a9a41afe759712f0" providerId="LiveId" clId="{1BE6BB47-EEA9-42A1-B678-3775E865DC72}" dt="2021-11-22T03:43:19.808" v="0" actId="47"/>
        <pc:sldMkLst>
          <pc:docMk/>
          <pc:sldMk cId="252775280" sldId="374"/>
        </pc:sldMkLst>
      </pc:sldChg>
      <pc:sldChg chg="del">
        <pc:chgData name="胡 翌霖" userId="a9a41afe759712f0" providerId="LiveId" clId="{1BE6BB47-EEA9-42A1-B678-3775E865DC72}" dt="2021-11-22T03:43:19.808" v="0" actId="47"/>
        <pc:sldMkLst>
          <pc:docMk/>
          <pc:sldMk cId="3360186060" sldId="375"/>
        </pc:sldMkLst>
      </pc:sldChg>
      <pc:sldChg chg="add del">
        <pc:chgData name="胡 翌霖" userId="a9a41afe759712f0" providerId="LiveId" clId="{1BE6BB47-EEA9-42A1-B678-3775E865DC72}" dt="2021-11-22T03:45:57.298" v="40"/>
        <pc:sldMkLst>
          <pc:docMk/>
          <pc:sldMk cId="1689318865" sldId="402"/>
        </pc:sldMkLst>
      </pc:sldChg>
      <pc:sldChg chg="add del">
        <pc:chgData name="胡 翌霖" userId="a9a41afe759712f0" providerId="LiveId" clId="{1BE6BB47-EEA9-42A1-B678-3775E865DC72}" dt="2021-11-22T03:45:57.298" v="40"/>
        <pc:sldMkLst>
          <pc:docMk/>
          <pc:sldMk cId="2454733295" sldId="404"/>
        </pc:sldMkLst>
      </pc:sldChg>
      <pc:sldChg chg="add del">
        <pc:chgData name="胡 翌霖" userId="a9a41afe759712f0" providerId="LiveId" clId="{1BE6BB47-EEA9-42A1-B678-3775E865DC72}" dt="2021-11-22T03:45:57.298" v="40"/>
        <pc:sldMkLst>
          <pc:docMk/>
          <pc:sldMk cId="1977237665" sldId="406"/>
        </pc:sldMkLst>
      </pc:sldChg>
      <pc:sldChg chg="add del">
        <pc:chgData name="胡 翌霖" userId="a9a41afe759712f0" providerId="LiveId" clId="{1BE6BB47-EEA9-42A1-B678-3775E865DC72}" dt="2021-11-22T03:45:57.298" v="40"/>
        <pc:sldMkLst>
          <pc:docMk/>
          <pc:sldMk cId="1919182800" sldId="409"/>
        </pc:sldMkLst>
      </pc:sldChg>
      <pc:sldChg chg="addSp modSp add del mod">
        <pc:chgData name="胡 翌霖" userId="a9a41afe759712f0" providerId="LiveId" clId="{1BE6BB47-EEA9-42A1-B678-3775E865DC72}" dt="2021-11-22T05:55:32.882" v="229"/>
        <pc:sldMkLst>
          <pc:docMk/>
          <pc:sldMk cId="1630145734" sldId="410"/>
        </pc:sldMkLst>
        <pc:picChg chg="mod">
          <ac:chgData name="胡 翌霖" userId="a9a41afe759712f0" providerId="LiveId" clId="{1BE6BB47-EEA9-42A1-B678-3775E865DC72}" dt="2021-11-22T05:54:41.308" v="219" actId="1076"/>
          <ac:picMkLst>
            <pc:docMk/>
            <pc:sldMk cId="1630145734" sldId="410"/>
            <ac:picMk id="4" creationId="{00000000-0000-0000-0000-000000000000}"/>
          </ac:picMkLst>
        </pc:picChg>
        <pc:picChg chg="mod">
          <ac:chgData name="胡 翌霖" userId="a9a41afe759712f0" providerId="LiveId" clId="{1BE6BB47-EEA9-42A1-B678-3775E865DC72}" dt="2021-11-22T05:54:53.119" v="227" actId="1076"/>
          <ac:picMkLst>
            <pc:docMk/>
            <pc:sldMk cId="1630145734" sldId="410"/>
            <ac:picMk id="5" creationId="{00000000-0000-0000-0000-000000000000}"/>
          </ac:picMkLst>
        </pc:picChg>
        <pc:picChg chg="add mod">
          <ac:chgData name="胡 翌霖" userId="a9a41afe759712f0" providerId="LiveId" clId="{1BE6BB47-EEA9-42A1-B678-3775E865DC72}" dt="2021-11-22T05:55:32.882" v="229"/>
          <ac:picMkLst>
            <pc:docMk/>
            <pc:sldMk cId="1630145734" sldId="410"/>
            <ac:picMk id="7" creationId="{63B50BB3-E6E2-4803-8873-517A68E894B0}"/>
          </ac:picMkLst>
        </pc:picChg>
      </pc:sldChg>
      <pc:sldChg chg="add del">
        <pc:chgData name="胡 翌霖" userId="a9a41afe759712f0" providerId="LiveId" clId="{1BE6BB47-EEA9-42A1-B678-3775E865DC72}" dt="2021-11-22T03:45:57.298" v="40"/>
        <pc:sldMkLst>
          <pc:docMk/>
          <pc:sldMk cId="2516890691" sldId="412"/>
        </pc:sldMkLst>
      </pc:sldChg>
      <pc:sldChg chg="add del">
        <pc:chgData name="胡 翌霖" userId="a9a41afe759712f0" providerId="LiveId" clId="{1BE6BB47-EEA9-42A1-B678-3775E865DC72}" dt="2021-11-22T03:45:57.298" v="40"/>
        <pc:sldMkLst>
          <pc:docMk/>
          <pc:sldMk cId="2482391894" sldId="413"/>
        </pc:sldMkLst>
      </pc:sldChg>
      <pc:sldChg chg="add del">
        <pc:chgData name="胡 翌霖" userId="a9a41afe759712f0" providerId="LiveId" clId="{1BE6BB47-EEA9-42A1-B678-3775E865DC72}" dt="2021-11-22T03:45:57.298" v="40"/>
        <pc:sldMkLst>
          <pc:docMk/>
          <pc:sldMk cId="4145337002" sldId="415"/>
        </pc:sldMkLst>
      </pc:sldChg>
      <pc:sldChg chg="add del">
        <pc:chgData name="胡 翌霖" userId="a9a41afe759712f0" providerId="LiveId" clId="{1BE6BB47-EEA9-42A1-B678-3775E865DC72}" dt="2021-11-22T03:45:57.298" v="40"/>
        <pc:sldMkLst>
          <pc:docMk/>
          <pc:sldMk cId="2554187939" sldId="416"/>
        </pc:sldMkLst>
      </pc:sldChg>
      <pc:sldChg chg="addSp delSp add del setBg delDesignElem">
        <pc:chgData name="胡 翌霖" userId="a9a41afe759712f0" providerId="LiveId" clId="{1BE6BB47-EEA9-42A1-B678-3775E865DC72}" dt="2021-11-22T03:45:57.298" v="40"/>
        <pc:sldMkLst>
          <pc:docMk/>
          <pc:sldMk cId="393884240" sldId="418"/>
        </pc:sldMkLst>
        <pc:spChg chg="add del">
          <ac:chgData name="胡 翌霖" userId="a9a41afe759712f0" providerId="LiveId" clId="{1BE6BB47-EEA9-42A1-B678-3775E865DC72}" dt="2021-11-22T03:45:57.219" v="39"/>
          <ac:spMkLst>
            <pc:docMk/>
            <pc:sldMk cId="393884240" sldId="418"/>
            <ac:spMk id="74" creationId="{9D3A9E89-033E-4C4A-8C41-416DABFFD307}"/>
          </ac:spMkLst>
        </pc:spChg>
        <pc:spChg chg="add del">
          <ac:chgData name="胡 翌霖" userId="a9a41afe759712f0" providerId="LiveId" clId="{1BE6BB47-EEA9-42A1-B678-3775E865DC72}" dt="2021-11-22T03:45:57.219" v="39"/>
          <ac:spMkLst>
            <pc:docMk/>
            <pc:sldMk cId="393884240" sldId="418"/>
            <ac:spMk id="76" creationId="{86293361-111E-427D-8E5B-256944AC8395}"/>
          </ac:spMkLst>
        </pc:spChg>
        <pc:spChg chg="add del">
          <ac:chgData name="胡 翌霖" userId="a9a41afe759712f0" providerId="LiveId" clId="{1BE6BB47-EEA9-42A1-B678-3775E865DC72}" dt="2021-11-22T03:45:57.219" v="39"/>
          <ac:spMkLst>
            <pc:docMk/>
            <pc:sldMk cId="393884240" sldId="418"/>
            <ac:spMk id="100" creationId="{78907291-9D6D-4740-81DB-441477BCA279}"/>
          </ac:spMkLst>
        </pc:spChg>
        <pc:grpChg chg="add del">
          <ac:chgData name="胡 翌霖" userId="a9a41afe759712f0" providerId="LiveId" clId="{1BE6BB47-EEA9-42A1-B678-3775E865DC72}" dt="2021-11-22T03:45:57.219" v="39"/>
          <ac:grpSpMkLst>
            <pc:docMk/>
            <pc:sldMk cId="393884240" sldId="418"/>
            <ac:grpSpMk id="78" creationId="{A41D73DD-160B-4885-A9CF-94EADD70D421}"/>
          </ac:grpSpMkLst>
        </pc:grpChg>
      </pc:sldChg>
      <pc:sldChg chg="addSp delSp modSp add del mod">
        <pc:chgData name="胡 翌霖" userId="a9a41afe759712f0" providerId="LiveId" clId="{1BE6BB47-EEA9-42A1-B678-3775E865DC72}" dt="2021-11-22T04:21:12.551" v="62"/>
        <pc:sldMkLst>
          <pc:docMk/>
          <pc:sldMk cId="2209679939" sldId="419"/>
        </pc:sldMkLst>
        <pc:picChg chg="add mod">
          <ac:chgData name="胡 翌霖" userId="a9a41afe759712f0" providerId="LiveId" clId="{1BE6BB47-EEA9-42A1-B678-3775E865DC72}" dt="2021-11-22T04:21:12.551" v="62"/>
          <ac:picMkLst>
            <pc:docMk/>
            <pc:sldMk cId="2209679939" sldId="419"/>
            <ac:picMk id="6" creationId="{A686B3CD-F867-47B1-8538-75FCC3996ABC}"/>
          </ac:picMkLst>
        </pc:picChg>
        <pc:picChg chg="del">
          <ac:chgData name="胡 翌霖" userId="a9a41afe759712f0" providerId="LiveId" clId="{1BE6BB47-EEA9-42A1-B678-3775E865DC72}" dt="2021-11-22T04:20:36.360" v="57" actId="478"/>
          <ac:picMkLst>
            <pc:docMk/>
            <pc:sldMk cId="2209679939" sldId="419"/>
            <ac:picMk id="10" creationId="{5EF0DC26-674A-46C2-BB13-52544CB4CE76}"/>
          </ac:picMkLst>
        </pc:picChg>
      </pc:sldChg>
      <pc:sldChg chg="addSp delSp add del setBg delDesignElem">
        <pc:chgData name="胡 翌霖" userId="a9a41afe759712f0" providerId="LiveId" clId="{1BE6BB47-EEA9-42A1-B678-3775E865DC72}" dt="2021-11-22T03:45:57.298" v="40"/>
        <pc:sldMkLst>
          <pc:docMk/>
          <pc:sldMk cId="4264967015" sldId="422"/>
        </pc:sldMkLst>
        <pc:spChg chg="add del">
          <ac:chgData name="胡 翌霖" userId="a9a41afe759712f0" providerId="LiveId" clId="{1BE6BB47-EEA9-42A1-B678-3775E865DC72}" dt="2021-11-22T03:45:57.219" v="39"/>
          <ac:spMkLst>
            <pc:docMk/>
            <pc:sldMk cId="4264967015" sldId="422"/>
            <ac:spMk id="81" creationId="{247AB924-1B87-43FC-B7C7-B112D5C51A0E}"/>
          </ac:spMkLst>
        </pc:spChg>
        <pc:cxnChg chg="add del">
          <ac:chgData name="胡 翌霖" userId="a9a41afe759712f0" providerId="LiveId" clId="{1BE6BB47-EEA9-42A1-B678-3775E865DC72}" dt="2021-11-22T03:45:57.219" v="39"/>
          <ac:cxnSpMkLst>
            <pc:docMk/>
            <pc:sldMk cId="4264967015" sldId="422"/>
            <ac:cxnSpMk id="79" creationId="{99AE2756-0FC4-4155-83E7-58AAAB63E757}"/>
          </ac:cxnSpMkLst>
        </pc:cxnChg>
        <pc:cxnChg chg="add del">
          <ac:chgData name="胡 翌霖" userId="a9a41afe759712f0" providerId="LiveId" clId="{1BE6BB47-EEA9-42A1-B678-3775E865DC72}" dt="2021-11-22T03:45:57.219" v="39"/>
          <ac:cxnSpMkLst>
            <pc:docMk/>
            <pc:sldMk cId="4264967015" sldId="422"/>
            <ac:cxnSpMk id="83" creationId="{818DC98F-4057-4645-B948-F604F39A9CFE}"/>
          </ac:cxnSpMkLst>
        </pc:cxnChg>
        <pc:cxnChg chg="add del">
          <ac:chgData name="胡 翌霖" userId="a9a41afe759712f0" providerId="LiveId" clId="{1BE6BB47-EEA9-42A1-B678-3775E865DC72}" dt="2021-11-22T03:45:57.219" v="39"/>
          <ac:cxnSpMkLst>
            <pc:docMk/>
            <pc:sldMk cId="4264967015" sldId="422"/>
            <ac:cxnSpMk id="85" creationId="{DAD2B705-4A9B-408D-AA80-4F41045E09DE}"/>
          </ac:cxnSpMkLst>
        </pc:cxnChg>
      </pc:sldChg>
      <pc:sldChg chg="addSp delSp modSp add del mod setBg delDesignElem">
        <pc:chgData name="胡 翌霖" userId="a9a41afe759712f0" providerId="LiveId" clId="{1BE6BB47-EEA9-42A1-B678-3775E865DC72}" dt="2021-11-22T05:24:57.820" v="133" actId="403"/>
        <pc:sldMkLst>
          <pc:docMk/>
          <pc:sldMk cId="2953111019" sldId="424"/>
        </pc:sldMkLst>
        <pc:spChg chg="mod">
          <ac:chgData name="胡 翌霖" userId="a9a41afe759712f0" providerId="LiveId" clId="{1BE6BB47-EEA9-42A1-B678-3775E865DC72}" dt="2021-11-22T05:24:36.710" v="131" actId="26606"/>
          <ac:spMkLst>
            <pc:docMk/>
            <pc:sldMk cId="2953111019" sldId="424"/>
            <ac:spMk id="2" creationId="{74D36094-DC90-4C7A-8AF5-847AC7163B07}"/>
          </ac:spMkLst>
        </pc:spChg>
        <pc:spChg chg="mod ord">
          <ac:chgData name="胡 翌霖" userId="a9a41afe759712f0" providerId="LiveId" clId="{1BE6BB47-EEA9-42A1-B678-3775E865DC72}" dt="2021-11-22T05:24:57.820" v="133" actId="403"/>
          <ac:spMkLst>
            <pc:docMk/>
            <pc:sldMk cId="2953111019" sldId="424"/>
            <ac:spMk id="3" creationId="{ABA0DD22-BA99-4C27-9DB2-1F57C235F880}"/>
          </ac:spMkLst>
        </pc:spChg>
        <pc:spChg chg="add del">
          <ac:chgData name="胡 翌霖" userId="a9a41afe759712f0" providerId="LiveId" clId="{1BE6BB47-EEA9-42A1-B678-3775E865DC72}" dt="2021-11-22T05:24:36.710" v="131" actId="26606"/>
          <ac:spMkLst>
            <pc:docMk/>
            <pc:sldMk cId="2953111019" sldId="424"/>
            <ac:spMk id="28" creationId="{F4C0B10B-D2C4-4A54-AFAD-3D27DF88BB37}"/>
          </ac:spMkLst>
        </pc:spChg>
        <pc:spChg chg="add del">
          <ac:chgData name="胡 翌霖" userId="a9a41afe759712f0" providerId="LiveId" clId="{1BE6BB47-EEA9-42A1-B678-3775E865DC72}" dt="2021-11-22T05:24:33.395" v="128" actId="26606"/>
          <ac:spMkLst>
            <pc:docMk/>
            <pc:sldMk cId="2953111019" sldId="424"/>
            <ac:spMk id="40" creationId="{4038CB10-1F5C-4D54-9DF7-12586DE5B007}"/>
          </ac:spMkLst>
        </pc:spChg>
        <pc:spChg chg="add del">
          <ac:chgData name="胡 翌霖" userId="a9a41afe759712f0" providerId="LiveId" clId="{1BE6BB47-EEA9-42A1-B678-3775E865DC72}" dt="2021-11-22T05:24:33.395" v="128" actId="26606"/>
          <ac:spMkLst>
            <pc:docMk/>
            <pc:sldMk cId="2953111019" sldId="424"/>
            <ac:spMk id="42" creationId="{36D30126-6314-4A93-B27E-5C66CF781924}"/>
          </ac:spMkLst>
        </pc:spChg>
        <pc:spChg chg="add del">
          <ac:chgData name="胡 翌霖" userId="a9a41afe759712f0" providerId="LiveId" clId="{1BE6BB47-EEA9-42A1-B678-3775E865DC72}" dt="2021-11-22T05:24:33.395" v="128" actId="26606"/>
          <ac:spMkLst>
            <pc:docMk/>
            <pc:sldMk cId="2953111019" sldId="424"/>
            <ac:spMk id="44" creationId="{73ED6512-6858-4552-B699-9A97FE9A4EA2}"/>
          </ac:spMkLst>
        </pc:spChg>
        <pc:spChg chg="add del">
          <ac:chgData name="胡 翌霖" userId="a9a41afe759712f0" providerId="LiveId" clId="{1BE6BB47-EEA9-42A1-B678-3775E865DC72}" dt="2021-11-22T05:24:36.704" v="130" actId="26606"/>
          <ac:spMkLst>
            <pc:docMk/>
            <pc:sldMk cId="2953111019" sldId="424"/>
            <ac:spMk id="46" creationId="{5E39A796-BE83-48B1-B33F-35C4A32AAB57}"/>
          </ac:spMkLst>
        </pc:spChg>
        <pc:spChg chg="add del">
          <ac:chgData name="胡 翌霖" userId="a9a41afe759712f0" providerId="LiveId" clId="{1BE6BB47-EEA9-42A1-B678-3775E865DC72}" dt="2021-11-22T05:24:36.704" v="130" actId="26606"/>
          <ac:spMkLst>
            <pc:docMk/>
            <pc:sldMk cId="2953111019" sldId="424"/>
            <ac:spMk id="47" creationId="{72F84B47-E267-4194-8194-831DB7B5547F}"/>
          </ac:spMkLst>
        </pc:spChg>
        <pc:grpChg chg="add del">
          <ac:chgData name="胡 翌霖" userId="a9a41afe759712f0" providerId="LiveId" clId="{1BE6BB47-EEA9-42A1-B678-3775E865DC72}" dt="2021-11-22T05:24:36.710" v="131" actId="26606"/>
          <ac:grpSpMkLst>
            <pc:docMk/>
            <pc:sldMk cId="2953111019" sldId="424"/>
            <ac:grpSpMk id="30" creationId="{B6BADB90-C74B-40D6-86DC-503F65FCE8DC}"/>
          </ac:grpSpMkLst>
        </pc:grpChg>
        <pc:picChg chg="mod">
          <ac:chgData name="胡 翌霖" userId="a9a41afe759712f0" providerId="LiveId" clId="{1BE6BB47-EEA9-42A1-B678-3775E865DC72}" dt="2021-11-22T05:24:36.710" v="131" actId="26606"/>
          <ac:picMkLst>
            <pc:docMk/>
            <pc:sldMk cId="2953111019" sldId="424"/>
            <ac:picMk id="5" creationId="{1ADC15DD-EA9E-4208-BB26-C6D865C86B25}"/>
          </ac:picMkLst>
        </pc:picChg>
        <pc:cxnChg chg="add">
          <ac:chgData name="胡 翌霖" userId="a9a41afe759712f0" providerId="LiveId" clId="{1BE6BB47-EEA9-42A1-B678-3775E865DC72}" dt="2021-11-22T05:24:36.710" v="131" actId="26606"/>
          <ac:cxnSpMkLst>
            <pc:docMk/>
            <pc:sldMk cId="2953111019" sldId="424"/>
            <ac:cxnSpMk id="49" creationId="{A7F400EE-A8A5-48AF-B4D6-291B52C6F0B0}"/>
          </ac:cxnSpMkLst>
        </pc:cxnChg>
      </pc:sldChg>
      <pc:sldChg chg="addSp delSp modSp add del mod setBg setClrOvrMap">
        <pc:chgData name="胡 翌霖" userId="a9a41afe759712f0" providerId="LiveId" clId="{1BE6BB47-EEA9-42A1-B678-3775E865DC72}" dt="2021-11-22T05:27:54.294" v="159" actId="20577"/>
        <pc:sldMkLst>
          <pc:docMk/>
          <pc:sldMk cId="255589752" sldId="425"/>
        </pc:sldMkLst>
        <pc:spChg chg="mod">
          <ac:chgData name="胡 翌霖" userId="a9a41afe759712f0" providerId="LiveId" clId="{1BE6BB47-EEA9-42A1-B678-3775E865DC72}" dt="2021-11-22T05:27:54.294" v="159" actId="20577"/>
          <ac:spMkLst>
            <pc:docMk/>
            <pc:sldMk cId="255589752" sldId="425"/>
            <ac:spMk id="2" creationId="{7340C367-DED8-4FEB-BBED-145E17C2F16A}"/>
          </ac:spMkLst>
        </pc:spChg>
        <pc:spChg chg="add del mod">
          <ac:chgData name="胡 翌霖" userId="a9a41afe759712f0" providerId="LiveId" clId="{1BE6BB47-EEA9-42A1-B678-3775E865DC72}" dt="2021-11-22T05:27:27.275" v="150" actId="26606"/>
          <ac:spMkLst>
            <pc:docMk/>
            <pc:sldMk cId="255589752" sldId="425"/>
            <ac:spMk id="3" creationId="{AEA0B388-2F7A-4A81-8DB5-D16CE4E7AC46}"/>
          </ac:spMkLst>
        </pc:spChg>
        <pc:spChg chg="add">
          <ac:chgData name="胡 翌霖" userId="a9a41afe759712f0" providerId="LiveId" clId="{1BE6BB47-EEA9-42A1-B678-3775E865DC72}" dt="2021-11-22T05:27:27.275" v="150" actId="26606"/>
          <ac:spMkLst>
            <pc:docMk/>
            <pc:sldMk cId="255589752" sldId="425"/>
            <ac:spMk id="7" creationId="{A376EFB1-01CF-419F-ABF1-2AF02BBFCBD1}"/>
          </ac:spMkLst>
        </pc:spChg>
        <pc:spChg chg="add">
          <ac:chgData name="胡 翌霖" userId="a9a41afe759712f0" providerId="LiveId" clId="{1BE6BB47-EEA9-42A1-B678-3775E865DC72}" dt="2021-11-22T05:27:27.275" v="150" actId="26606"/>
          <ac:spMkLst>
            <pc:docMk/>
            <pc:sldMk cId="255589752" sldId="425"/>
            <ac:spMk id="8" creationId="{C7FA33FF-088D-4F16-95A2-2C64D353DEA8}"/>
          </ac:spMkLst>
        </pc:spChg>
        <pc:spChg chg="add del">
          <ac:chgData name="胡 翌霖" userId="a9a41afe759712f0" providerId="LiveId" clId="{1BE6BB47-EEA9-42A1-B678-3775E865DC72}" dt="2021-11-22T05:27:07.304" v="148" actId="26606"/>
          <ac:spMkLst>
            <pc:docMk/>
            <pc:sldMk cId="255589752" sldId="425"/>
            <ac:spMk id="9" creationId="{A7AE9375-4664-4DB2-922D-2782A6E439AC}"/>
          </ac:spMkLst>
        </pc:spChg>
        <pc:spChg chg="add del">
          <ac:chgData name="胡 翌霖" userId="a9a41afe759712f0" providerId="LiveId" clId="{1BE6BB47-EEA9-42A1-B678-3775E865DC72}" dt="2021-11-22T05:26:31.544" v="146" actId="26606"/>
          <ac:spMkLst>
            <pc:docMk/>
            <pc:sldMk cId="255589752" sldId="425"/>
            <ac:spMk id="10" creationId="{9228552E-C8B1-4A80-8448-0787CE0FC704}"/>
          </ac:spMkLst>
        </pc:spChg>
        <pc:spChg chg="add">
          <ac:chgData name="胡 翌霖" userId="a9a41afe759712f0" providerId="LiveId" clId="{1BE6BB47-EEA9-42A1-B678-3775E865DC72}" dt="2021-11-22T05:27:27.275" v="150" actId="26606"/>
          <ac:spMkLst>
            <pc:docMk/>
            <pc:sldMk cId="255589752" sldId="425"/>
            <ac:spMk id="14" creationId="{FF9DEA15-78BD-4750-AA18-B9F28A6D5AB8}"/>
          </ac:spMkLst>
        </pc:spChg>
        <pc:graphicFrameChg chg="add del">
          <ac:chgData name="胡 翌霖" userId="a9a41afe759712f0" providerId="LiveId" clId="{1BE6BB47-EEA9-42A1-B678-3775E865DC72}" dt="2021-11-22T05:26:31.544" v="146" actId="26606"/>
          <ac:graphicFrameMkLst>
            <pc:docMk/>
            <pc:sldMk cId="255589752" sldId="425"/>
            <ac:graphicFrameMk id="5" creationId="{22513873-5C23-4069-AD4F-33BF68187066}"/>
          </ac:graphicFrameMkLst>
        </pc:graphicFrameChg>
        <pc:graphicFrameChg chg="add del">
          <ac:chgData name="胡 翌霖" userId="a9a41afe759712f0" providerId="LiveId" clId="{1BE6BB47-EEA9-42A1-B678-3775E865DC72}" dt="2021-11-22T05:27:07.304" v="148" actId="26606"/>
          <ac:graphicFrameMkLst>
            <pc:docMk/>
            <pc:sldMk cId="255589752" sldId="425"/>
            <ac:graphicFrameMk id="12" creationId="{14F66623-B304-4978-9FFC-444C15235BF9}"/>
          </ac:graphicFrameMkLst>
        </pc:graphicFrameChg>
        <pc:picChg chg="add del">
          <ac:chgData name="胡 翌霖" userId="a9a41afe759712f0" providerId="LiveId" clId="{1BE6BB47-EEA9-42A1-B678-3775E865DC72}" dt="2021-11-22T05:26:31.544" v="146" actId="26606"/>
          <ac:picMkLst>
            <pc:docMk/>
            <pc:sldMk cId="255589752" sldId="425"/>
            <ac:picMk id="6" creationId="{3D35A6EB-F4D8-41AD-8CC5-6BCF71BC45E8}"/>
          </ac:picMkLst>
        </pc:picChg>
        <pc:cxnChg chg="add del">
          <ac:chgData name="胡 翌霖" userId="a9a41afe759712f0" providerId="LiveId" clId="{1BE6BB47-EEA9-42A1-B678-3775E865DC72}" dt="2021-11-22T05:27:07.304" v="148" actId="26606"/>
          <ac:cxnSpMkLst>
            <pc:docMk/>
            <pc:sldMk cId="255589752" sldId="425"/>
            <ac:cxnSpMk id="11" creationId="{EE504C98-6397-41C1-A8D8-2D9C4ED307E0}"/>
          </ac:cxnSpMkLst>
        </pc:cxnChg>
        <pc:cxnChg chg="add del">
          <ac:chgData name="胡 翌霖" userId="a9a41afe759712f0" providerId="LiveId" clId="{1BE6BB47-EEA9-42A1-B678-3775E865DC72}" dt="2021-11-22T05:27:07.304" v="148" actId="26606"/>
          <ac:cxnSpMkLst>
            <pc:docMk/>
            <pc:sldMk cId="255589752" sldId="425"/>
            <ac:cxnSpMk id="13" creationId="{17C2F6CE-0CF2-4DDD-85F5-96799A328F15}"/>
          </ac:cxnSpMkLst>
        </pc:cxnChg>
      </pc:sldChg>
      <pc:sldChg chg="addSp delSp modSp add del mod setBg addAnim delAnim modAnim setClrOvrMap delDesignElem">
        <pc:chgData name="胡 翌霖" userId="a9a41afe759712f0" providerId="LiveId" clId="{1BE6BB47-EEA9-42A1-B678-3775E865DC72}" dt="2021-11-22T05:43:43.271" v="186" actId="207"/>
        <pc:sldMkLst>
          <pc:docMk/>
          <pc:sldMk cId="1641321973" sldId="426"/>
        </pc:sldMkLst>
        <pc:spChg chg="mod ord">
          <ac:chgData name="胡 翌霖" userId="a9a41afe759712f0" providerId="LiveId" clId="{1BE6BB47-EEA9-42A1-B678-3775E865DC72}" dt="2021-11-22T05:43:43.271" v="186" actId="207"/>
          <ac:spMkLst>
            <pc:docMk/>
            <pc:sldMk cId="1641321973" sldId="426"/>
            <ac:spMk id="2" creationId="{23904F85-5313-49B7-A2BB-1AF475841F69}"/>
          </ac:spMkLst>
        </pc:spChg>
        <pc:spChg chg="add del">
          <ac:chgData name="胡 翌霖" userId="a9a41afe759712f0" providerId="LiveId" clId="{1BE6BB47-EEA9-42A1-B678-3775E865DC72}" dt="2021-11-22T05:43:04.161" v="177" actId="26606"/>
          <ac:spMkLst>
            <pc:docMk/>
            <pc:sldMk cId="1641321973" sldId="426"/>
            <ac:spMk id="7" creationId="{01C9CC24-B375-4226-BF2B-61FADBBA696A}"/>
          </ac:spMkLst>
        </pc:spChg>
        <pc:spChg chg="add del">
          <ac:chgData name="胡 翌霖" userId="a9a41afe759712f0" providerId="LiveId" clId="{1BE6BB47-EEA9-42A1-B678-3775E865DC72}" dt="2021-11-22T05:43:04.161" v="177" actId="26606"/>
          <ac:spMkLst>
            <pc:docMk/>
            <pc:sldMk cId="1641321973" sldId="426"/>
            <ac:spMk id="9" creationId="{CD70A28E-4FD8-4474-A206-E15B5EBB303F}"/>
          </ac:spMkLst>
        </pc:spChg>
        <pc:spChg chg="add del">
          <ac:chgData name="胡 翌霖" userId="a9a41afe759712f0" providerId="LiveId" clId="{1BE6BB47-EEA9-42A1-B678-3775E865DC72}" dt="2021-11-22T05:43:04.155" v="176" actId="26606"/>
          <ac:spMkLst>
            <pc:docMk/>
            <pc:sldMk cId="1641321973" sldId="426"/>
            <ac:spMk id="16" creationId="{657F69E0-C4B0-4BEC-A689-4F8D877F05D4}"/>
          </ac:spMkLst>
        </pc:spChg>
        <pc:spChg chg="add del">
          <ac:chgData name="胡 翌霖" userId="a9a41afe759712f0" providerId="LiveId" clId="{1BE6BB47-EEA9-42A1-B678-3775E865DC72}" dt="2021-11-22T05:43:04.155" v="176" actId="26606"/>
          <ac:spMkLst>
            <pc:docMk/>
            <pc:sldMk cId="1641321973" sldId="426"/>
            <ac:spMk id="18" creationId="{9F6380B4-6A1C-481E-8408-B4E6C75B9B81}"/>
          </ac:spMkLst>
        </pc:spChg>
        <pc:spChg chg="add del">
          <ac:chgData name="胡 翌霖" userId="a9a41afe759712f0" providerId="LiveId" clId="{1BE6BB47-EEA9-42A1-B678-3775E865DC72}" dt="2021-11-22T05:43:33.428" v="183" actId="26606"/>
          <ac:spMkLst>
            <pc:docMk/>
            <pc:sldMk cId="1641321973" sldId="426"/>
            <ac:spMk id="20" creationId="{C1DD1A8A-57D5-4A81-AD04-532B043C5611}"/>
          </ac:spMkLst>
        </pc:spChg>
        <pc:spChg chg="add del">
          <ac:chgData name="胡 翌霖" userId="a9a41afe759712f0" providerId="LiveId" clId="{1BE6BB47-EEA9-42A1-B678-3775E865DC72}" dt="2021-11-22T05:43:33.428" v="183" actId="26606"/>
          <ac:spMkLst>
            <pc:docMk/>
            <pc:sldMk cId="1641321973" sldId="426"/>
            <ac:spMk id="21" creationId="{007891EC-4501-44ED-A8C8-B11B6DB767AB}"/>
          </ac:spMkLst>
        </pc:spChg>
        <pc:spChg chg="add">
          <ac:chgData name="胡 翌霖" userId="a9a41afe759712f0" providerId="LiveId" clId="{1BE6BB47-EEA9-42A1-B678-3775E865DC72}" dt="2021-11-22T05:43:33.428" v="183" actId="26606"/>
          <ac:spMkLst>
            <pc:docMk/>
            <pc:sldMk cId="1641321973" sldId="426"/>
            <ac:spMk id="26" creationId="{71B2258F-86CA-4D4D-8270-BC05FCDEBFB3}"/>
          </ac:spMkLst>
        </pc:spChg>
        <pc:picChg chg="add mod">
          <ac:chgData name="胡 翌霖" userId="a9a41afe759712f0" providerId="LiveId" clId="{1BE6BB47-EEA9-42A1-B678-3775E865DC72}" dt="2021-11-22T05:43:33.428" v="183" actId="26606"/>
          <ac:picMkLst>
            <pc:docMk/>
            <pc:sldMk cId="1641321973" sldId="426"/>
            <ac:picMk id="4" creationId="{FB40265F-E8FE-44E5-BBA7-6E356FED1DBD}"/>
          </ac:picMkLst>
        </pc:picChg>
        <pc:picChg chg="add del">
          <ac:chgData name="胡 翌霖" userId="a9a41afe759712f0" providerId="LiveId" clId="{1BE6BB47-EEA9-42A1-B678-3775E865DC72}" dt="2021-11-22T05:43:04.161" v="177" actId="26606"/>
          <ac:picMkLst>
            <pc:docMk/>
            <pc:sldMk cId="1641321973" sldId="426"/>
            <ac:picMk id="11" creationId="{39647E21-5366-4638-AC97-D8CD4111EB57}"/>
          </ac:picMkLst>
        </pc:picChg>
      </pc:sldChg>
      <pc:sldChg chg="addSp delSp modSp add del mod setBg addAnim modAnim setClrOvrMap delDesignElem">
        <pc:chgData name="胡 翌霖" userId="a9a41afe759712f0" providerId="LiveId" clId="{1BE6BB47-EEA9-42A1-B678-3775E865DC72}" dt="2021-11-22T05:18:04.785" v="121" actId="207"/>
        <pc:sldMkLst>
          <pc:docMk/>
          <pc:sldMk cId="1708399722" sldId="427"/>
        </pc:sldMkLst>
        <pc:spChg chg="mod ord">
          <ac:chgData name="胡 翌霖" userId="a9a41afe759712f0" providerId="LiveId" clId="{1BE6BB47-EEA9-42A1-B678-3775E865DC72}" dt="2021-11-22T05:18:04.785" v="121" actId="207"/>
          <ac:spMkLst>
            <pc:docMk/>
            <pc:sldMk cId="1708399722" sldId="427"/>
            <ac:spMk id="2" creationId="{F36C3180-E57C-4CD7-8D2D-55C9C08C0E09}"/>
          </ac:spMkLst>
        </pc:spChg>
        <pc:spChg chg="add del">
          <ac:chgData name="胡 翌霖" userId="a9a41afe759712f0" providerId="LiveId" clId="{1BE6BB47-EEA9-42A1-B678-3775E865DC72}" dt="2021-11-22T05:17:47.204" v="117" actId="26606"/>
          <ac:spMkLst>
            <pc:docMk/>
            <pc:sldMk cId="1708399722" sldId="427"/>
            <ac:spMk id="56" creationId="{01C9CC24-B375-4226-BF2B-61FADBBA696A}"/>
          </ac:spMkLst>
        </pc:spChg>
        <pc:spChg chg="add del">
          <ac:chgData name="胡 翌霖" userId="a9a41afe759712f0" providerId="LiveId" clId="{1BE6BB47-EEA9-42A1-B678-3775E865DC72}" dt="2021-11-22T05:17:47.204" v="117" actId="26606"/>
          <ac:spMkLst>
            <pc:docMk/>
            <pc:sldMk cId="1708399722" sldId="427"/>
            <ac:spMk id="58" creationId="{CD70A28E-4FD8-4474-A206-E15B5EBB303F}"/>
          </ac:spMkLst>
        </pc:spChg>
        <pc:spChg chg="add">
          <ac:chgData name="胡 翌霖" userId="a9a41afe759712f0" providerId="LiveId" clId="{1BE6BB47-EEA9-42A1-B678-3775E865DC72}" dt="2021-11-22T05:17:47.204" v="117" actId="26606"/>
          <ac:spMkLst>
            <pc:docMk/>
            <pc:sldMk cId="1708399722" sldId="427"/>
            <ac:spMk id="65" creationId="{71B2258F-86CA-4D4D-8270-BC05FCDEBFB3}"/>
          </ac:spMkLst>
        </pc:spChg>
        <pc:picChg chg="add mod">
          <ac:chgData name="胡 翌霖" userId="a9a41afe759712f0" providerId="LiveId" clId="{1BE6BB47-EEA9-42A1-B678-3775E865DC72}" dt="2021-11-22T05:17:47.204" v="117" actId="26606"/>
          <ac:picMkLst>
            <pc:docMk/>
            <pc:sldMk cId="1708399722" sldId="427"/>
            <ac:picMk id="4" creationId="{368C2FCF-4751-4652-A7D0-B1650DC289F9}"/>
          </ac:picMkLst>
        </pc:picChg>
        <pc:picChg chg="add del">
          <ac:chgData name="胡 翌霖" userId="a9a41afe759712f0" providerId="LiveId" clId="{1BE6BB47-EEA9-42A1-B678-3775E865DC72}" dt="2021-11-22T05:17:47.204" v="117" actId="26606"/>
          <ac:picMkLst>
            <pc:docMk/>
            <pc:sldMk cId="1708399722" sldId="427"/>
            <ac:picMk id="60" creationId="{39647E21-5366-4638-AC97-D8CD4111EB57}"/>
          </ac:picMkLst>
        </pc:picChg>
      </pc:sldChg>
      <pc:sldChg chg="addSp delSp modSp add del mod setBg addAnim modAnim setClrOvrMap delDesignElem">
        <pc:chgData name="胡 翌霖" userId="a9a41afe759712f0" providerId="LiveId" clId="{1BE6BB47-EEA9-42A1-B678-3775E865DC72}" dt="2021-11-22T04:46:26.104" v="69"/>
        <pc:sldMkLst>
          <pc:docMk/>
          <pc:sldMk cId="2593267518" sldId="428"/>
        </pc:sldMkLst>
        <pc:spChg chg="mod ord">
          <ac:chgData name="胡 翌霖" userId="a9a41afe759712f0" providerId="LiveId" clId="{1BE6BB47-EEA9-42A1-B678-3775E865DC72}" dt="2021-11-22T04:46:15.438" v="67" actId="26606"/>
          <ac:spMkLst>
            <pc:docMk/>
            <pc:sldMk cId="2593267518" sldId="428"/>
            <ac:spMk id="2" creationId="{F1E73111-DA30-4182-B4C2-84DC0D1860B3}"/>
          </ac:spMkLst>
        </pc:spChg>
        <pc:spChg chg="add del">
          <ac:chgData name="胡 翌霖" userId="a9a41afe759712f0" providerId="LiveId" clId="{1BE6BB47-EEA9-42A1-B678-3775E865DC72}" dt="2021-11-22T04:10:17.099" v="45" actId="26606"/>
          <ac:spMkLst>
            <pc:docMk/>
            <pc:sldMk cId="2593267518" sldId="428"/>
            <ac:spMk id="15" creationId="{01C9CC24-B375-4226-BF2B-61FADBBA696A}"/>
          </ac:spMkLst>
        </pc:spChg>
        <pc:spChg chg="add del">
          <ac:chgData name="胡 翌霖" userId="a9a41afe759712f0" providerId="LiveId" clId="{1BE6BB47-EEA9-42A1-B678-3775E865DC72}" dt="2021-11-22T04:10:17.099" v="45" actId="26606"/>
          <ac:spMkLst>
            <pc:docMk/>
            <pc:sldMk cId="2593267518" sldId="428"/>
            <ac:spMk id="17" creationId="{CD70A28E-4FD8-4474-A206-E15B5EBB303F}"/>
          </ac:spMkLst>
        </pc:spChg>
        <pc:spChg chg="add del">
          <ac:chgData name="胡 翌霖" userId="a9a41afe759712f0" providerId="LiveId" clId="{1BE6BB47-EEA9-42A1-B678-3775E865DC72}" dt="2021-11-22T04:46:15.438" v="67" actId="26606"/>
          <ac:spMkLst>
            <pc:docMk/>
            <pc:sldMk cId="2593267518" sldId="428"/>
            <ac:spMk id="24" creationId="{71B2258F-86CA-4D4D-8270-BC05FCDEBFB3}"/>
          </ac:spMkLst>
        </pc:spChg>
        <pc:spChg chg="add">
          <ac:chgData name="胡 翌霖" userId="a9a41afe759712f0" providerId="LiveId" clId="{1BE6BB47-EEA9-42A1-B678-3775E865DC72}" dt="2021-11-22T04:46:15.438" v="67" actId="26606"/>
          <ac:spMkLst>
            <pc:docMk/>
            <pc:sldMk cId="2593267518" sldId="428"/>
            <ac:spMk id="29" creationId="{71B2258F-86CA-4D4D-8270-BC05FCDEBFB3}"/>
          </ac:spMkLst>
        </pc:spChg>
        <pc:picChg chg="add del mod">
          <ac:chgData name="胡 翌霖" userId="a9a41afe759712f0" providerId="LiveId" clId="{1BE6BB47-EEA9-42A1-B678-3775E865DC72}" dt="2021-11-22T04:46:12.843" v="66" actId="478"/>
          <ac:picMkLst>
            <pc:docMk/>
            <pc:sldMk cId="2593267518" sldId="428"/>
            <ac:picMk id="4" creationId="{D6726A89-B9EF-4F4F-954A-3F6FDEF69EC3}"/>
          </ac:picMkLst>
        </pc:picChg>
        <pc:picChg chg="add mod">
          <ac:chgData name="胡 翌霖" userId="a9a41afe759712f0" providerId="LiveId" clId="{1BE6BB47-EEA9-42A1-B678-3775E865DC72}" dt="2021-11-22T04:46:15.438" v="67" actId="26606"/>
          <ac:picMkLst>
            <pc:docMk/>
            <pc:sldMk cId="2593267518" sldId="428"/>
            <ac:picMk id="6" creationId="{DAD8A48D-ECDB-4C31-9D61-41BDA6302412}"/>
          </ac:picMkLst>
        </pc:picChg>
        <pc:picChg chg="add del">
          <ac:chgData name="胡 翌霖" userId="a9a41afe759712f0" providerId="LiveId" clId="{1BE6BB47-EEA9-42A1-B678-3775E865DC72}" dt="2021-11-22T04:10:17.099" v="45" actId="26606"/>
          <ac:picMkLst>
            <pc:docMk/>
            <pc:sldMk cId="2593267518" sldId="428"/>
            <ac:picMk id="19" creationId="{39647E21-5366-4638-AC97-D8CD4111EB57}"/>
          </ac:picMkLst>
        </pc:picChg>
      </pc:sldChg>
      <pc:sldChg chg="addSp delSp modSp add del mod setBg delDesignElem">
        <pc:chgData name="胡 翌霖" userId="a9a41afe759712f0" providerId="LiveId" clId="{1BE6BB47-EEA9-42A1-B678-3775E865DC72}" dt="2021-11-22T05:08:59.048" v="112" actId="26606"/>
        <pc:sldMkLst>
          <pc:docMk/>
          <pc:sldMk cId="1977158904" sldId="429"/>
        </pc:sldMkLst>
        <pc:spChg chg="mod">
          <ac:chgData name="胡 翌霖" userId="a9a41afe759712f0" providerId="LiveId" clId="{1BE6BB47-EEA9-42A1-B678-3775E865DC72}" dt="2021-11-22T05:08:59.048" v="112" actId="26606"/>
          <ac:spMkLst>
            <pc:docMk/>
            <pc:sldMk cId="1977158904" sldId="429"/>
            <ac:spMk id="2" creationId="{13B01867-41CA-4798-9DE5-FB84E0107200}"/>
          </ac:spMkLst>
        </pc:spChg>
        <pc:spChg chg="mod">
          <ac:chgData name="胡 翌霖" userId="a9a41afe759712f0" providerId="LiveId" clId="{1BE6BB47-EEA9-42A1-B678-3775E865DC72}" dt="2021-11-22T05:08:59.048" v="112" actId="26606"/>
          <ac:spMkLst>
            <pc:docMk/>
            <pc:sldMk cId="1977158904" sldId="429"/>
            <ac:spMk id="3" creationId="{30A66191-9A77-40F1-A8A4-63DED2CF79C2}"/>
          </ac:spMkLst>
        </pc:spChg>
        <pc:spChg chg="add del">
          <ac:chgData name="胡 翌霖" userId="a9a41afe759712f0" providerId="LiveId" clId="{1BE6BB47-EEA9-42A1-B678-3775E865DC72}" dt="2021-11-22T05:08:59.048" v="112" actId="26606"/>
          <ac:spMkLst>
            <pc:docMk/>
            <pc:sldMk cId="1977158904" sldId="429"/>
            <ac:spMk id="17" creationId="{B775CD93-9DF2-48CB-9F57-1BCA9A46C7FA}"/>
          </ac:spMkLst>
        </pc:spChg>
        <pc:spChg chg="add del">
          <ac:chgData name="胡 翌霖" userId="a9a41afe759712f0" providerId="LiveId" clId="{1BE6BB47-EEA9-42A1-B678-3775E865DC72}" dt="2021-11-22T05:08:59.048" v="112" actId="26606"/>
          <ac:spMkLst>
            <pc:docMk/>
            <pc:sldMk cId="1977158904" sldId="429"/>
            <ac:spMk id="19" creationId="{6166C6D1-23AC-49C4-BA07-238E4E9F8CEB}"/>
          </ac:spMkLst>
        </pc:spChg>
        <pc:spChg chg="add del">
          <ac:chgData name="胡 翌霖" userId="a9a41afe759712f0" providerId="LiveId" clId="{1BE6BB47-EEA9-42A1-B678-3775E865DC72}" dt="2021-11-22T05:08:59.048" v="112" actId="26606"/>
          <ac:spMkLst>
            <pc:docMk/>
            <pc:sldMk cId="1977158904" sldId="429"/>
            <ac:spMk id="21" creationId="{1C091803-41C2-48E0-9228-5148460C7479}"/>
          </ac:spMkLst>
        </pc:spChg>
        <pc:picChg chg="add mod">
          <ac:chgData name="胡 翌霖" userId="a9a41afe759712f0" providerId="LiveId" clId="{1BE6BB47-EEA9-42A1-B678-3775E865DC72}" dt="2021-11-22T05:08:59.048" v="112" actId="26606"/>
          <ac:picMkLst>
            <pc:docMk/>
            <pc:sldMk cId="1977158904" sldId="429"/>
            <ac:picMk id="5" creationId="{ABFD3DF4-A05B-47E6-AEF6-E9D6CFAB3244}"/>
          </ac:picMkLst>
        </pc:picChg>
        <pc:cxnChg chg="add">
          <ac:chgData name="胡 翌霖" userId="a9a41afe759712f0" providerId="LiveId" clId="{1BE6BB47-EEA9-42A1-B678-3775E865DC72}" dt="2021-11-22T05:08:59.048" v="112" actId="26606"/>
          <ac:cxnSpMkLst>
            <pc:docMk/>
            <pc:sldMk cId="1977158904" sldId="429"/>
            <ac:cxnSpMk id="26" creationId="{A7F400EE-A8A5-48AF-B4D6-291B52C6F0B0}"/>
          </ac:cxnSpMkLst>
        </pc:cxnChg>
      </pc:sldChg>
      <pc:sldChg chg="addSp delSp modSp add del mod setBg setClrOvrMap">
        <pc:chgData name="胡 翌霖" userId="a9a41afe759712f0" providerId="LiveId" clId="{1BE6BB47-EEA9-42A1-B678-3775E865DC72}" dt="2021-11-22T06:29:28.613" v="483" actId="26606"/>
        <pc:sldMkLst>
          <pc:docMk/>
          <pc:sldMk cId="3096175719" sldId="430"/>
        </pc:sldMkLst>
        <pc:spChg chg="mod">
          <ac:chgData name="胡 翌霖" userId="a9a41afe759712f0" providerId="LiveId" clId="{1BE6BB47-EEA9-42A1-B678-3775E865DC72}" dt="2021-11-22T06:29:28.613" v="483" actId="26606"/>
          <ac:spMkLst>
            <pc:docMk/>
            <pc:sldMk cId="3096175719" sldId="430"/>
            <ac:spMk id="2" creationId="{23F202C2-EB08-4512-925F-86E740CD3B50}"/>
          </ac:spMkLst>
        </pc:spChg>
        <pc:spChg chg="mod">
          <ac:chgData name="胡 翌霖" userId="a9a41afe759712f0" providerId="LiveId" clId="{1BE6BB47-EEA9-42A1-B678-3775E865DC72}" dt="2021-11-22T06:29:28.613" v="483" actId="26606"/>
          <ac:spMkLst>
            <pc:docMk/>
            <pc:sldMk cId="3096175719" sldId="430"/>
            <ac:spMk id="3" creationId="{4933FDC6-F84B-4913-8691-8FCEB0ED1648}"/>
          </ac:spMkLst>
        </pc:spChg>
        <pc:spChg chg="add del">
          <ac:chgData name="胡 翌霖" userId="a9a41afe759712f0" providerId="LiveId" clId="{1BE6BB47-EEA9-42A1-B678-3775E865DC72}" dt="2021-11-22T06:26:55.401" v="464" actId="22"/>
          <ac:spMkLst>
            <pc:docMk/>
            <pc:sldMk cId="3096175719" sldId="430"/>
            <ac:spMk id="5" creationId="{89288D5D-02EB-46D9-AD43-6CF958D2CE3F}"/>
          </ac:spMkLst>
        </pc:spChg>
        <pc:spChg chg="add del">
          <ac:chgData name="胡 翌霖" userId="a9a41afe759712f0" providerId="LiveId" clId="{1BE6BB47-EEA9-42A1-B678-3775E865DC72}" dt="2021-11-22T06:27:06.360" v="466" actId="22"/>
          <ac:spMkLst>
            <pc:docMk/>
            <pc:sldMk cId="3096175719" sldId="430"/>
            <ac:spMk id="7" creationId="{0A338C93-DE97-4CCE-9F74-97E1C04453CD}"/>
          </ac:spMkLst>
        </pc:spChg>
        <pc:spChg chg="add del">
          <ac:chgData name="胡 翌霖" userId="a9a41afe759712f0" providerId="LiveId" clId="{1BE6BB47-EEA9-42A1-B678-3775E865DC72}" dt="2021-11-22T06:29:28.613" v="483" actId="26606"/>
          <ac:spMkLst>
            <pc:docMk/>
            <pc:sldMk cId="3096175719" sldId="430"/>
            <ac:spMk id="71" creationId="{743AA782-23D1-4521-8CAD-47662984AA08}"/>
          </ac:spMkLst>
        </pc:spChg>
        <pc:spChg chg="add del">
          <ac:chgData name="胡 翌霖" userId="a9a41afe759712f0" providerId="LiveId" clId="{1BE6BB47-EEA9-42A1-B678-3775E865DC72}" dt="2021-11-22T06:29:28.613" v="483" actId="26606"/>
          <ac:spMkLst>
            <pc:docMk/>
            <pc:sldMk cId="3096175719" sldId="430"/>
            <ac:spMk id="73" creationId="{650D18FE-0824-4A46-B22C-A86B52E5780A}"/>
          </ac:spMkLst>
        </pc:spChg>
        <pc:spChg chg="add">
          <ac:chgData name="胡 翌霖" userId="a9a41afe759712f0" providerId="LiveId" clId="{1BE6BB47-EEA9-42A1-B678-3775E865DC72}" dt="2021-11-22T06:29:28.613" v="483" actId="26606"/>
          <ac:spMkLst>
            <pc:docMk/>
            <pc:sldMk cId="3096175719" sldId="430"/>
            <ac:spMk id="135" creationId="{5E8D2E83-FB3A-40E7-A9E5-7AB389D612B4}"/>
          </ac:spMkLst>
        </pc:spChg>
        <pc:picChg chg="add mod ord">
          <ac:chgData name="胡 翌霖" userId="a9a41afe759712f0" providerId="LiveId" clId="{1BE6BB47-EEA9-42A1-B678-3775E865DC72}" dt="2021-11-22T06:29:28.613" v="483" actId="26606"/>
          <ac:picMkLst>
            <pc:docMk/>
            <pc:sldMk cId="3096175719" sldId="430"/>
            <ac:picMk id="2050" creationId="{40650738-2C51-418A-B21F-4670504B2C66}"/>
          </ac:picMkLst>
        </pc:picChg>
      </pc:sldChg>
      <pc:sldChg chg="addSp delSp modSp add del mod">
        <pc:chgData name="胡 翌霖" userId="a9a41afe759712f0" providerId="LiveId" clId="{1BE6BB47-EEA9-42A1-B678-3775E865DC72}" dt="2021-11-22T06:05:06.321" v="278" actId="478"/>
        <pc:sldMkLst>
          <pc:docMk/>
          <pc:sldMk cId="1104504663" sldId="431"/>
        </pc:sldMkLst>
        <pc:cxnChg chg="add del mod">
          <ac:chgData name="胡 翌霖" userId="a9a41afe759712f0" providerId="LiveId" clId="{1BE6BB47-EEA9-42A1-B678-3775E865DC72}" dt="2021-11-22T06:05:06.321" v="278" actId="478"/>
          <ac:cxnSpMkLst>
            <pc:docMk/>
            <pc:sldMk cId="1104504663" sldId="431"/>
            <ac:cxnSpMk id="6" creationId="{A15117F4-48C7-46ED-BE69-2911BA6228F4}"/>
          </ac:cxnSpMkLst>
        </pc:cxnChg>
        <pc:cxnChg chg="add del">
          <ac:chgData name="胡 翌霖" userId="a9a41afe759712f0" providerId="LiveId" clId="{1BE6BB47-EEA9-42A1-B678-3775E865DC72}" dt="2021-11-22T06:01:46.229" v="234" actId="11529"/>
          <ac:cxnSpMkLst>
            <pc:docMk/>
            <pc:sldMk cId="1104504663" sldId="431"/>
            <ac:cxnSpMk id="8" creationId="{E823F43B-63E4-4325-B4BA-8C5FEEE2E5C6}"/>
          </ac:cxnSpMkLst>
        </pc:cxnChg>
        <pc:cxnChg chg="add del mod">
          <ac:chgData name="胡 翌霖" userId="a9a41afe759712f0" providerId="LiveId" clId="{1BE6BB47-EEA9-42A1-B678-3775E865DC72}" dt="2021-11-22T06:05:05.120" v="277" actId="478"/>
          <ac:cxnSpMkLst>
            <pc:docMk/>
            <pc:sldMk cId="1104504663" sldId="431"/>
            <ac:cxnSpMk id="9" creationId="{3EC1498E-5339-4F02-8B3F-1B4587960116}"/>
          </ac:cxnSpMkLst>
        </pc:cxnChg>
        <pc:cxnChg chg="add del mod">
          <ac:chgData name="胡 翌霖" userId="a9a41afe759712f0" providerId="LiveId" clId="{1BE6BB47-EEA9-42A1-B678-3775E865DC72}" dt="2021-11-22T06:05:03.816" v="276" actId="478"/>
          <ac:cxnSpMkLst>
            <pc:docMk/>
            <pc:sldMk cId="1104504663" sldId="431"/>
            <ac:cxnSpMk id="10" creationId="{CFB52487-0E4B-4402-820A-E0D75BF258C1}"/>
          </ac:cxnSpMkLst>
        </pc:cxnChg>
        <pc:cxnChg chg="add del mod">
          <ac:chgData name="胡 翌霖" userId="a9a41afe759712f0" providerId="LiveId" clId="{1BE6BB47-EEA9-42A1-B678-3775E865DC72}" dt="2021-11-22T06:05:02.421" v="275" actId="478"/>
          <ac:cxnSpMkLst>
            <pc:docMk/>
            <pc:sldMk cId="1104504663" sldId="431"/>
            <ac:cxnSpMk id="16" creationId="{48438E5B-E171-4859-AA94-19D59298F754}"/>
          </ac:cxnSpMkLst>
        </pc:cxnChg>
        <pc:cxnChg chg="add del mod">
          <ac:chgData name="胡 翌霖" userId="a9a41afe759712f0" providerId="LiveId" clId="{1BE6BB47-EEA9-42A1-B678-3775E865DC72}" dt="2021-11-22T06:05:01.446" v="274" actId="478"/>
          <ac:cxnSpMkLst>
            <pc:docMk/>
            <pc:sldMk cId="1104504663" sldId="431"/>
            <ac:cxnSpMk id="18" creationId="{C764D9D5-2A0C-4C19-844E-970BBE934BDC}"/>
          </ac:cxnSpMkLst>
        </pc:cxnChg>
        <pc:cxnChg chg="add del mod">
          <ac:chgData name="胡 翌霖" userId="a9a41afe759712f0" providerId="LiveId" clId="{1BE6BB47-EEA9-42A1-B678-3775E865DC72}" dt="2021-11-22T06:04:58.357" v="272" actId="478"/>
          <ac:cxnSpMkLst>
            <pc:docMk/>
            <pc:sldMk cId="1104504663" sldId="431"/>
            <ac:cxnSpMk id="20" creationId="{42050537-56E2-4DC6-8720-E0F80CF89A7B}"/>
          </ac:cxnSpMkLst>
        </pc:cxnChg>
        <pc:cxnChg chg="add del mod">
          <ac:chgData name="胡 翌霖" userId="a9a41afe759712f0" providerId="LiveId" clId="{1BE6BB47-EEA9-42A1-B678-3775E865DC72}" dt="2021-11-22T06:04:59.931" v="273" actId="478"/>
          <ac:cxnSpMkLst>
            <pc:docMk/>
            <pc:sldMk cId="1104504663" sldId="431"/>
            <ac:cxnSpMk id="22" creationId="{75F761A6-63B6-4556-8FFD-97A090D56ED9}"/>
          </ac:cxnSpMkLst>
        </pc:cxnChg>
        <pc:cxnChg chg="add del mod">
          <ac:chgData name="胡 翌霖" userId="a9a41afe759712f0" providerId="LiveId" clId="{1BE6BB47-EEA9-42A1-B678-3775E865DC72}" dt="2021-11-22T06:04:57.607" v="271" actId="478"/>
          <ac:cxnSpMkLst>
            <pc:docMk/>
            <pc:sldMk cId="1104504663" sldId="431"/>
            <ac:cxnSpMk id="23" creationId="{5CD7FC3D-699D-4599-AFB3-22AD0A3D26DA}"/>
          </ac:cxnSpMkLst>
        </pc:cxnChg>
        <pc:cxnChg chg="add del mod">
          <ac:chgData name="胡 翌霖" userId="a9a41afe759712f0" providerId="LiveId" clId="{1BE6BB47-EEA9-42A1-B678-3775E865DC72}" dt="2021-11-22T06:04:56.391" v="270" actId="478"/>
          <ac:cxnSpMkLst>
            <pc:docMk/>
            <pc:sldMk cId="1104504663" sldId="431"/>
            <ac:cxnSpMk id="26" creationId="{CB6262D4-F8A8-40B8-95A6-82A514CCF179}"/>
          </ac:cxnSpMkLst>
        </pc:cxnChg>
      </pc:sldChg>
      <pc:sldChg chg="addSp delSp modSp add del mod setBg addAnim modAnim setClrOvrMap delDesignElem">
        <pc:chgData name="胡 翌霖" userId="a9a41afe759712f0" providerId="LiveId" clId="{1BE6BB47-EEA9-42A1-B678-3775E865DC72}" dt="2021-11-22T04:51:24.509" v="85" actId="207"/>
        <pc:sldMkLst>
          <pc:docMk/>
          <pc:sldMk cId="2922777498" sldId="432"/>
        </pc:sldMkLst>
        <pc:spChg chg="mod ord">
          <ac:chgData name="胡 翌霖" userId="a9a41afe759712f0" providerId="LiveId" clId="{1BE6BB47-EEA9-42A1-B678-3775E865DC72}" dt="2021-11-22T04:51:24.509" v="85" actId="207"/>
          <ac:spMkLst>
            <pc:docMk/>
            <pc:sldMk cId="2922777498" sldId="432"/>
            <ac:spMk id="2" creationId="{38D416C3-9A6C-4F28-A8AE-66EB68BDDC11}"/>
          </ac:spMkLst>
        </pc:spChg>
        <pc:spChg chg="add del">
          <ac:chgData name="胡 翌霖" userId="a9a41afe759712f0" providerId="LiveId" clId="{1BE6BB47-EEA9-42A1-B678-3775E865DC72}" dt="2021-11-22T04:51:16.228" v="82" actId="26606"/>
          <ac:spMkLst>
            <pc:docMk/>
            <pc:sldMk cId="2922777498" sldId="432"/>
            <ac:spMk id="7" creationId="{01C9CC24-B375-4226-BF2B-61FADBBA696A}"/>
          </ac:spMkLst>
        </pc:spChg>
        <pc:spChg chg="add del">
          <ac:chgData name="胡 翌霖" userId="a9a41afe759712f0" providerId="LiveId" clId="{1BE6BB47-EEA9-42A1-B678-3775E865DC72}" dt="2021-11-22T04:51:16.228" v="82" actId="26606"/>
          <ac:spMkLst>
            <pc:docMk/>
            <pc:sldMk cId="2922777498" sldId="432"/>
            <ac:spMk id="9" creationId="{CD70A28E-4FD8-4474-A206-E15B5EBB303F}"/>
          </ac:spMkLst>
        </pc:spChg>
        <pc:spChg chg="add">
          <ac:chgData name="胡 翌霖" userId="a9a41afe759712f0" providerId="LiveId" clId="{1BE6BB47-EEA9-42A1-B678-3775E865DC72}" dt="2021-11-22T04:51:16.228" v="82" actId="26606"/>
          <ac:spMkLst>
            <pc:docMk/>
            <pc:sldMk cId="2922777498" sldId="432"/>
            <ac:spMk id="16" creationId="{71B2258F-86CA-4D4D-8270-BC05FCDEBFB3}"/>
          </ac:spMkLst>
        </pc:spChg>
        <pc:picChg chg="add del mod">
          <ac:chgData name="胡 翌霖" userId="a9a41afe759712f0" providerId="LiveId" clId="{1BE6BB47-EEA9-42A1-B678-3775E865DC72}" dt="2021-11-22T04:20:13.941" v="55" actId="21"/>
          <ac:picMkLst>
            <pc:docMk/>
            <pc:sldMk cId="2922777498" sldId="432"/>
            <ac:picMk id="4" creationId="{B4CB2533-1367-4E13-BD48-049210F7D978}"/>
          </ac:picMkLst>
        </pc:picChg>
        <pc:picChg chg="add mod">
          <ac:chgData name="胡 翌霖" userId="a9a41afe759712f0" providerId="LiveId" clId="{1BE6BB47-EEA9-42A1-B678-3775E865DC72}" dt="2021-11-22T04:51:12.992" v="81"/>
          <ac:picMkLst>
            <pc:docMk/>
            <pc:sldMk cId="2922777498" sldId="432"/>
            <ac:picMk id="8" creationId="{3A445A51-DADE-41D7-ADF8-51D4399A7DDD}"/>
          </ac:picMkLst>
        </pc:picChg>
        <pc:picChg chg="add del">
          <ac:chgData name="胡 翌霖" userId="a9a41afe759712f0" providerId="LiveId" clId="{1BE6BB47-EEA9-42A1-B678-3775E865DC72}" dt="2021-11-22T04:51:16.228" v="82" actId="26606"/>
          <ac:picMkLst>
            <pc:docMk/>
            <pc:sldMk cId="2922777498" sldId="432"/>
            <ac:picMk id="11" creationId="{39647E21-5366-4638-AC97-D8CD4111EB57}"/>
          </ac:picMkLst>
        </pc:picChg>
      </pc:sldChg>
      <pc:sldChg chg="add del">
        <pc:chgData name="胡 翌霖" userId="a9a41afe759712f0" providerId="LiveId" clId="{1BE6BB47-EEA9-42A1-B678-3775E865DC72}" dt="2021-11-22T03:45:57.298" v="40"/>
        <pc:sldMkLst>
          <pc:docMk/>
          <pc:sldMk cId="3941312993" sldId="433"/>
        </pc:sldMkLst>
      </pc:sldChg>
      <pc:sldChg chg="modSp add del mod">
        <pc:chgData name="胡 翌霖" userId="a9a41afe759712f0" providerId="LiveId" clId="{1BE6BB47-EEA9-42A1-B678-3775E865DC72}" dt="2021-11-22T06:30:25.616" v="495"/>
        <pc:sldMkLst>
          <pc:docMk/>
          <pc:sldMk cId="622810238" sldId="434"/>
        </pc:sldMkLst>
        <pc:spChg chg="mod">
          <ac:chgData name="胡 翌霖" userId="a9a41afe759712f0" providerId="LiveId" clId="{1BE6BB47-EEA9-42A1-B678-3775E865DC72}" dt="2021-11-22T06:18:00.668" v="316"/>
          <ac:spMkLst>
            <pc:docMk/>
            <pc:sldMk cId="622810238" sldId="434"/>
            <ac:spMk id="2" creationId="{38741540-F06D-4549-8EF0-08CB93811CEF}"/>
          </ac:spMkLst>
        </pc:spChg>
        <pc:spChg chg="mod">
          <ac:chgData name="胡 翌霖" userId="a9a41afe759712f0" providerId="LiveId" clId="{1BE6BB47-EEA9-42A1-B678-3775E865DC72}" dt="2021-11-22T06:30:25.616" v="495"/>
          <ac:spMkLst>
            <pc:docMk/>
            <pc:sldMk cId="622810238" sldId="434"/>
            <ac:spMk id="3" creationId="{FF5A8DA9-FFA7-4A08-BFAB-25862F1808BB}"/>
          </ac:spMkLst>
        </pc:spChg>
      </pc:sldChg>
      <pc:sldChg chg="addSp delSp modSp new mod setBg setClrOvrMap">
        <pc:chgData name="胡 翌霖" userId="a9a41afe759712f0" providerId="LiveId" clId="{1BE6BB47-EEA9-42A1-B678-3775E865DC72}" dt="2021-11-22T06:26:12.274" v="462"/>
        <pc:sldMkLst>
          <pc:docMk/>
          <pc:sldMk cId="1056893105" sldId="435"/>
        </pc:sldMkLst>
        <pc:spChg chg="mod">
          <ac:chgData name="胡 翌霖" userId="a9a41afe759712f0" providerId="LiveId" clId="{1BE6BB47-EEA9-42A1-B678-3775E865DC72}" dt="2021-11-22T06:23:18.764" v="367" actId="26606"/>
          <ac:spMkLst>
            <pc:docMk/>
            <pc:sldMk cId="1056893105" sldId="435"/>
            <ac:spMk id="2" creationId="{7F3B9CAA-FC0F-478F-A79A-CF6F66DC95B2}"/>
          </ac:spMkLst>
        </pc:spChg>
        <pc:spChg chg="mod ord">
          <ac:chgData name="胡 翌霖" userId="a9a41afe759712f0" providerId="LiveId" clId="{1BE6BB47-EEA9-42A1-B678-3775E865DC72}" dt="2021-11-22T06:26:12.274" v="462"/>
          <ac:spMkLst>
            <pc:docMk/>
            <pc:sldMk cId="1056893105" sldId="435"/>
            <ac:spMk id="3" creationId="{72442102-3A7F-4E5C-9C21-A69412181978}"/>
          </ac:spMkLst>
        </pc:spChg>
        <pc:spChg chg="add del">
          <ac:chgData name="胡 翌霖" userId="a9a41afe759712f0" providerId="LiveId" clId="{1BE6BB47-EEA9-42A1-B678-3775E865DC72}" dt="2021-11-22T06:23:13.216" v="364" actId="26606"/>
          <ac:spMkLst>
            <pc:docMk/>
            <pc:sldMk cId="1056893105" sldId="435"/>
            <ac:spMk id="71" creationId="{9B76D444-2756-434F-AE61-96D69830C13E}"/>
          </ac:spMkLst>
        </pc:spChg>
        <pc:spChg chg="add del">
          <ac:chgData name="胡 翌霖" userId="a9a41afe759712f0" providerId="LiveId" clId="{1BE6BB47-EEA9-42A1-B678-3775E865DC72}" dt="2021-11-22T06:23:13.216" v="364" actId="26606"/>
          <ac:spMkLst>
            <pc:docMk/>
            <pc:sldMk cId="1056893105" sldId="435"/>
            <ac:spMk id="73" creationId="{0AF80B57-54E2-4D01-8731-3F38B0C56C95}"/>
          </ac:spMkLst>
        </pc:spChg>
        <pc:spChg chg="add del">
          <ac:chgData name="胡 翌霖" userId="a9a41afe759712f0" providerId="LiveId" clId="{1BE6BB47-EEA9-42A1-B678-3775E865DC72}" dt="2021-11-22T06:23:18.757" v="366" actId="26606"/>
          <ac:spMkLst>
            <pc:docMk/>
            <pc:sldMk cId="1056893105" sldId="435"/>
            <ac:spMk id="1028" creationId="{5E39A796-BE83-48B1-B33F-35C4A32AAB57}"/>
          </ac:spMkLst>
        </pc:spChg>
        <pc:spChg chg="add del">
          <ac:chgData name="胡 翌霖" userId="a9a41afe759712f0" providerId="LiveId" clId="{1BE6BB47-EEA9-42A1-B678-3775E865DC72}" dt="2021-11-22T06:23:18.757" v="366" actId="26606"/>
          <ac:spMkLst>
            <pc:docMk/>
            <pc:sldMk cId="1056893105" sldId="435"/>
            <ac:spMk id="1029" creationId="{72F84B47-E267-4194-8194-831DB7B5547F}"/>
          </ac:spMkLst>
        </pc:spChg>
        <pc:spChg chg="add">
          <ac:chgData name="胡 翌霖" userId="a9a41afe759712f0" providerId="LiveId" clId="{1BE6BB47-EEA9-42A1-B678-3775E865DC72}" dt="2021-11-22T06:23:18.764" v="367" actId="26606"/>
          <ac:spMkLst>
            <pc:docMk/>
            <pc:sldMk cId="1056893105" sldId="435"/>
            <ac:spMk id="1031" creationId="{743AA782-23D1-4521-8CAD-47662984AA08}"/>
          </ac:spMkLst>
        </pc:spChg>
        <pc:spChg chg="add">
          <ac:chgData name="胡 翌霖" userId="a9a41afe759712f0" providerId="LiveId" clId="{1BE6BB47-EEA9-42A1-B678-3775E865DC72}" dt="2021-11-22T06:23:18.764" v="367" actId="26606"/>
          <ac:spMkLst>
            <pc:docMk/>
            <pc:sldMk cId="1056893105" sldId="435"/>
            <ac:spMk id="1032" creationId="{650D18FE-0824-4A46-B22C-A86B52E5780A}"/>
          </ac:spMkLst>
        </pc:spChg>
        <pc:picChg chg="add del mod">
          <ac:chgData name="胡 翌霖" userId="a9a41afe759712f0" providerId="LiveId" clId="{1BE6BB47-EEA9-42A1-B678-3775E865DC72}" dt="2021-11-22T06:23:05.344" v="361" actId="478"/>
          <ac:picMkLst>
            <pc:docMk/>
            <pc:sldMk cId="1056893105" sldId="435"/>
            <ac:picMk id="4" creationId="{3147809D-7B0F-4E65-8344-7832C35F4B53}"/>
          </ac:picMkLst>
        </pc:picChg>
        <pc:picChg chg="add mod">
          <ac:chgData name="胡 翌霖" userId="a9a41afe759712f0" providerId="LiveId" clId="{1BE6BB47-EEA9-42A1-B678-3775E865DC72}" dt="2021-11-22T06:23:18.764" v="367" actId="26606"/>
          <ac:picMkLst>
            <pc:docMk/>
            <pc:sldMk cId="1056893105" sldId="435"/>
            <ac:picMk id="1026" creationId="{A6C010A8-16EA-4858-AE24-D45172F8FA97}"/>
          </ac:picMkLst>
        </pc:picChg>
      </pc:sldChg>
      <pc:sldChg chg="addSp delSp modSp new mod setBg setClrOvrMap">
        <pc:chgData name="胡 翌霖" userId="a9a41afe759712f0" providerId="LiveId" clId="{1BE6BB47-EEA9-42A1-B678-3775E865DC72}" dt="2021-11-22T08:08:34.512" v="825" actId="207"/>
        <pc:sldMkLst>
          <pc:docMk/>
          <pc:sldMk cId="412648228" sldId="436"/>
        </pc:sldMkLst>
        <pc:spChg chg="mod">
          <ac:chgData name="胡 翌霖" userId="a9a41afe759712f0" providerId="LiveId" clId="{1BE6BB47-EEA9-42A1-B678-3775E865DC72}" dt="2021-11-22T08:06:55.324" v="811" actId="26606"/>
          <ac:spMkLst>
            <pc:docMk/>
            <pc:sldMk cId="412648228" sldId="436"/>
            <ac:spMk id="2" creationId="{CD7F31C0-8219-44AB-AA8B-07796E1DA31F}"/>
          </ac:spMkLst>
        </pc:spChg>
        <pc:spChg chg="del">
          <ac:chgData name="胡 翌霖" userId="a9a41afe759712f0" providerId="LiveId" clId="{1BE6BB47-EEA9-42A1-B678-3775E865DC72}" dt="2021-11-22T08:04:42.337" v="799"/>
          <ac:spMkLst>
            <pc:docMk/>
            <pc:sldMk cId="412648228" sldId="436"/>
            <ac:spMk id="3" creationId="{8E8D9640-84D9-4C19-8878-9F2519BC044E}"/>
          </ac:spMkLst>
        </pc:spChg>
        <pc:spChg chg="add mod">
          <ac:chgData name="胡 翌霖" userId="a9a41afe759712f0" providerId="LiveId" clId="{1BE6BB47-EEA9-42A1-B678-3775E865DC72}" dt="2021-11-22T08:08:34.512" v="825" actId="207"/>
          <ac:spMkLst>
            <pc:docMk/>
            <pc:sldMk cId="412648228" sldId="436"/>
            <ac:spMk id="6" creationId="{7429EC61-6B8E-467E-9287-677077ECC94E}"/>
          </ac:spMkLst>
        </pc:spChg>
        <pc:spChg chg="add del">
          <ac:chgData name="胡 翌霖" userId="a9a41afe759712f0" providerId="LiveId" clId="{1BE6BB47-EEA9-42A1-B678-3775E865DC72}" dt="2021-11-22T08:05:13.856" v="804" actId="26606"/>
          <ac:spMkLst>
            <pc:docMk/>
            <pc:sldMk cId="412648228" sldId="436"/>
            <ac:spMk id="10" creationId="{8537B233-9CDD-4A90-AABB-A8963DEE4FBC}"/>
          </ac:spMkLst>
        </pc:spChg>
        <pc:spChg chg="add del">
          <ac:chgData name="胡 翌霖" userId="a9a41afe759712f0" providerId="LiveId" clId="{1BE6BB47-EEA9-42A1-B678-3775E865DC72}" dt="2021-11-22T08:06:55.324" v="811" actId="26606"/>
          <ac:spMkLst>
            <pc:docMk/>
            <pc:sldMk cId="412648228" sldId="436"/>
            <ac:spMk id="14" creationId="{D07DD2DE-F619-49DD-B5E7-03A290FF4ED1}"/>
          </ac:spMkLst>
        </pc:spChg>
        <pc:spChg chg="add del">
          <ac:chgData name="胡 翌霖" userId="a9a41afe759712f0" providerId="LiveId" clId="{1BE6BB47-EEA9-42A1-B678-3775E865DC72}" dt="2021-11-22T08:06:55.324" v="811" actId="26606"/>
          <ac:spMkLst>
            <pc:docMk/>
            <pc:sldMk cId="412648228" sldId="436"/>
            <ac:spMk id="15" creationId="{A8384FB5-9ADC-4DDC-881B-597D56F5B15D}"/>
          </ac:spMkLst>
        </pc:spChg>
        <pc:spChg chg="add del">
          <ac:chgData name="胡 翌霖" userId="a9a41afe759712f0" providerId="LiveId" clId="{1BE6BB47-EEA9-42A1-B678-3775E865DC72}" dt="2021-11-22T08:06:55.324" v="811" actId="26606"/>
          <ac:spMkLst>
            <pc:docMk/>
            <pc:sldMk cId="412648228" sldId="436"/>
            <ac:spMk id="16" creationId="{85149191-5F60-4A28-AAFF-039F96B0F3EC}"/>
          </ac:spMkLst>
        </pc:spChg>
        <pc:spChg chg="add del">
          <ac:chgData name="胡 翌霖" userId="a9a41afe759712f0" providerId="LiveId" clId="{1BE6BB47-EEA9-42A1-B678-3775E865DC72}" dt="2021-11-22T08:06:55.324" v="811" actId="26606"/>
          <ac:spMkLst>
            <pc:docMk/>
            <pc:sldMk cId="412648228" sldId="436"/>
            <ac:spMk id="17" creationId="{91E5A9A7-95C6-4F4F-B00E-C82E07FE62EF}"/>
          </ac:spMkLst>
        </pc:spChg>
        <pc:spChg chg="add del">
          <ac:chgData name="胡 翌霖" userId="a9a41afe759712f0" providerId="LiveId" clId="{1BE6BB47-EEA9-42A1-B678-3775E865DC72}" dt="2021-11-22T08:06:55.324" v="811" actId="26606"/>
          <ac:spMkLst>
            <pc:docMk/>
            <pc:sldMk cId="412648228" sldId="436"/>
            <ac:spMk id="18" creationId="{F8260ED5-17F7-4158-B241-D51DD4CF1B7E}"/>
          </ac:spMkLst>
        </pc:spChg>
        <pc:spChg chg="add">
          <ac:chgData name="胡 翌霖" userId="a9a41afe759712f0" providerId="LiveId" clId="{1BE6BB47-EEA9-42A1-B678-3775E865DC72}" dt="2021-11-22T08:06:55.324" v="811" actId="26606"/>
          <ac:spMkLst>
            <pc:docMk/>
            <pc:sldMk cId="412648228" sldId="436"/>
            <ac:spMk id="23" creationId="{AB45A142-4255-493C-8284-5D566C121B10}"/>
          </ac:spMkLst>
        </pc:spChg>
        <pc:picChg chg="add mod modCrop">
          <ac:chgData name="胡 翌霖" userId="a9a41afe759712f0" providerId="LiveId" clId="{1BE6BB47-EEA9-42A1-B678-3775E865DC72}" dt="2021-11-22T08:07:51.544" v="822"/>
          <ac:picMkLst>
            <pc:docMk/>
            <pc:sldMk cId="412648228" sldId="436"/>
            <ac:picMk id="5" creationId="{9C625F05-866B-4861-89C2-D5E521E7C068}"/>
          </ac:picMkLst>
        </pc:picChg>
        <pc:cxnChg chg="add del">
          <ac:chgData name="胡 翌霖" userId="a9a41afe759712f0" providerId="LiveId" clId="{1BE6BB47-EEA9-42A1-B678-3775E865DC72}" dt="2021-11-22T08:05:13.856" v="804" actId="26606"/>
          <ac:cxnSpMkLst>
            <pc:docMk/>
            <pc:sldMk cId="412648228" sldId="436"/>
            <ac:cxnSpMk id="12" creationId="{040575EE-C594-4566-BC00-663004E52AB5}"/>
          </ac:cxnSpMkLst>
        </pc:cxnChg>
        <pc:cxnChg chg="add">
          <ac:chgData name="胡 翌霖" userId="a9a41afe759712f0" providerId="LiveId" clId="{1BE6BB47-EEA9-42A1-B678-3775E865DC72}" dt="2021-11-22T08:06:55.324" v="811" actId="26606"/>
          <ac:cxnSpMkLst>
            <pc:docMk/>
            <pc:sldMk cId="412648228" sldId="436"/>
            <ac:cxnSpMk id="25" creationId="{38FB9660-F42F-4313-BBC4-47C007FE484C}"/>
          </ac:cxnSpMkLst>
        </pc:cxnChg>
      </pc:sldChg>
      <pc:sldChg chg="modSp new del mod">
        <pc:chgData name="胡 翌霖" userId="a9a41afe759712f0" providerId="LiveId" clId="{1BE6BB47-EEA9-42A1-B678-3775E865DC72}" dt="2021-11-22T06:39:24.784" v="733" actId="47"/>
        <pc:sldMkLst>
          <pc:docMk/>
          <pc:sldMk cId="556867748" sldId="436"/>
        </pc:sldMkLst>
        <pc:spChg chg="mod">
          <ac:chgData name="胡 翌霖" userId="a9a41afe759712f0" providerId="LiveId" clId="{1BE6BB47-EEA9-42A1-B678-3775E865DC72}" dt="2021-11-22T06:37:22.799" v="709"/>
          <ac:spMkLst>
            <pc:docMk/>
            <pc:sldMk cId="556867748" sldId="436"/>
            <ac:spMk id="2" creationId="{4B69947E-F291-405C-816D-AA7C878D5907}"/>
          </ac:spMkLst>
        </pc:spChg>
        <pc:spChg chg="mod">
          <ac:chgData name="胡 翌霖" userId="a9a41afe759712f0" providerId="LiveId" clId="{1BE6BB47-EEA9-42A1-B678-3775E865DC72}" dt="2021-11-22T06:37:15.791" v="699"/>
          <ac:spMkLst>
            <pc:docMk/>
            <pc:sldMk cId="556867748" sldId="436"/>
            <ac:spMk id="3" creationId="{A2436ED5-FF93-43D7-A2D2-97653A20A074}"/>
          </ac:spMkLst>
        </pc:spChg>
      </pc:sldChg>
      <pc:sldChg chg="del">
        <pc:chgData name="胡 翌霖" userId="a9a41afe759712f0" providerId="LiveId" clId="{1BE6BB47-EEA9-42A1-B678-3775E865DC72}" dt="2021-11-22T03:43:19.808" v="0" actId="47"/>
        <pc:sldMkLst>
          <pc:docMk/>
          <pc:sldMk cId="3799858541" sldId="449"/>
        </pc:sldMkLst>
      </pc:sldChg>
      <pc:sldChg chg="del">
        <pc:chgData name="胡 翌霖" userId="a9a41afe759712f0" providerId="LiveId" clId="{1BE6BB47-EEA9-42A1-B678-3775E865DC72}" dt="2021-11-22T03:43:19.808" v="0" actId="47"/>
        <pc:sldMkLst>
          <pc:docMk/>
          <pc:sldMk cId="3631162314" sldId="450"/>
        </pc:sldMkLst>
      </pc:sldChg>
      <pc:sldChg chg="del">
        <pc:chgData name="胡 翌霖" userId="a9a41afe759712f0" providerId="LiveId" clId="{1BE6BB47-EEA9-42A1-B678-3775E865DC72}" dt="2021-11-22T03:43:19.808" v="0" actId="47"/>
        <pc:sldMkLst>
          <pc:docMk/>
          <pc:sldMk cId="2827198112" sldId="451"/>
        </pc:sldMkLst>
      </pc:sldChg>
      <pc:sldChg chg="del">
        <pc:chgData name="胡 翌霖" userId="a9a41afe759712f0" providerId="LiveId" clId="{1BE6BB47-EEA9-42A1-B678-3775E865DC72}" dt="2021-11-22T03:43:19.808" v="0" actId="47"/>
        <pc:sldMkLst>
          <pc:docMk/>
          <pc:sldMk cId="2407723669" sldId="452"/>
        </pc:sldMkLst>
      </pc:sldChg>
      <pc:sldChg chg="del">
        <pc:chgData name="胡 翌霖" userId="a9a41afe759712f0" providerId="LiveId" clId="{1BE6BB47-EEA9-42A1-B678-3775E865DC72}" dt="2021-11-22T03:43:19.808" v="0" actId="47"/>
        <pc:sldMkLst>
          <pc:docMk/>
          <pc:sldMk cId="3804383595" sldId="453"/>
        </pc:sldMkLst>
      </pc:sldChg>
      <pc:sldChg chg="del">
        <pc:chgData name="胡 翌霖" userId="a9a41afe759712f0" providerId="LiveId" clId="{1BE6BB47-EEA9-42A1-B678-3775E865DC72}" dt="2021-11-22T03:43:19.808" v="0" actId="47"/>
        <pc:sldMkLst>
          <pc:docMk/>
          <pc:sldMk cId="42248446" sldId="454"/>
        </pc:sldMkLst>
      </pc:sldChg>
      <pc:sldMasterChg chg="del delSldLayout">
        <pc:chgData name="胡 翌霖" userId="a9a41afe759712f0" providerId="LiveId" clId="{1BE6BB47-EEA9-42A1-B678-3775E865DC72}" dt="2021-11-22T03:43:19.808" v="0" actId="47"/>
        <pc:sldMasterMkLst>
          <pc:docMk/>
          <pc:sldMasterMk cId="2933318799" sldId="2147483750"/>
        </pc:sldMasterMkLst>
        <pc:sldLayoutChg chg="del">
          <pc:chgData name="胡 翌霖" userId="a9a41afe759712f0" providerId="LiveId" clId="{1BE6BB47-EEA9-42A1-B678-3775E865DC72}" dt="2021-11-22T03:43:19.808" v="0" actId="47"/>
          <pc:sldLayoutMkLst>
            <pc:docMk/>
            <pc:sldMasterMk cId="2933318799" sldId="2147483750"/>
            <pc:sldLayoutMk cId="1271337191" sldId="2147483751"/>
          </pc:sldLayoutMkLst>
        </pc:sldLayoutChg>
        <pc:sldLayoutChg chg="del">
          <pc:chgData name="胡 翌霖" userId="a9a41afe759712f0" providerId="LiveId" clId="{1BE6BB47-EEA9-42A1-B678-3775E865DC72}" dt="2021-11-22T03:43:19.808" v="0" actId="47"/>
          <pc:sldLayoutMkLst>
            <pc:docMk/>
            <pc:sldMasterMk cId="2933318799" sldId="2147483750"/>
            <pc:sldLayoutMk cId="2875096934" sldId="2147483752"/>
          </pc:sldLayoutMkLst>
        </pc:sldLayoutChg>
        <pc:sldLayoutChg chg="del">
          <pc:chgData name="胡 翌霖" userId="a9a41afe759712f0" providerId="LiveId" clId="{1BE6BB47-EEA9-42A1-B678-3775E865DC72}" dt="2021-11-22T03:43:19.808" v="0" actId="47"/>
          <pc:sldLayoutMkLst>
            <pc:docMk/>
            <pc:sldMasterMk cId="2933318799" sldId="2147483750"/>
            <pc:sldLayoutMk cId="2499170024" sldId="2147483753"/>
          </pc:sldLayoutMkLst>
        </pc:sldLayoutChg>
        <pc:sldLayoutChg chg="del">
          <pc:chgData name="胡 翌霖" userId="a9a41afe759712f0" providerId="LiveId" clId="{1BE6BB47-EEA9-42A1-B678-3775E865DC72}" dt="2021-11-22T03:43:19.808" v="0" actId="47"/>
          <pc:sldLayoutMkLst>
            <pc:docMk/>
            <pc:sldMasterMk cId="2933318799" sldId="2147483750"/>
            <pc:sldLayoutMk cId="1444997249" sldId="2147483754"/>
          </pc:sldLayoutMkLst>
        </pc:sldLayoutChg>
        <pc:sldLayoutChg chg="del">
          <pc:chgData name="胡 翌霖" userId="a9a41afe759712f0" providerId="LiveId" clId="{1BE6BB47-EEA9-42A1-B678-3775E865DC72}" dt="2021-11-22T03:43:19.808" v="0" actId="47"/>
          <pc:sldLayoutMkLst>
            <pc:docMk/>
            <pc:sldMasterMk cId="2933318799" sldId="2147483750"/>
            <pc:sldLayoutMk cId="2213861267" sldId="2147483755"/>
          </pc:sldLayoutMkLst>
        </pc:sldLayoutChg>
        <pc:sldLayoutChg chg="del">
          <pc:chgData name="胡 翌霖" userId="a9a41afe759712f0" providerId="LiveId" clId="{1BE6BB47-EEA9-42A1-B678-3775E865DC72}" dt="2021-11-22T03:43:19.808" v="0" actId="47"/>
          <pc:sldLayoutMkLst>
            <pc:docMk/>
            <pc:sldMasterMk cId="2933318799" sldId="2147483750"/>
            <pc:sldLayoutMk cId="2327816104" sldId="2147483756"/>
          </pc:sldLayoutMkLst>
        </pc:sldLayoutChg>
        <pc:sldLayoutChg chg="del">
          <pc:chgData name="胡 翌霖" userId="a9a41afe759712f0" providerId="LiveId" clId="{1BE6BB47-EEA9-42A1-B678-3775E865DC72}" dt="2021-11-22T03:43:19.808" v="0" actId="47"/>
          <pc:sldLayoutMkLst>
            <pc:docMk/>
            <pc:sldMasterMk cId="2933318799" sldId="2147483750"/>
            <pc:sldLayoutMk cId="3196290059" sldId="2147483757"/>
          </pc:sldLayoutMkLst>
        </pc:sldLayoutChg>
        <pc:sldLayoutChg chg="del">
          <pc:chgData name="胡 翌霖" userId="a9a41afe759712f0" providerId="LiveId" clId="{1BE6BB47-EEA9-42A1-B678-3775E865DC72}" dt="2021-11-22T03:43:19.808" v="0" actId="47"/>
          <pc:sldLayoutMkLst>
            <pc:docMk/>
            <pc:sldMasterMk cId="2933318799" sldId="2147483750"/>
            <pc:sldLayoutMk cId="531081541" sldId="2147483758"/>
          </pc:sldLayoutMkLst>
        </pc:sldLayoutChg>
        <pc:sldLayoutChg chg="del">
          <pc:chgData name="胡 翌霖" userId="a9a41afe759712f0" providerId="LiveId" clId="{1BE6BB47-EEA9-42A1-B678-3775E865DC72}" dt="2021-11-22T03:43:19.808" v="0" actId="47"/>
          <pc:sldLayoutMkLst>
            <pc:docMk/>
            <pc:sldMasterMk cId="2933318799" sldId="2147483750"/>
            <pc:sldLayoutMk cId="3242207127" sldId="2147483759"/>
          </pc:sldLayoutMkLst>
        </pc:sldLayoutChg>
        <pc:sldLayoutChg chg="del">
          <pc:chgData name="胡 翌霖" userId="a9a41afe759712f0" providerId="LiveId" clId="{1BE6BB47-EEA9-42A1-B678-3775E865DC72}" dt="2021-11-22T03:43:19.808" v="0" actId="47"/>
          <pc:sldLayoutMkLst>
            <pc:docMk/>
            <pc:sldMasterMk cId="2933318799" sldId="2147483750"/>
            <pc:sldLayoutMk cId="1232453551" sldId="2147483760"/>
          </pc:sldLayoutMkLst>
        </pc:sldLayoutChg>
        <pc:sldLayoutChg chg="del">
          <pc:chgData name="胡 翌霖" userId="a9a41afe759712f0" providerId="LiveId" clId="{1BE6BB47-EEA9-42A1-B678-3775E865DC72}" dt="2021-11-22T03:43:19.808" v="0" actId="47"/>
          <pc:sldLayoutMkLst>
            <pc:docMk/>
            <pc:sldMasterMk cId="2933318799" sldId="2147483750"/>
            <pc:sldLayoutMk cId="3950274754" sldId="2147483761"/>
          </pc:sldLayoutMkLst>
        </pc:sldLayoutChg>
      </pc:sldMasterChg>
    </pc:docChg>
  </pc:docChgLst>
  <pc:docChgLst>
    <pc:chgData name="胡 翌霖" userId="a9a41afe759712f0" providerId="LiveId" clId="{2DBA92D2-011E-45AF-9D82-7479E4B250F0}"/>
    <pc:docChg chg="undo redo custSel delSld modSld sldOrd">
      <pc:chgData name="胡 翌霖" userId="a9a41afe759712f0" providerId="LiveId" clId="{2DBA92D2-011E-45AF-9D82-7479E4B250F0}" dt="2021-10-25T15:42:34.245" v="131" actId="47"/>
      <pc:docMkLst>
        <pc:docMk/>
      </pc:docMkLst>
      <pc:sldChg chg="modSp mod">
        <pc:chgData name="胡 翌霖" userId="a9a41afe759712f0" providerId="LiveId" clId="{2DBA92D2-011E-45AF-9D82-7479E4B250F0}" dt="2021-10-25T15:19:47.865" v="0" actId="6549"/>
        <pc:sldMkLst>
          <pc:docMk/>
          <pc:sldMk cId="1040198312" sldId="262"/>
        </pc:sldMkLst>
        <pc:spChg chg="mod">
          <ac:chgData name="胡 翌霖" userId="a9a41afe759712f0" providerId="LiveId" clId="{2DBA92D2-011E-45AF-9D82-7479E4B250F0}" dt="2021-10-25T15:19:47.865" v="0" actId="6549"/>
          <ac:spMkLst>
            <pc:docMk/>
            <pc:sldMk cId="1040198312" sldId="262"/>
            <ac:spMk id="3" creationId="{3E7F17DD-B533-4BD9-B0B1-85E736B1FBEA}"/>
          </ac:spMkLst>
        </pc:spChg>
      </pc:sldChg>
      <pc:sldChg chg="addSp delSp modSp mod setBg">
        <pc:chgData name="胡 翌霖" userId="a9a41afe759712f0" providerId="LiveId" clId="{2DBA92D2-011E-45AF-9D82-7479E4B250F0}" dt="2021-10-25T15:41:38.287" v="127" actId="26606"/>
        <pc:sldMkLst>
          <pc:docMk/>
          <pc:sldMk cId="874877914" sldId="269"/>
        </pc:sldMkLst>
        <pc:spChg chg="mod">
          <ac:chgData name="胡 翌霖" userId="a9a41afe759712f0" providerId="LiveId" clId="{2DBA92D2-011E-45AF-9D82-7479E4B250F0}" dt="2021-10-25T15:41:38.287" v="127" actId="26606"/>
          <ac:spMkLst>
            <pc:docMk/>
            <pc:sldMk cId="874877914" sldId="269"/>
            <ac:spMk id="2" creationId="{97C0E989-0263-4234-AB16-0834FCF55B1A}"/>
          </ac:spMkLst>
        </pc:spChg>
        <pc:spChg chg="mod ord">
          <ac:chgData name="胡 翌霖" userId="a9a41afe759712f0" providerId="LiveId" clId="{2DBA92D2-011E-45AF-9D82-7479E4B250F0}" dt="2021-10-25T15:41:38.287" v="127" actId="26606"/>
          <ac:spMkLst>
            <pc:docMk/>
            <pc:sldMk cId="874877914" sldId="269"/>
            <ac:spMk id="3" creationId="{A0A17068-638E-40EA-B89F-60CD58C83E6A}"/>
          </ac:spMkLst>
        </pc:spChg>
        <pc:spChg chg="add del">
          <ac:chgData name="胡 翌霖" userId="a9a41afe759712f0" providerId="LiveId" clId="{2DBA92D2-011E-45AF-9D82-7479E4B250F0}" dt="2021-10-25T15:41:38.287" v="127" actId="26606"/>
          <ac:spMkLst>
            <pc:docMk/>
            <pc:sldMk cId="874877914" sldId="269"/>
            <ac:spMk id="73" creationId="{3685B357-FECE-4F11-B3D0-433533DF9C29}"/>
          </ac:spMkLst>
        </pc:spChg>
        <pc:spChg chg="add del">
          <ac:chgData name="胡 翌霖" userId="a9a41afe759712f0" providerId="LiveId" clId="{2DBA92D2-011E-45AF-9D82-7479E4B250F0}" dt="2021-10-25T15:41:38.287" v="127" actId="26606"/>
          <ac:spMkLst>
            <pc:docMk/>
            <pc:sldMk cId="874877914" sldId="269"/>
            <ac:spMk id="75" creationId="{364795DB-290E-4908-965D-AED9526AAFEA}"/>
          </ac:spMkLst>
        </pc:spChg>
        <pc:picChg chg="mod ord">
          <ac:chgData name="胡 翌霖" userId="a9a41afe759712f0" providerId="LiveId" clId="{2DBA92D2-011E-45AF-9D82-7479E4B250F0}" dt="2021-10-25T15:41:38.287" v="127" actId="26606"/>
          <ac:picMkLst>
            <pc:docMk/>
            <pc:sldMk cId="874877914" sldId="269"/>
            <ac:picMk id="5122" creationId="{56DA69D3-4060-4CDF-B965-3D921B22548A}"/>
          </ac:picMkLst>
        </pc:picChg>
        <pc:picChg chg="mod">
          <ac:chgData name="胡 翌霖" userId="a9a41afe759712f0" providerId="LiveId" clId="{2DBA92D2-011E-45AF-9D82-7479E4B250F0}" dt="2021-10-25T15:41:38.287" v="127" actId="26606"/>
          <ac:picMkLst>
            <pc:docMk/>
            <pc:sldMk cId="874877914" sldId="269"/>
            <ac:picMk id="5124" creationId="{18AB816D-7241-4485-A889-5DFDD688B1C3}"/>
          </ac:picMkLst>
        </pc:picChg>
        <pc:cxnChg chg="add del">
          <ac:chgData name="胡 翌霖" userId="a9a41afe759712f0" providerId="LiveId" clId="{2DBA92D2-011E-45AF-9D82-7479E4B250F0}" dt="2021-10-25T15:41:38.287" v="127" actId="26606"/>
          <ac:cxnSpMkLst>
            <pc:docMk/>
            <pc:sldMk cId="874877914" sldId="269"/>
            <ac:cxnSpMk id="77" creationId="{C21E00FA-5862-4ADF-8F96-08EC1FF48113}"/>
          </ac:cxnSpMkLst>
        </pc:cxnChg>
      </pc:sldChg>
      <pc:sldChg chg="delSp del ord">
        <pc:chgData name="胡 翌霖" userId="a9a41afe759712f0" providerId="LiveId" clId="{2DBA92D2-011E-45AF-9D82-7479E4B250F0}" dt="2021-10-25T15:42:34.245" v="131" actId="47"/>
        <pc:sldMkLst>
          <pc:docMk/>
          <pc:sldMk cId="1508498289" sldId="272"/>
        </pc:sldMkLst>
        <pc:picChg chg="del">
          <ac:chgData name="胡 翌霖" userId="a9a41afe759712f0" providerId="LiveId" clId="{2DBA92D2-011E-45AF-9D82-7479E4B250F0}" dt="2021-10-25T15:31:32.227" v="76" actId="21"/>
          <ac:picMkLst>
            <pc:docMk/>
            <pc:sldMk cId="1508498289" sldId="272"/>
            <ac:picMk id="16388" creationId="{D4A19839-99F0-4417-B2DB-2AADCA894FAD}"/>
          </ac:picMkLst>
        </pc:picChg>
      </pc:sldChg>
      <pc:sldChg chg="modSp">
        <pc:chgData name="胡 翌霖" userId="a9a41afe759712f0" providerId="LiveId" clId="{2DBA92D2-011E-45AF-9D82-7479E4B250F0}" dt="2021-10-25T15:21:19.304" v="5" actId="1076"/>
        <pc:sldMkLst>
          <pc:docMk/>
          <pc:sldMk cId="3803521327" sldId="279"/>
        </pc:sldMkLst>
        <pc:picChg chg="mod">
          <ac:chgData name="胡 翌霖" userId="a9a41afe759712f0" providerId="LiveId" clId="{2DBA92D2-011E-45AF-9D82-7479E4B250F0}" dt="2021-10-25T15:21:19.304" v="5" actId="1076"/>
          <ac:picMkLst>
            <pc:docMk/>
            <pc:sldMk cId="3803521327" sldId="279"/>
            <ac:picMk id="6" creationId="{03A6778B-9478-419A-B39F-F11802F6CDF7}"/>
          </ac:picMkLst>
        </pc:picChg>
      </pc:sldChg>
      <pc:sldChg chg="addSp modSp mod setBg">
        <pc:chgData name="胡 翌霖" userId="a9a41afe759712f0" providerId="LiveId" clId="{2DBA92D2-011E-45AF-9D82-7479E4B250F0}" dt="2021-10-25T15:36:08.660" v="93" actId="26606"/>
        <pc:sldMkLst>
          <pc:docMk/>
          <pc:sldMk cId="7195139" sldId="280"/>
        </pc:sldMkLst>
        <pc:spChg chg="mod">
          <ac:chgData name="胡 翌霖" userId="a9a41afe759712f0" providerId="LiveId" clId="{2DBA92D2-011E-45AF-9D82-7479E4B250F0}" dt="2021-10-25T15:36:08.660" v="93" actId="26606"/>
          <ac:spMkLst>
            <pc:docMk/>
            <pc:sldMk cId="7195139" sldId="280"/>
            <ac:spMk id="2" creationId="{74543550-8634-498B-8057-CA6F2F6ED602}"/>
          </ac:spMkLst>
        </pc:spChg>
        <pc:spChg chg="mod">
          <ac:chgData name="胡 翌霖" userId="a9a41afe759712f0" providerId="LiveId" clId="{2DBA92D2-011E-45AF-9D82-7479E4B250F0}" dt="2021-10-25T15:36:08.660" v="93" actId="26606"/>
          <ac:spMkLst>
            <pc:docMk/>
            <pc:sldMk cId="7195139" sldId="280"/>
            <ac:spMk id="3" creationId="{3C609FBA-78BF-4388-BAAF-2140525C1229}"/>
          </ac:spMkLst>
        </pc:spChg>
        <pc:spChg chg="add">
          <ac:chgData name="胡 翌霖" userId="a9a41afe759712f0" providerId="LiveId" clId="{2DBA92D2-011E-45AF-9D82-7479E4B250F0}" dt="2021-10-25T15:36:08.660" v="93" actId="26606"/>
          <ac:spMkLst>
            <pc:docMk/>
            <pc:sldMk cId="7195139" sldId="280"/>
            <ac:spMk id="9" creationId="{28D31E1B-0407-4223-9642-0B642CBF57D9}"/>
          </ac:spMkLst>
        </pc:spChg>
        <pc:spChg chg="add">
          <ac:chgData name="胡 翌霖" userId="a9a41afe759712f0" providerId="LiveId" clId="{2DBA92D2-011E-45AF-9D82-7479E4B250F0}" dt="2021-10-25T15:36:08.660" v="93" actId="26606"/>
          <ac:spMkLst>
            <pc:docMk/>
            <pc:sldMk cId="7195139" sldId="280"/>
            <ac:spMk id="16" creationId="{D5B0017B-2ECA-49AF-B397-DC140825DF8D}"/>
          </ac:spMkLst>
        </pc:spChg>
        <pc:spChg chg="add">
          <ac:chgData name="胡 翌霖" userId="a9a41afe759712f0" providerId="LiveId" clId="{2DBA92D2-011E-45AF-9D82-7479E4B250F0}" dt="2021-10-25T15:36:08.660" v="93" actId="26606"/>
          <ac:spMkLst>
            <pc:docMk/>
            <pc:sldMk cId="7195139" sldId="280"/>
            <ac:spMk id="18" creationId="{70E96339-907C-46C3-99AC-31179B6F0EBD}"/>
          </ac:spMkLst>
        </pc:spChg>
        <pc:grpChg chg="add">
          <ac:chgData name="胡 翌霖" userId="a9a41afe759712f0" providerId="LiveId" clId="{2DBA92D2-011E-45AF-9D82-7479E4B250F0}" dt="2021-10-25T15:36:08.660" v="93" actId="26606"/>
          <ac:grpSpMkLst>
            <pc:docMk/>
            <pc:sldMk cId="7195139" sldId="280"/>
            <ac:grpSpMk id="11" creationId="{AE1C45F0-260A-458C-96ED-C1F6D2151219}"/>
          </ac:grpSpMkLst>
        </pc:grpChg>
        <pc:picChg chg="mod">
          <ac:chgData name="胡 翌霖" userId="a9a41afe759712f0" providerId="LiveId" clId="{2DBA92D2-011E-45AF-9D82-7479E4B250F0}" dt="2021-10-25T15:36:08.660" v="93" actId="26606"/>
          <ac:picMkLst>
            <pc:docMk/>
            <pc:sldMk cId="7195139" sldId="280"/>
            <ac:picMk id="4" creationId="{172A3F3F-A51C-4DB0-8D2A-1B4CF6B35641}"/>
          </ac:picMkLst>
        </pc:picChg>
        <pc:cxnChg chg="add">
          <ac:chgData name="胡 翌霖" userId="a9a41afe759712f0" providerId="LiveId" clId="{2DBA92D2-011E-45AF-9D82-7479E4B250F0}" dt="2021-10-25T15:36:08.660" v="93" actId="26606"/>
          <ac:cxnSpMkLst>
            <pc:docMk/>
            <pc:sldMk cId="7195139" sldId="280"/>
            <ac:cxnSpMk id="20" creationId="{6CF1BAF6-AD41-4082-B212-8A1F9A2E8779}"/>
          </ac:cxnSpMkLst>
        </pc:cxnChg>
      </pc:sldChg>
      <pc:sldChg chg="modSp mod">
        <pc:chgData name="胡 翌霖" userId="a9a41afe759712f0" providerId="LiveId" clId="{2DBA92D2-011E-45AF-9D82-7479E4B250F0}" dt="2021-10-25T15:22:01.682" v="12" actId="27636"/>
        <pc:sldMkLst>
          <pc:docMk/>
          <pc:sldMk cId="3646800748" sldId="281"/>
        </pc:sldMkLst>
        <pc:spChg chg="mod">
          <ac:chgData name="胡 翌霖" userId="a9a41afe759712f0" providerId="LiveId" clId="{2DBA92D2-011E-45AF-9D82-7479E4B250F0}" dt="2021-10-25T15:22:01.682" v="12" actId="27636"/>
          <ac:spMkLst>
            <pc:docMk/>
            <pc:sldMk cId="3646800748" sldId="281"/>
            <ac:spMk id="3" creationId="{05123A8F-3981-414A-A62F-38D15FEAFFAF}"/>
          </ac:spMkLst>
        </pc:spChg>
      </pc:sldChg>
      <pc:sldChg chg="addSp delSp modSp mod setBg setClrOvrMap">
        <pc:chgData name="胡 翌霖" userId="a9a41afe759712f0" providerId="LiveId" clId="{2DBA92D2-011E-45AF-9D82-7479E4B250F0}" dt="2021-10-25T15:30:40.090" v="69" actId="1035"/>
        <pc:sldMkLst>
          <pc:docMk/>
          <pc:sldMk cId="1367843292" sldId="282"/>
        </pc:sldMkLst>
        <pc:spChg chg="mod">
          <ac:chgData name="胡 翌霖" userId="a9a41afe759712f0" providerId="LiveId" clId="{2DBA92D2-011E-45AF-9D82-7479E4B250F0}" dt="2021-10-25T15:29:40.972" v="62" actId="26606"/>
          <ac:spMkLst>
            <pc:docMk/>
            <pc:sldMk cId="1367843292" sldId="282"/>
            <ac:spMk id="2" creationId="{220A3B88-E984-45A2-B60C-2C5B9A3BB8E6}"/>
          </ac:spMkLst>
        </pc:spChg>
        <pc:spChg chg="mod ord">
          <ac:chgData name="胡 翌霖" userId="a9a41afe759712f0" providerId="LiveId" clId="{2DBA92D2-011E-45AF-9D82-7479E4B250F0}" dt="2021-10-25T15:29:40.972" v="62" actId="26606"/>
          <ac:spMkLst>
            <pc:docMk/>
            <pc:sldMk cId="1367843292" sldId="282"/>
            <ac:spMk id="3" creationId="{2414951A-67ED-4600-BD5B-23D8FCC8A759}"/>
          </ac:spMkLst>
        </pc:spChg>
        <pc:spChg chg="add">
          <ac:chgData name="胡 翌霖" userId="a9a41afe759712f0" providerId="LiveId" clId="{2DBA92D2-011E-45AF-9D82-7479E4B250F0}" dt="2021-10-25T15:29:40.972" v="62" actId="26606"/>
          <ac:spMkLst>
            <pc:docMk/>
            <pc:sldMk cId="1367843292" sldId="282"/>
            <ac:spMk id="11" creationId="{8ABFE404-8D65-4573-A3EF-6DF477936BA3}"/>
          </ac:spMkLst>
        </pc:spChg>
        <pc:picChg chg="del mod ord">
          <ac:chgData name="胡 翌霖" userId="a9a41afe759712f0" providerId="LiveId" clId="{2DBA92D2-011E-45AF-9D82-7479E4B250F0}" dt="2021-10-25T15:30:07.086" v="63" actId="478"/>
          <ac:picMkLst>
            <pc:docMk/>
            <pc:sldMk cId="1367843292" sldId="282"/>
            <ac:picMk id="5" creationId="{607E77C8-8655-412D-B322-B61594E0F422}"/>
          </ac:picMkLst>
        </pc:picChg>
        <pc:picChg chg="mod">
          <ac:chgData name="胡 翌霖" userId="a9a41afe759712f0" providerId="LiveId" clId="{2DBA92D2-011E-45AF-9D82-7479E4B250F0}" dt="2021-10-25T15:29:40.972" v="62" actId="26606"/>
          <ac:picMkLst>
            <pc:docMk/>
            <pc:sldMk cId="1367843292" sldId="282"/>
            <ac:picMk id="6" creationId="{771A0DA2-C16F-4FAC-9F71-6DB86DF8C21E}"/>
          </ac:picMkLst>
        </pc:picChg>
        <pc:picChg chg="add mod">
          <ac:chgData name="胡 翌霖" userId="a9a41afe759712f0" providerId="LiveId" clId="{2DBA92D2-011E-45AF-9D82-7479E4B250F0}" dt="2021-10-25T15:30:40.090" v="69" actId="1035"/>
          <ac:picMkLst>
            <pc:docMk/>
            <pc:sldMk cId="1367843292" sldId="282"/>
            <ac:picMk id="8" creationId="{AAEAB63C-D0F6-43D8-A3B6-3FE4BE207CDA}"/>
          </ac:picMkLst>
        </pc:picChg>
        <pc:cxnChg chg="add">
          <ac:chgData name="胡 翌霖" userId="a9a41afe759712f0" providerId="LiveId" clId="{2DBA92D2-011E-45AF-9D82-7479E4B250F0}" dt="2021-10-25T15:29:40.972" v="62" actId="26606"/>
          <ac:cxnSpMkLst>
            <pc:docMk/>
            <pc:sldMk cId="1367843292" sldId="282"/>
            <ac:cxnSpMk id="13" creationId="{AF5191F1-A1C8-4AEE-8007-DF304E42B15E}"/>
          </ac:cxnSpMkLst>
        </pc:cxnChg>
      </pc:sldChg>
      <pc:sldChg chg="del">
        <pc:chgData name="胡 翌霖" userId="a9a41afe759712f0" providerId="LiveId" clId="{2DBA92D2-011E-45AF-9D82-7479E4B250F0}" dt="2021-10-25T15:30:51.815" v="70" actId="47"/>
        <pc:sldMkLst>
          <pc:docMk/>
          <pc:sldMk cId="1554816708" sldId="284"/>
        </pc:sldMkLst>
      </pc:sldChg>
      <pc:sldChg chg="addSp mod setBg">
        <pc:chgData name="胡 翌霖" userId="a9a41afe759712f0" providerId="LiveId" clId="{2DBA92D2-011E-45AF-9D82-7479E4B250F0}" dt="2021-10-25T15:31:03.513" v="71" actId="26606"/>
        <pc:sldMkLst>
          <pc:docMk/>
          <pc:sldMk cId="3712080975" sldId="288"/>
        </pc:sldMkLst>
        <pc:spChg chg="add">
          <ac:chgData name="胡 翌霖" userId="a9a41afe759712f0" providerId="LiveId" clId="{2DBA92D2-011E-45AF-9D82-7479E4B250F0}" dt="2021-10-25T15:31:03.513" v="71" actId="26606"/>
          <ac:spMkLst>
            <pc:docMk/>
            <pc:sldMk cId="3712080975" sldId="288"/>
            <ac:spMk id="5" creationId="{8D70B121-56F4-4848-B38B-182089D909FA}"/>
          </ac:spMkLst>
        </pc:spChg>
        <pc:cxnChg chg="add">
          <ac:chgData name="胡 翌霖" userId="a9a41afe759712f0" providerId="LiveId" clId="{2DBA92D2-011E-45AF-9D82-7479E4B250F0}" dt="2021-10-25T15:31:03.513" v="71" actId="26606"/>
          <ac:cxnSpMkLst>
            <pc:docMk/>
            <pc:sldMk cId="3712080975" sldId="288"/>
            <ac:cxnSpMk id="6" creationId="{2D72A2C9-F3CA-4216-8BAD-FA4C970C3C4E}"/>
          </ac:cxnSpMkLst>
        </pc:cxnChg>
      </pc:sldChg>
      <pc:sldChg chg="addSp delSp modSp mod setBg addAnim delAnim setClrOvrMap">
        <pc:chgData name="胡 翌霖" userId="a9a41afe759712f0" providerId="LiveId" clId="{2DBA92D2-011E-45AF-9D82-7479E4B250F0}" dt="2021-10-25T15:33:17.664" v="89" actId="1076"/>
        <pc:sldMkLst>
          <pc:docMk/>
          <pc:sldMk cId="2506609014" sldId="289"/>
        </pc:sldMkLst>
        <pc:spChg chg="mod ord">
          <ac:chgData name="胡 翌霖" userId="a9a41afe759712f0" providerId="LiveId" clId="{2DBA92D2-011E-45AF-9D82-7479E4B250F0}" dt="2021-10-25T15:33:02.900" v="86" actId="26606"/>
          <ac:spMkLst>
            <pc:docMk/>
            <pc:sldMk cId="2506609014" sldId="289"/>
            <ac:spMk id="2" creationId="{8596071C-321C-464A-BF0A-2E0D1E897EE5}"/>
          </ac:spMkLst>
        </pc:spChg>
        <pc:spChg chg="add del">
          <ac:chgData name="胡 翌霖" userId="a9a41afe759712f0" providerId="LiveId" clId="{2DBA92D2-011E-45AF-9D82-7479E4B250F0}" dt="2021-10-25T15:33:02.900" v="86" actId="26606"/>
          <ac:spMkLst>
            <pc:docMk/>
            <pc:sldMk cId="2506609014" sldId="289"/>
            <ac:spMk id="71" creationId="{A4AC5506-6312-4701-8D3C-40187889A947}"/>
          </ac:spMkLst>
        </pc:spChg>
        <pc:spChg chg="add del">
          <ac:chgData name="胡 翌霖" userId="a9a41afe759712f0" providerId="LiveId" clId="{2DBA92D2-011E-45AF-9D82-7479E4B250F0}" dt="2021-10-25T15:32:55.749" v="84" actId="26606"/>
          <ac:spMkLst>
            <pc:docMk/>
            <pc:sldMk cId="2506609014" sldId="289"/>
            <ac:spMk id="135" creationId="{B60FF0DC-075C-4AAB-9DCF-D6891D223C40}"/>
          </ac:spMkLst>
        </pc:spChg>
        <pc:spChg chg="add del">
          <ac:chgData name="胡 翌霖" userId="a9a41afe759712f0" providerId="LiveId" clId="{2DBA92D2-011E-45AF-9D82-7479E4B250F0}" dt="2021-10-25T15:33:02.900" v="86" actId="26606"/>
          <ac:spMkLst>
            <pc:docMk/>
            <pc:sldMk cId="2506609014" sldId="289"/>
            <ac:spMk id="13316" creationId="{3B47FC9C-2ED3-4100-A4EF-E8CDFEE106C9}"/>
          </ac:spMkLst>
        </pc:spChg>
        <pc:picChg chg="mod">
          <ac:chgData name="胡 翌霖" userId="a9a41afe759712f0" providerId="LiveId" clId="{2DBA92D2-011E-45AF-9D82-7479E4B250F0}" dt="2021-10-25T15:33:02.900" v="86" actId="26606"/>
          <ac:picMkLst>
            <pc:docMk/>
            <pc:sldMk cId="2506609014" sldId="289"/>
            <ac:picMk id="4" creationId="{BA7C5496-89DF-4565-A9C7-BEE839907A62}"/>
          </ac:picMkLst>
        </pc:picChg>
        <pc:picChg chg="add mod">
          <ac:chgData name="胡 翌霖" userId="a9a41afe759712f0" providerId="LiveId" clId="{2DBA92D2-011E-45AF-9D82-7479E4B250F0}" dt="2021-10-25T15:33:12.776" v="88" actId="1076"/>
          <ac:picMkLst>
            <pc:docMk/>
            <pc:sldMk cId="2506609014" sldId="289"/>
            <ac:picMk id="5" creationId="{C891F0B6-4C21-4CB2-A25E-27E34C085BA9}"/>
          </ac:picMkLst>
        </pc:picChg>
        <pc:picChg chg="mod">
          <ac:chgData name="胡 翌霖" userId="a9a41afe759712f0" providerId="LiveId" clId="{2DBA92D2-011E-45AF-9D82-7479E4B250F0}" dt="2021-10-25T15:33:17.664" v="89" actId="1076"/>
          <ac:picMkLst>
            <pc:docMk/>
            <pc:sldMk cId="2506609014" sldId="289"/>
            <ac:picMk id="13314" creationId="{C236613F-6D5C-4669-BDCE-7A11E383B780}"/>
          </ac:picMkLst>
        </pc:picChg>
        <pc:cxnChg chg="add del">
          <ac:chgData name="胡 翌霖" userId="a9a41afe759712f0" providerId="LiveId" clId="{2DBA92D2-011E-45AF-9D82-7479E4B250F0}" dt="2021-10-25T15:32:55.749" v="84" actId="26606"/>
          <ac:cxnSpMkLst>
            <pc:docMk/>
            <pc:sldMk cId="2506609014" sldId="289"/>
            <ac:cxnSpMk id="137" creationId="{D9F6DA4C-FF64-4F34-9D58-FC2ED8095D2D}"/>
          </ac:cxnSpMkLst>
        </pc:cxnChg>
        <pc:cxnChg chg="add del">
          <ac:chgData name="胡 翌霖" userId="a9a41afe759712f0" providerId="LiveId" clId="{2DBA92D2-011E-45AF-9D82-7479E4B250F0}" dt="2021-10-25T15:32:55.749" v="84" actId="26606"/>
          <ac:cxnSpMkLst>
            <pc:docMk/>
            <pc:sldMk cId="2506609014" sldId="289"/>
            <ac:cxnSpMk id="139" creationId="{06FA45BD-42C5-4C6B-AFAF-745ABE642184}"/>
          </ac:cxnSpMkLst>
        </pc:cxnChg>
      </pc:sldChg>
      <pc:sldChg chg="delSp mod">
        <pc:chgData name="胡 翌霖" userId="a9a41afe759712f0" providerId="LiveId" clId="{2DBA92D2-011E-45AF-9D82-7479E4B250F0}" dt="2021-10-25T15:33:47.196" v="90" actId="478"/>
        <pc:sldMkLst>
          <pc:docMk/>
          <pc:sldMk cId="3976440896" sldId="292"/>
        </pc:sldMkLst>
        <pc:spChg chg="del">
          <ac:chgData name="胡 翌霖" userId="a9a41afe759712f0" providerId="LiveId" clId="{2DBA92D2-011E-45AF-9D82-7479E4B250F0}" dt="2021-10-25T15:33:47.196" v="90" actId="478"/>
          <ac:spMkLst>
            <pc:docMk/>
            <pc:sldMk cId="3976440896" sldId="292"/>
            <ac:spMk id="2" creationId="{DBD75B4C-0546-417E-8F67-4D95089AB248}"/>
          </ac:spMkLst>
        </pc:spChg>
      </pc:sldChg>
      <pc:sldChg chg="addSp delSp mod">
        <pc:chgData name="胡 翌霖" userId="a9a41afe759712f0" providerId="LiveId" clId="{2DBA92D2-011E-45AF-9D82-7479E4B250F0}" dt="2021-10-25T15:42:17.167" v="130" actId="26606"/>
        <pc:sldMkLst>
          <pc:docMk/>
          <pc:sldMk cId="3900751830" sldId="294"/>
        </pc:sldMkLst>
        <pc:spChg chg="add del">
          <ac:chgData name="胡 翌霖" userId="a9a41afe759712f0" providerId="LiveId" clId="{2DBA92D2-011E-45AF-9D82-7479E4B250F0}" dt="2021-10-25T15:42:17.167" v="130" actId="26606"/>
          <ac:spMkLst>
            <pc:docMk/>
            <pc:sldMk cId="3900751830" sldId="294"/>
            <ac:spMk id="3" creationId="{11988E3D-2593-4F79-929C-DDD91F69A4D9}"/>
          </ac:spMkLst>
        </pc:spChg>
        <pc:graphicFrameChg chg="add del">
          <ac:chgData name="胡 翌霖" userId="a9a41afe759712f0" providerId="LiveId" clId="{2DBA92D2-011E-45AF-9D82-7479E4B250F0}" dt="2021-10-25T15:42:17.149" v="129" actId="26606"/>
          <ac:graphicFrameMkLst>
            <pc:docMk/>
            <pc:sldMk cId="3900751830" sldId="294"/>
            <ac:graphicFrameMk id="5" creationId="{A73B0DA1-6133-4496-941B-6037535BD04B}"/>
          </ac:graphicFrameMkLst>
        </pc:graphicFrameChg>
        <pc:graphicFrameChg chg="add">
          <ac:chgData name="胡 翌霖" userId="a9a41afe759712f0" providerId="LiveId" clId="{2DBA92D2-011E-45AF-9D82-7479E4B250F0}" dt="2021-10-25T15:42:17.167" v="130" actId="26606"/>
          <ac:graphicFrameMkLst>
            <pc:docMk/>
            <pc:sldMk cId="3900751830" sldId="294"/>
            <ac:graphicFrameMk id="7" creationId="{A6ECC3AC-20A8-4437-A246-6812153896C3}"/>
          </ac:graphicFrameMkLst>
        </pc:graphicFrameChg>
      </pc:sldChg>
      <pc:sldChg chg="addSp modSp mod setBg setClrOvrMap">
        <pc:chgData name="胡 翌霖" userId="a9a41afe759712f0" providerId="LiveId" clId="{2DBA92D2-011E-45AF-9D82-7479E4B250F0}" dt="2021-10-25T15:40:44.372" v="124" actId="26606"/>
        <pc:sldMkLst>
          <pc:docMk/>
          <pc:sldMk cId="2997731456" sldId="297"/>
        </pc:sldMkLst>
        <pc:spChg chg="mod">
          <ac:chgData name="胡 翌霖" userId="a9a41afe759712f0" providerId="LiveId" clId="{2DBA92D2-011E-45AF-9D82-7479E4B250F0}" dt="2021-10-25T15:40:44.372" v="124" actId="26606"/>
          <ac:spMkLst>
            <pc:docMk/>
            <pc:sldMk cId="2997731456" sldId="297"/>
            <ac:spMk id="2" creationId="{C7F91A76-7165-4CF0-981C-A026D878E314}"/>
          </ac:spMkLst>
        </pc:spChg>
        <pc:spChg chg="mod">
          <ac:chgData name="胡 翌霖" userId="a9a41afe759712f0" providerId="LiveId" clId="{2DBA92D2-011E-45AF-9D82-7479E4B250F0}" dt="2021-10-25T15:40:44.372" v="124" actId="26606"/>
          <ac:spMkLst>
            <pc:docMk/>
            <pc:sldMk cId="2997731456" sldId="297"/>
            <ac:spMk id="3" creationId="{F74D5811-38F9-4CCF-868F-6DBD3A016F19}"/>
          </ac:spMkLst>
        </pc:spChg>
        <pc:picChg chg="mod">
          <ac:chgData name="胡 翌霖" userId="a9a41afe759712f0" providerId="LiveId" clId="{2DBA92D2-011E-45AF-9D82-7479E4B250F0}" dt="2021-10-25T15:40:44.372" v="124" actId="26606"/>
          <ac:picMkLst>
            <pc:docMk/>
            <pc:sldMk cId="2997731456" sldId="297"/>
            <ac:picMk id="4" creationId="{76FCE4C9-83D3-4A7E-B650-1DBB2982FC08}"/>
          </ac:picMkLst>
        </pc:picChg>
        <pc:picChg chg="mod">
          <ac:chgData name="胡 翌霖" userId="a9a41afe759712f0" providerId="LiveId" clId="{2DBA92D2-011E-45AF-9D82-7479E4B250F0}" dt="2021-10-25T15:40:44.372" v="124" actId="26606"/>
          <ac:picMkLst>
            <pc:docMk/>
            <pc:sldMk cId="2997731456" sldId="297"/>
            <ac:picMk id="5" creationId="{11408734-3708-4211-ADDE-13BC749D4642}"/>
          </ac:picMkLst>
        </pc:picChg>
        <pc:cxnChg chg="add">
          <ac:chgData name="胡 翌霖" userId="a9a41afe759712f0" providerId="LiveId" clId="{2DBA92D2-011E-45AF-9D82-7479E4B250F0}" dt="2021-10-25T15:40:44.372" v="124" actId="26606"/>
          <ac:cxnSpMkLst>
            <pc:docMk/>
            <pc:sldMk cId="2997731456" sldId="297"/>
            <ac:cxnSpMk id="10" creationId="{EBAD6A72-88E8-42F7-88B9-CAF744536BE4}"/>
          </ac:cxnSpMkLst>
        </pc:cxnChg>
        <pc:cxnChg chg="add">
          <ac:chgData name="胡 翌霖" userId="a9a41afe759712f0" providerId="LiveId" clId="{2DBA92D2-011E-45AF-9D82-7479E4B250F0}" dt="2021-10-25T15:40:44.372" v="124" actId="26606"/>
          <ac:cxnSpMkLst>
            <pc:docMk/>
            <pc:sldMk cId="2997731456" sldId="297"/>
            <ac:cxnSpMk id="12" creationId="{C800968E-0A99-46C4-A9B2-6A63AC66F4B0}"/>
          </ac:cxnSpMkLst>
        </pc:cxnChg>
      </pc:sldChg>
      <pc:sldChg chg="addSp modSp mod setBg">
        <pc:chgData name="胡 翌霖" userId="a9a41afe759712f0" providerId="LiveId" clId="{2DBA92D2-011E-45AF-9D82-7479E4B250F0}" dt="2021-10-25T15:29:08.915" v="61" actId="26606"/>
        <pc:sldMkLst>
          <pc:docMk/>
          <pc:sldMk cId="1904292970" sldId="315"/>
        </pc:sldMkLst>
        <pc:spChg chg="mod ord">
          <ac:chgData name="胡 翌霖" userId="a9a41afe759712f0" providerId="LiveId" clId="{2DBA92D2-011E-45AF-9D82-7479E4B250F0}" dt="2021-10-25T15:29:08.915" v="61" actId="26606"/>
          <ac:spMkLst>
            <pc:docMk/>
            <pc:sldMk cId="1904292970" sldId="315"/>
            <ac:spMk id="2" creationId="{750E2AF2-7A6B-48BA-9B10-228F7269A963}"/>
          </ac:spMkLst>
        </pc:spChg>
        <pc:spChg chg="add">
          <ac:chgData name="胡 翌霖" userId="a9a41afe759712f0" providerId="LiveId" clId="{2DBA92D2-011E-45AF-9D82-7479E4B250F0}" dt="2021-10-25T15:29:08.915" v="61" actId="26606"/>
          <ac:spMkLst>
            <pc:docMk/>
            <pc:sldMk cId="1904292970" sldId="315"/>
            <ac:spMk id="10" creationId="{E4505C23-674B-4195-81D6-0C127FEAE3F8}"/>
          </ac:spMkLst>
        </pc:spChg>
        <pc:spChg chg="add">
          <ac:chgData name="胡 翌霖" userId="a9a41afe759712f0" providerId="LiveId" clId="{2DBA92D2-011E-45AF-9D82-7479E4B250F0}" dt="2021-10-25T15:29:08.915" v="61" actId="26606"/>
          <ac:spMkLst>
            <pc:docMk/>
            <pc:sldMk cId="1904292970" sldId="315"/>
            <ac:spMk id="12" creationId="{65C9B8F0-FF66-4C15-BD05-E86B87331846}"/>
          </ac:spMkLst>
        </pc:spChg>
        <pc:picChg chg="mod">
          <ac:chgData name="胡 翌霖" userId="a9a41afe759712f0" providerId="LiveId" clId="{2DBA92D2-011E-45AF-9D82-7479E4B250F0}" dt="2021-10-25T15:29:08.915" v="61" actId="26606"/>
          <ac:picMkLst>
            <pc:docMk/>
            <pc:sldMk cId="1904292970" sldId="315"/>
            <ac:picMk id="4" creationId="{ED385DC7-CD5B-44CC-81FE-66EBD533C7B5}"/>
          </ac:picMkLst>
        </pc:picChg>
        <pc:picChg chg="mod">
          <ac:chgData name="胡 翌霖" userId="a9a41afe759712f0" providerId="LiveId" clId="{2DBA92D2-011E-45AF-9D82-7479E4B250F0}" dt="2021-10-25T15:29:08.915" v="61" actId="26606"/>
          <ac:picMkLst>
            <pc:docMk/>
            <pc:sldMk cId="1904292970" sldId="315"/>
            <ac:picMk id="5" creationId="{A5856AEC-11E3-40DC-95E6-A4FEAEEB97F6}"/>
          </ac:picMkLst>
        </pc:picChg>
      </pc:sldChg>
      <pc:sldChg chg="del">
        <pc:chgData name="胡 翌霖" userId="a9a41afe759712f0" providerId="LiveId" clId="{2DBA92D2-011E-45AF-9D82-7479E4B250F0}" dt="2021-10-25T15:31:11.621" v="75" actId="47"/>
        <pc:sldMkLst>
          <pc:docMk/>
          <pc:sldMk cId="3960566294" sldId="325"/>
        </pc:sldMkLst>
      </pc:sldChg>
      <pc:sldChg chg="addSp delSp modSp mod setBg">
        <pc:chgData name="胡 翌霖" userId="a9a41afe759712f0" providerId="LiveId" clId="{2DBA92D2-011E-45AF-9D82-7479E4B250F0}" dt="2021-10-25T15:26:34.787" v="60"/>
        <pc:sldMkLst>
          <pc:docMk/>
          <pc:sldMk cId="2758194847" sldId="326"/>
        </pc:sldMkLst>
        <pc:spChg chg="mod">
          <ac:chgData name="胡 翌霖" userId="a9a41afe759712f0" providerId="LiveId" clId="{2DBA92D2-011E-45AF-9D82-7479E4B250F0}" dt="2021-10-25T15:25:08.132" v="53" actId="26606"/>
          <ac:spMkLst>
            <pc:docMk/>
            <pc:sldMk cId="2758194847" sldId="326"/>
            <ac:spMk id="2" creationId="{E38AC59B-DABC-4553-8528-11F4610E5CAA}"/>
          </ac:spMkLst>
        </pc:spChg>
        <pc:spChg chg="mod">
          <ac:chgData name="胡 翌霖" userId="a9a41afe759712f0" providerId="LiveId" clId="{2DBA92D2-011E-45AF-9D82-7479E4B250F0}" dt="2021-10-25T15:26:34.787" v="60"/>
          <ac:spMkLst>
            <pc:docMk/>
            <pc:sldMk cId="2758194847" sldId="326"/>
            <ac:spMk id="3" creationId="{2856FAA4-729F-48EC-AD82-97661F393BEE}"/>
          </ac:spMkLst>
        </pc:spChg>
        <pc:spChg chg="add del">
          <ac:chgData name="胡 翌霖" userId="a9a41afe759712f0" providerId="LiveId" clId="{2DBA92D2-011E-45AF-9D82-7479E4B250F0}" dt="2021-10-25T15:24:54.866" v="48" actId="26606"/>
          <ac:spMkLst>
            <pc:docMk/>
            <pc:sldMk cId="2758194847" sldId="326"/>
            <ac:spMk id="10" creationId="{18FD74D4-C0F3-4E5B-9628-885593F0B528}"/>
          </ac:spMkLst>
        </pc:spChg>
        <pc:spChg chg="add del">
          <ac:chgData name="胡 翌霖" userId="a9a41afe759712f0" providerId="LiveId" clId="{2DBA92D2-011E-45AF-9D82-7479E4B250F0}" dt="2021-10-25T15:24:54.866" v="48" actId="26606"/>
          <ac:spMkLst>
            <pc:docMk/>
            <pc:sldMk cId="2758194847" sldId="326"/>
            <ac:spMk id="12" creationId="{067CFD9A-AD7C-42E8-898D-F51A83B12D73}"/>
          </ac:spMkLst>
        </pc:spChg>
        <pc:spChg chg="add del">
          <ac:chgData name="胡 翌霖" userId="a9a41afe759712f0" providerId="LiveId" clId="{2DBA92D2-011E-45AF-9D82-7479E4B250F0}" dt="2021-10-25T15:25:00.028" v="50" actId="26606"/>
          <ac:spMkLst>
            <pc:docMk/>
            <pc:sldMk cId="2758194847" sldId="326"/>
            <ac:spMk id="14" creationId="{6CB927A4-E432-4310-9CD5-E89FF5063179}"/>
          </ac:spMkLst>
        </pc:spChg>
        <pc:spChg chg="add del">
          <ac:chgData name="胡 翌霖" userId="a9a41afe759712f0" providerId="LiveId" clId="{2DBA92D2-011E-45AF-9D82-7479E4B250F0}" dt="2021-10-25T15:25:00.028" v="50" actId="26606"/>
          <ac:spMkLst>
            <pc:docMk/>
            <pc:sldMk cId="2758194847" sldId="326"/>
            <ac:spMk id="15" creationId="{8D1AA55E-40D5-461B-A5A8-4AE8AAB71B08}"/>
          </ac:spMkLst>
        </pc:spChg>
        <pc:spChg chg="add del">
          <ac:chgData name="胡 翌霖" userId="a9a41afe759712f0" providerId="LiveId" clId="{2DBA92D2-011E-45AF-9D82-7479E4B250F0}" dt="2021-10-25T15:25:00.028" v="50" actId="26606"/>
          <ac:spMkLst>
            <pc:docMk/>
            <pc:sldMk cId="2758194847" sldId="326"/>
            <ac:spMk id="16" creationId="{E3020543-B24B-4EC4-8FFC-8DD88EEA91A8}"/>
          </ac:spMkLst>
        </pc:spChg>
        <pc:picChg chg="add mod">
          <ac:chgData name="胡 翌霖" userId="a9a41afe759712f0" providerId="LiveId" clId="{2DBA92D2-011E-45AF-9D82-7479E4B250F0}" dt="2021-10-25T15:25:37.060" v="54"/>
          <ac:picMkLst>
            <pc:docMk/>
            <pc:sldMk cId="2758194847" sldId="326"/>
            <ac:picMk id="5" creationId="{AE05A77F-FCB9-47A5-A905-E9C79DDEDF9D}"/>
          </ac:picMkLst>
        </pc:picChg>
        <pc:cxnChg chg="add">
          <ac:chgData name="胡 翌霖" userId="a9a41afe759712f0" providerId="LiveId" clId="{2DBA92D2-011E-45AF-9D82-7479E4B250F0}" dt="2021-10-25T15:25:08.132" v="53" actId="26606"/>
          <ac:cxnSpMkLst>
            <pc:docMk/>
            <pc:sldMk cId="2758194847" sldId="326"/>
            <ac:cxnSpMk id="7" creationId="{A7F400EE-A8A5-48AF-B4D6-291B52C6F0B0}"/>
          </ac:cxnSpMkLst>
        </pc:cxnChg>
        <pc:cxnChg chg="add del">
          <ac:chgData name="胡 翌霖" userId="a9a41afe759712f0" providerId="LiveId" clId="{2DBA92D2-011E-45AF-9D82-7479E4B250F0}" dt="2021-10-25T15:25:00.028" v="50" actId="26606"/>
          <ac:cxnSpMkLst>
            <pc:docMk/>
            <pc:sldMk cId="2758194847" sldId="326"/>
            <ac:cxnSpMk id="17" creationId="{7EB498BD-8089-4626-91EA-4978EBEF535E}"/>
          </ac:cxnSpMkLst>
        </pc:cxnChg>
      </pc:sldChg>
      <pc:sldChg chg="addSp delSp modSp mod setBg">
        <pc:chgData name="胡 翌霖" userId="a9a41afe759712f0" providerId="LiveId" clId="{2DBA92D2-011E-45AF-9D82-7479E4B250F0}" dt="2021-10-25T15:36:31.165" v="96" actId="26606"/>
        <pc:sldMkLst>
          <pc:docMk/>
          <pc:sldMk cId="3295335418" sldId="4952"/>
        </pc:sldMkLst>
        <pc:spChg chg="mod ord">
          <ac:chgData name="胡 翌霖" userId="a9a41afe759712f0" providerId="LiveId" clId="{2DBA92D2-011E-45AF-9D82-7479E4B250F0}" dt="2021-10-25T15:36:31.165" v="96" actId="26606"/>
          <ac:spMkLst>
            <pc:docMk/>
            <pc:sldMk cId="3295335418" sldId="4952"/>
            <ac:spMk id="2" creationId="{A8CF6FAC-01E9-4F2E-B3ED-F42AB85C8EB8}"/>
          </ac:spMkLst>
        </pc:spChg>
        <pc:spChg chg="add del">
          <ac:chgData name="胡 翌霖" userId="a9a41afe759712f0" providerId="LiveId" clId="{2DBA92D2-011E-45AF-9D82-7479E4B250F0}" dt="2021-10-25T15:36:31.161" v="95" actId="26606"/>
          <ac:spMkLst>
            <pc:docMk/>
            <pc:sldMk cId="3295335418" sldId="4952"/>
            <ac:spMk id="12" creationId="{A5711A0E-A428-4ED1-96CB-33D69FD842E4}"/>
          </ac:spMkLst>
        </pc:spChg>
        <pc:spChg chg="add">
          <ac:chgData name="胡 翌霖" userId="a9a41afe759712f0" providerId="LiveId" clId="{2DBA92D2-011E-45AF-9D82-7479E4B250F0}" dt="2021-10-25T15:36:31.165" v="96" actId="26606"/>
          <ac:spMkLst>
            <pc:docMk/>
            <pc:sldMk cId="3295335418" sldId="4952"/>
            <ac:spMk id="16" creationId="{823AC064-BC96-4F32-8AE1-B2FD38754823}"/>
          </ac:spMkLst>
        </pc:spChg>
        <pc:picChg chg="mod">
          <ac:chgData name="胡 翌霖" userId="a9a41afe759712f0" providerId="LiveId" clId="{2DBA92D2-011E-45AF-9D82-7479E4B250F0}" dt="2021-10-25T15:36:31.165" v="96" actId="26606"/>
          <ac:picMkLst>
            <pc:docMk/>
            <pc:sldMk cId="3295335418" sldId="4952"/>
            <ac:picMk id="5" creationId="{25F5C734-BA2D-4590-9FCB-B15C00CA8007}"/>
          </ac:picMkLst>
        </pc:picChg>
        <pc:picChg chg="mod">
          <ac:chgData name="胡 翌霖" userId="a9a41afe759712f0" providerId="LiveId" clId="{2DBA92D2-011E-45AF-9D82-7479E4B250F0}" dt="2021-10-25T15:36:31.165" v="96" actId="26606"/>
          <ac:picMkLst>
            <pc:docMk/>
            <pc:sldMk cId="3295335418" sldId="4952"/>
            <ac:picMk id="6" creationId="{186B369B-A880-4659-AA2E-746195A72B3A}"/>
          </ac:picMkLst>
        </pc:picChg>
        <pc:cxnChg chg="add">
          <ac:chgData name="胡 翌霖" userId="a9a41afe759712f0" providerId="LiveId" clId="{2DBA92D2-011E-45AF-9D82-7479E4B250F0}" dt="2021-10-25T15:36:31.165" v="96" actId="26606"/>
          <ac:cxnSpMkLst>
            <pc:docMk/>
            <pc:sldMk cId="3295335418" sldId="4952"/>
            <ac:cxnSpMk id="14" creationId="{DB146403-F3D6-484B-B2ED-97F9565D0370}"/>
          </ac:cxnSpMkLst>
        </pc:cxnChg>
        <pc:cxnChg chg="add">
          <ac:chgData name="胡 翌霖" userId="a9a41afe759712f0" providerId="LiveId" clId="{2DBA92D2-011E-45AF-9D82-7479E4B250F0}" dt="2021-10-25T15:36:31.165" v="96" actId="26606"/>
          <ac:cxnSpMkLst>
            <pc:docMk/>
            <pc:sldMk cId="3295335418" sldId="4952"/>
            <ac:cxnSpMk id="18" creationId="{7E7C77BC-7138-40B1-A15B-20F57A494629}"/>
          </ac:cxnSpMkLst>
        </pc:cxnChg>
      </pc:sldChg>
      <pc:sldChg chg="addSp delSp modSp mod setBg addAnim delAnim setClrOvrMap">
        <pc:chgData name="胡 翌霖" userId="a9a41afe759712f0" providerId="LiveId" clId="{2DBA92D2-011E-45AF-9D82-7479E4B250F0}" dt="2021-10-25T15:39:32.710" v="121" actId="14100"/>
        <pc:sldMkLst>
          <pc:docMk/>
          <pc:sldMk cId="3885405491" sldId="4954"/>
        </pc:sldMkLst>
        <pc:spChg chg="mod">
          <ac:chgData name="胡 翌霖" userId="a9a41afe759712f0" providerId="LiveId" clId="{2DBA92D2-011E-45AF-9D82-7479E4B250F0}" dt="2021-10-25T15:38:52.915" v="116" actId="1076"/>
          <ac:spMkLst>
            <pc:docMk/>
            <pc:sldMk cId="3885405491" sldId="4954"/>
            <ac:spMk id="2" creationId="{575FAD24-44AD-4FD1-9545-0A3F6F050844}"/>
          </ac:spMkLst>
        </pc:spChg>
        <pc:spChg chg="add del">
          <ac:chgData name="胡 翌霖" userId="a9a41afe759712f0" providerId="LiveId" clId="{2DBA92D2-011E-45AF-9D82-7479E4B250F0}" dt="2021-10-25T15:37:34.181" v="98" actId="26606"/>
          <ac:spMkLst>
            <pc:docMk/>
            <pc:sldMk cId="3885405491" sldId="4954"/>
            <ac:spMk id="9232" creationId="{823AC064-BC96-4F32-8AE1-B2FD38754823}"/>
          </ac:spMkLst>
        </pc:spChg>
        <pc:spChg chg="add del">
          <ac:chgData name="胡 翌霖" userId="a9a41afe759712f0" providerId="LiveId" clId="{2DBA92D2-011E-45AF-9D82-7479E4B250F0}" dt="2021-10-25T15:38:12.409" v="106" actId="26606"/>
          <ac:spMkLst>
            <pc:docMk/>
            <pc:sldMk cId="3885405491" sldId="4954"/>
            <ac:spMk id="9235" creationId="{765F4110-C0FC-4D61-ACD2-A7C950EAE908}"/>
          </ac:spMkLst>
        </pc:spChg>
        <pc:picChg chg="mod ord modCrop">
          <ac:chgData name="胡 翌霖" userId="a9a41afe759712f0" providerId="LiveId" clId="{2DBA92D2-011E-45AF-9D82-7479E4B250F0}" dt="2021-10-25T15:38:59.971" v="117" actId="732"/>
          <ac:picMkLst>
            <pc:docMk/>
            <pc:sldMk cId="3885405491" sldId="4954"/>
            <ac:picMk id="4" creationId="{EF96B0D9-46DC-45BA-A72B-0B5AE1402450}"/>
          </ac:picMkLst>
        </pc:picChg>
        <pc:picChg chg="mod ord">
          <ac:chgData name="胡 翌霖" userId="a9a41afe759712f0" providerId="LiveId" clId="{2DBA92D2-011E-45AF-9D82-7479E4B250F0}" dt="2021-10-25T15:39:32.710" v="121" actId="14100"/>
          <ac:picMkLst>
            <pc:docMk/>
            <pc:sldMk cId="3885405491" sldId="4954"/>
            <ac:picMk id="9220" creationId="{66008418-CF3E-4654-99AE-C0BA4204B8CE}"/>
          </ac:picMkLst>
        </pc:picChg>
        <pc:cxnChg chg="add del">
          <ac:chgData name="胡 翌霖" userId="a9a41afe759712f0" providerId="LiveId" clId="{2DBA92D2-011E-45AF-9D82-7479E4B250F0}" dt="2021-10-25T15:38:06.599" v="103" actId="26606"/>
          <ac:cxnSpMkLst>
            <pc:docMk/>
            <pc:sldMk cId="3885405491" sldId="4954"/>
            <ac:cxnSpMk id="89" creationId="{B6375111-306C-49EA-9DD1-79A2ED78FA30}"/>
          </ac:cxnSpMkLst>
        </pc:cxnChg>
        <pc:cxnChg chg="add del">
          <ac:chgData name="胡 翌霖" userId="a9a41afe759712f0" providerId="LiveId" clId="{2DBA92D2-011E-45AF-9D82-7479E4B250F0}" dt="2021-10-25T15:37:34.181" v="98" actId="26606"/>
          <ac:cxnSpMkLst>
            <pc:docMk/>
            <pc:sldMk cId="3885405491" sldId="4954"/>
            <ac:cxnSpMk id="9225" creationId="{DB146403-F3D6-484B-B2ED-97F9565D0370}"/>
          </ac:cxnSpMkLst>
        </pc:cxnChg>
        <pc:cxnChg chg="add del">
          <ac:chgData name="胡 翌霖" userId="a9a41afe759712f0" providerId="LiveId" clId="{2DBA92D2-011E-45AF-9D82-7479E4B250F0}" dt="2021-10-25T15:37:34.181" v="98" actId="26606"/>
          <ac:cxnSpMkLst>
            <pc:docMk/>
            <pc:sldMk cId="3885405491" sldId="4954"/>
            <ac:cxnSpMk id="9233" creationId="{7E7C77BC-7138-40B1-A15B-20F57A494629}"/>
          </ac:cxnSpMkLst>
        </pc:cxnChg>
        <pc:cxnChg chg="add del">
          <ac:chgData name="胡 翌霖" userId="a9a41afe759712f0" providerId="LiveId" clId="{2DBA92D2-011E-45AF-9D82-7479E4B250F0}" dt="2021-10-25T15:38:12.409" v="106" actId="26606"/>
          <ac:cxnSpMkLst>
            <pc:docMk/>
            <pc:sldMk cId="3885405491" sldId="4954"/>
            <ac:cxnSpMk id="9236" creationId="{CC94CBDB-A76C-499E-95AB-C0A049E3154E}"/>
          </ac:cxnSpMkLst>
        </pc:cxnChg>
      </pc:sldChg>
      <pc:sldChg chg="delSp modSp mod">
        <pc:chgData name="胡 翌霖" userId="a9a41afe759712f0" providerId="LiveId" clId="{2DBA92D2-011E-45AF-9D82-7479E4B250F0}" dt="2021-10-25T15:40:16.968" v="123" actId="1076"/>
        <pc:sldMkLst>
          <pc:docMk/>
          <pc:sldMk cId="3547261125" sldId="4955"/>
        </pc:sldMkLst>
        <pc:spChg chg="del">
          <ac:chgData name="胡 翌霖" userId="a9a41afe759712f0" providerId="LiveId" clId="{2DBA92D2-011E-45AF-9D82-7479E4B250F0}" dt="2021-10-25T15:39:59.292" v="122" actId="478"/>
          <ac:spMkLst>
            <pc:docMk/>
            <pc:sldMk cId="3547261125" sldId="4955"/>
            <ac:spMk id="3" creationId="{0E4CE4A5-C13C-4188-86C1-B6662DB46722}"/>
          </ac:spMkLst>
        </pc:spChg>
        <pc:picChg chg="mod">
          <ac:chgData name="胡 翌霖" userId="a9a41afe759712f0" providerId="LiveId" clId="{2DBA92D2-011E-45AF-9D82-7479E4B250F0}" dt="2021-10-25T15:40:16.968" v="123" actId="1076"/>
          <ac:picMkLst>
            <pc:docMk/>
            <pc:sldMk cId="3547261125" sldId="4955"/>
            <ac:picMk id="5" creationId="{B103F69E-7861-4C21-A846-91A18BBDE6B5}"/>
          </ac:picMkLst>
        </pc:picChg>
      </pc:sldChg>
      <pc:sldChg chg="delSp mod">
        <pc:chgData name="胡 翌霖" userId="a9a41afe759712f0" providerId="LiveId" clId="{2DBA92D2-011E-45AF-9D82-7479E4B250F0}" dt="2021-10-25T15:41:10.419" v="125" actId="478"/>
        <pc:sldMkLst>
          <pc:docMk/>
          <pc:sldMk cId="3188828571" sldId="4963"/>
        </pc:sldMkLst>
        <pc:spChg chg="del">
          <ac:chgData name="胡 翌霖" userId="a9a41afe759712f0" providerId="LiveId" clId="{2DBA92D2-011E-45AF-9D82-7479E4B250F0}" dt="2021-10-25T15:41:10.419" v="125" actId="478"/>
          <ac:spMkLst>
            <pc:docMk/>
            <pc:sldMk cId="3188828571" sldId="4963"/>
            <ac:spMk id="2" creationId="{0BB01B54-5C53-470F-9770-69E2F7A35661}"/>
          </ac:spMkLst>
        </pc:spChg>
      </pc:sldChg>
      <pc:sldChg chg="del">
        <pc:chgData name="胡 翌霖" userId="a9a41afe759712f0" providerId="LiveId" clId="{2DBA92D2-011E-45AF-9D82-7479E4B250F0}" dt="2021-10-25T15:31:11.115" v="74" actId="47"/>
        <pc:sldMkLst>
          <pc:docMk/>
          <pc:sldMk cId="3950836696" sldId="4966"/>
        </pc:sldMkLst>
      </pc:sldChg>
      <pc:sldChg chg="addSp delSp modSp mod">
        <pc:chgData name="胡 翌霖" userId="a9a41afe759712f0" providerId="LiveId" clId="{2DBA92D2-011E-45AF-9D82-7479E4B250F0}" dt="2021-10-25T15:34:29.290" v="92" actId="26606"/>
        <pc:sldMkLst>
          <pc:docMk/>
          <pc:sldMk cId="2082515505" sldId="4967"/>
        </pc:sldMkLst>
        <pc:spChg chg="mod">
          <ac:chgData name="胡 翌霖" userId="a9a41afe759712f0" providerId="LiveId" clId="{2DBA92D2-011E-45AF-9D82-7479E4B250F0}" dt="2021-10-25T15:34:29.290" v="92" actId="26606"/>
          <ac:spMkLst>
            <pc:docMk/>
            <pc:sldMk cId="2082515505" sldId="4967"/>
            <ac:spMk id="2" creationId="{6BA9A6CF-C052-4AD1-860C-7D006AC90C6E}"/>
          </ac:spMkLst>
        </pc:spChg>
        <pc:spChg chg="mod">
          <ac:chgData name="胡 翌霖" userId="a9a41afe759712f0" providerId="LiveId" clId="{2DBA92D2-011E-45AF-9D82-7479E4B250F0}" dt="2021-10-25T15:34:29.290" v="92" actId="26606"/>
          <ac:spMkLst>
            <pc:docMk/>
            <pc:sldMk cId="2082515505" sldId="4967"/>
            <ac:spMk id="3" creationId="{4382FBE5-DD14-4C29-9014-DAE569D31678}"/>
          </ac:spMkLst>
        </pc:spChg>
        <pc:spChg chg="del">
          <ac:chgData name="胡 翌霖" userId="a9a41afe759712f0" providerId="LiveId" clId="{2DBA92D2-011E-45AF-9D82-7479E4B250F0}" dt="2021-10-25T15:34:29.290" v="92" actId="26606"/>
          <ac:spMkLst>
            <pc:docMk/>
            <pc:sldMk cId="2082515505" sldId="4967"/>
            <ac:spMk id="37" creationId="{3A93628A-4A26-42A6-859F-D1C95150AD7C}"/>
          </ac:spMkLst>
        </pc:spChg>
        <pc:spChg chg="del">
          <ac:chgData name="胡 翌霖" userId="a9a41afe759712f0" providerId="LiveId" clId="{2DBA92D2-011E-45AF-9D82-7479E4B250F0}" dt="2021-10-25T15:34:29.290" v="92" actId="26606"/>
          <ac:spMkLst>
            <pc:docMk/>
            <pc:sldMk cId="2082515505" sldId="4967"/>
            <ac:spMk id="38" creationId="{9D1E181F-DCF6-4D62-86AF-799CDE52FA58}"/>
          </ac:spMkLst>
        </pc:spChg>
        <pc:spChg chg="add">
          <ac:chgData name="胡 翌霖" userId="a9a41afe759712f0" providerId="LiveId" clId="{2DBA92D2-011E-45AF-9D82-7479E4B250F0}" dt="2021-10-25T15:34:29.290" v="92" actId="26606"/>
          <ac:spMkLst>
            <pc:docMk/>
            <pc:sldMk cId="2082515505" sldId="4967"/>
            <ac:spMk id="44" creationId="{26CAED0A-2A45-4C9C-BCDD-21A8A092C5F3}"/>
          </ac:spMkLst>
        </pc:spChg>
        <pc:spChg chg="add">
          <ac:chgData name="胡 翌霖" userId="a9a41afe759712f0" providerId="LiveId" clId="{2DBA92D2-011E-45AF-9D82-7479E4B250F0}" dt="2021-10-25T15:34:29.290" v="92" actId="26606"/>
          <ac:spMkLst>
            <pc:docMk/>
            <pc:sldMk cId="2082515505" sldId="4967"/>
            <ac:spMk id="46" creationId="{3A9A4357-BD1D-4622-A4FE-766E6AB8DE84}"/>
          </ac:spMkLst>
        </pc:spChg>
        <pc:spChg chg="add">
          <ac:chgData name="胡 翌霖" userId="a9a41afe759712f0" providerId="LiveId" clId="{2DBA92D2-011E-45AF-9D82-7479E4B250F0}" dt="2021-10-25T15:34:29.290" v="92" actId="26606"/>
          <ac:spMkLst>
            <pc:docMk/>
            <pc:sldMk cId="2082515505" sldId="4967"/>
            <ac:spMk id="48" creationId="{E659831F-0D9A-4C63-9EBB-8435B85A440F}"/>
          </ac:spMkLst>
        </pc:spChg>
        <pc:spChg chg="add">
          <ac:chgData name="胡 翌霖" userId="a9a41afe759712f0" providerId="LiveId" clId="{2DBA92D2-011E-45AF-9D82-7479E4B250F0}" dt="2021-10-25T15:34:29.290" v="92" actId="26606"/>
          <ac:spMkLst>
            <pc:docMk/>
            <pc:sldMk cId="2082515505" sldId="4967"/>
            <ac:spMk id="50" creationId="{E6995CE5-F890-4ABA-82A2-26507CE8D2A3}"/>
          </ac:spMkLst>
        </pc:spChg>
        <pc:picChg chg="mod">
          <ac:chgData name="胡 翌霖" userId="a9a41afe759712f0" providerId="LiveId" clId="{2DBA92D2-011E-45AF-9D82-7479E4B250F0}" dt="2021-10-25T15:34:29.290" v="92" actId="26606"/>
          <ac:picMkLst>
            <pc:docMk/>
            <pc:sldMk cId="2082515505" sldId="4967"/>
            <ac:picMk id="4" creationId="{AF7CCB04-B915-495F-A2AB-AF99F9F35049}"/>
          </ac:picMkLst>
        </pc:picChg>
        <pc:picChg chg="mod">
          <ac:chgData name="胡 翌霖" userId="a9a41afe759712f0" providerId="LiveId" clId="{2DBA92D2-011E-45AF-9D82-7479E4B250F0}" dt="2021-10-25T15:34:29.290" v="92" actId="26606"/>
          <ac:picMkLst>
            <pc:docMk/>
            <pc:sldMk cId="2082515505" sldId="4967"/>
            <ac:picMk id="5" creationId="{9F3A3243-B532-456A-B751-7A545C7D35E7}"/>
          </ac:picMkLst>
        </pc:picChg>
        <pc:cxnChg chg="del">
          <ac:chgData name="胡 翌霖" userId="a9a41afe759712f0" providerId="LiveId" clId="{2DBA92D2-011E-45AF-9D82-7479E4B250F0}" dt="2021-10-25T15:34:29.290" v="92" actId="26606"/>
          <ac:cxnSpMkLst>
            <pc:docMk/>
            <pc:sldMk cId="2082515505" sldId="4967"/>
            <ac:cxnSpMk id="39" creationId="{7A5FDA87-C737-406E-9876-2EF48219DD37}"/>
          </ac:cxnSpMkLst>
        </pc:cxnChg>
      </pc:sldChg>
    </pc:docChg>
  </pc:docChgLst>
  <pc:docChgLst>
    <pc:chgData name="胡 翌霖" userId="a9a41afe759712f0" providerId="LiveId" clId="{96247B6F-9C21-4CFC-861E-B87F992F118F}"/>
    <pc:docChg chg="undo redo custSel addSld delSld modSld sldOrd delMainMaster">
      <pc:chgData name="胡 翌霖" userId="a9a41afe759712f0" providerId="LiveId" clId="{96247B6F-9C21-4CFC-861E-B87F992F118F}" dt="2021-12-06T13:02:57.843" v="1523" actId="27614"/>
      <pc:docMkLst>
        <pc:docMk/>
      </pc:docMkLst>
      <pc:sldChg chg="add del">
        <pc:chgData name="胡 翌霖" userId="a9a41afe759712f0" providerId="LiveId" clId="{96247B6F-9C21-4CFC-861E-B87F992F118F}" dt="2021-12-06T08:25:15.479" v="54"/>
        <pc:sldMkLst>
          <pc:docMk/>
          <pc:sldMk cId="1380600512" sldId="257"/>
        </pc:sldMkLst>
      </pc:sldChg>
      <pc:sldChg chg="del">
        <pc:chgData name="胡 翌霖" userId="a9a41afe759712f0" providerId="LiveId" clId="{96247B6F-9C21-4CFC-861E-B87F992F118F}" dt="2021-12-06T01:56:28.329" v="0" actId="47"/>
        <pc:sldMkLst>
          <pc:docMk/>
          <pc:sldMk cId="4210646101" sldId="257"/>
        </pc:sldMkLst>
      </pc:sldChg>
      <pc:sldChg chg="del">
        <pc:chgData name="胡 翌霖" userId="a9a41afe759712f0" providerId="LiveId" clId="{96247B6F-9C21-4CFC-861E-B87F992F118F}" dt="2021-12-06T01:56:28.329" v="0" actId="47"/>
        <pc:sldMkLst>
          <pc:docMk/>
          <pc:sldMk cId="1628555791" sldId="258"/>
        </pc:sldMkLst>
      </pc:sldChg>
      <pc:sldChg chg="add del">
        <pc:chgData name="胡 翌霖" userId="a9a41afe759712f0" providerId="LiveId" clId="{96247B6F-9C21-4CFC-861E-B87F992F118F}" dt="2021-12-06T08:25:15.479" v="54"/>
        <pc:sldMkLst>
          <pc:docMk/>
          <pc:sldMk cId="1949174170" sldId="258"/>
        </pc:sldMkLst>
      </pc:sldChg>
      <pc:sldChg chg="add del">
        <pc:chgData name="胡 翌霖" userId="a9a41afe759712f0" providerId="LiveId" clId="{96247B6F-9C21-4CFC-861E-B87F992F118F}" dt="2021-12-06T12:37:26.425" v="1421" actId="47"/>
        <pc:sldMkLst>
          <pc:docMk/>
          <pc:sldMk cId="4082956633" sldId="259"/>
        </pc:sldMkLst>
      </pc:sldChg>
      <pc:sldChg chg="del">
        <pc:chgData name="胡 翌霖" userId="a9a41afe759712f0" providerId="LiveId" clId="{96247B6F-9C21-4CFC-861E-B87F992F118F}" dt="2021-12-06T01:56:28.329" v="0" actId="47"/>
        <pc:sldMkLst>
          <pc:docMk/>
          <pc:sldMk cId="4198245272" sldId="259"/>
        </pc:sldMkLst>
      </pc:sldChg>
      <pc:sldChg chg="addSp delSp add del setBg delDesignElem">
        <pc:chgData name="胡 翌霖" userId="a9a41afe759712f0" providerId="LiveId" clId="{96247B6F-9C21-4CFC-861E-B87F992F118F}" dt="2021-12-06T12:39:47.533" v="1426" actId="47"/>
        <pc:sldMkLst>
          <pc:docMk/>
          <pc:sldMk cId="2667065787" sldId="262"/>
        </pc:sldMkLst>
        <pc:spChg chg="add del">
          <ac:chgData name="胡 翌霖" userId="a9a41afe759712f0" providerId="LiveId" clId="{96247B6F-9C21-4CFC-861E-B87F992F118F}" dt="2021-12-06T08:25:15.400" v="53"/>
          <ac:spMkLst>
            <pc:docMk/>
            <pc:sldMk cId="2667065787" sldId="262"/>
            <ac:spMk id="42" creationId="{2B566528-1B12-4246-9431-5C2D7D081168}"/>
          </ac:spMkLst>
        </pc:spChg>
        <pc:spChg chg="add del">
          <ac:chgData name="胡 翌霖" userId="a9a41afe759712f0" providerId="LiveId" clId="{96247B6F-9C21-4CFC-861E-B87F992F118F}" dt="2021-12-06T08:25:15.400" v="53"/>
          <ac:spMkLst>
            <pc:docMk/>
            <pc:sldMk cId="2667065787" sldId="262"/>
            <ac:spMk id="43" creationId="{D3F51FEB-38FB-4F6C-9F7B-2F2AFAB65463}"/>
          </ac:spMkLst>
        </pc:spChg>
        <pc:spChg chg="add del">
          <ac:chgData name="胡 翌霖" userId="a9a41afe759712f0" providerId="LiveId" clId="{96247B6F-9C21-4CFC-861E-B87F992F118F}" dt="2021-12-06T08:25:15.400" v="53"/>
          <ac:spMkLst>
            <pc:docMk/>
            <pc:sldMk cId="2667065787" sldId="262"/>
            <ac:spMk id="44" creationId="{1E547BA6-BAE0-43BB-A7CA-60F69CE252F0}"/>
          </ac:spMkLst>
        </pc:spChg>
        <pc:grpChg chg="add del">
          <ac:chgData name="胡 翌霖" userId="a9a41afe759712f0" providerId="LiveId" clId="{96247B6F-9C21-4CFC-861E-B87F992F118F}" dt="2021-12-06T08:25:15.400" v="53"/>
          <ac:grpSpMkLst>
            <pc:docMk/>
            <pc:sldMk cId="2667065787" sldId="262"/>
            <ac:grpSpMk id="45" creationId="{07EAA094-9CF6-4695-958A-33D9BCAA9474}"/>
          </ac:grpSpMkLst>
        </pc:grpChg>
      </pc:sldChg>
      <pc:sldChg chg="del">
        <pc:chgData name="胡 翌霖" userId="a9a41afe759712f0" providerId="LiveId" clId="{96247B6F-9C21-4CFC-861E-B87F992F118F}" dt="2021-12-06T01:56:28.329" v="0" actId="47"/>
        <pc:sldMkLst>
          <pc:docMk/>
          <pc:sldMk cId="1388311291" sldId="263"/>
        </pc:sldMkLst>
      </pc:sldChg>
      <pc:sldChg chg="addSp delSp add del setBg delDesignElem">
        <pc:chgData name="胡 翌霖" userId="a9a41afe759712f0" providerId="LiveId" clId="{96247B6F-9C21-4CFC-861E-B87F992F118F}" dt="2021-12-06T12:08:58.251" v="1323" actId="47"/>
        <pc:sldMkLst>
          <pc:docMk/>
          <pc:sldMk cId="3487030092" sldId="263"/>
        </pc:sldMkLst>
        <pc:spChg chg="add del">
          <ac:chgData name="胡 翌霖" userId="a9a41afe759712f0" providerId="LiveId" clId="{96247B6F-9C21-4CFC-861E-B87F992F118F}" dt="2021-12-06T08:25:15.400" v="53"/>
          <ac:spMkLst>
            <pc:docMk/>
            <pc:sldMk cId="3487030092" sldId="263"/>
            <ac:spMk id="10" creationId="{5E52985E-2553-471E-82AA-5ED7A329890A}"/>
          </ac:spMkLst>
        </pc:spChg>
        <pc:cxnChg chg="add del">
          <ac:chgData name="胡 翌霖" userId="a9a41afe759712f0" providerId="LiveId" clId="{96247B6F-9C21-4CFC-861E-B87F992F118F}" dt="2021-12-06T08:25:15.400" v="53"/>
          <ac:cxnSpMkLst>
            <pc:docMk/>
            <pc:sldMk cId="3487030092" sldId="263"/>
            <ac:cxnSpMk id="12" creationId="{DAE3ABC6-4042-4293-A7DF-F01181363B7E}"/>
          </ac:cxnSpMkLst>
        </pc:cxnChg>
      </pc:sldChg>
      <pc:sldChg chg="add">
        <pc:chgData name="胡 翌霖" userId="a9a41afe759712f0" providerId="LiveId" clId="{96247B6F-9C21-4CFC-861E-B87F992F118F}" dt="2021-12-06T08:33:24.153" v="83"/>
        <pc:sldMkLst>
          <pc:docMk/>
          <pc:sldMk cId="2195880775" sldId="266"/>
        </pc:sldMkLst>
      </pc:sldChg>
      <pc:sldChg chg="modSp add del mod">
        <pc:chgData name="胡 翌霖" userId="a9a41afe759712f0" providerId="LiveId" clId="{96247B6F-9C21-4CFC-861E-B87F992F118F}" dt="2021-12-06T08:33:15.740" v="82" actId="2696"/>
        <pc:sldMkLst>
          <pc:docMk/>
          <pc:sldMk cId="2885328049" sldId="266"/>
        </pc:sldMkLst>
        <pc:spChg chg="mod">
          <ac:chgData name="胡 翌霖" userId="a9a41afe759712f0" providerId="LiveId" clId="{96247B6F-9C21-4CFC-861E-B87F992F118F}" dt="2021-12-06T08:31:43.104" v="64" actId="113"/>
          <ac:spMkLst>
            <pc:docMk/>
            <pc:sldMk cId="2885328049" sldId="266"/>
            <ac:spMk id="3" creationId="{62ED9EA2-1264-4714-9979-3BD143A7E025}"/>
          </ac:spMkLst>
        </pc:spChg>
      </pc:sldChg>
      <pc:sldChg chg="add del setBg">
        <pc:chgData name="胡 翌霖" userId="a9a41afe759712f0" providerId="LiveId" clId="{96247B6F-9C21-4CFC-861E-B87F992F118F}" dt="2021-12-06T08:25:15.479" v="54"/>
        <pc:sldMkLst>
          <pc:docMk/>
          <pc:sldMk cId="2578423711" sldId="268"/>
        </pc:sldMkLst>
      </pc:sldChg>
      <pc:sldChg chg="add">
        <pc:chgData name="胡 翌霖" userId="a9a41afe759712f0" providerId="LiveId" clId="{96247B6F-9C21-4CFC-861E-B87F992F118F}" dt="2021-12-06T12:08:18.462" v="1321"/>
        <pc:sldMkLst>
          <pc:docMk/>
          <pc:sldMk cId="721241623" sldId="270"/>
        </pc:sldMkLst>
      </pc:sldChg>
      <pc:sldChg chg="addSp delSp add del setBg delDesignElem">
        <pc:chgData name="胡 翌霖" userId="a9a41afe759712f0" providerId="LiveId" clId="{96247B6F-9C21-4CFC-861E-B87F992F118F}" dt="2021-12-06T12:08:18.439" v="1320"/>
        <pc:sldMkLst>
          <pc:docMk/>
          <pc:sldMk cId="1142060636" sldId="270"/>
        </pc:sldMkLst>
        <pc:spChg chg="add del">
          <ac:chgData name="胡 翌霖" userId="a9a41afe759712f0" providerId="LiveId" clId="{96247B6F-9C21-4CFC-861E-B87F992F118F}" dt="2021-12-06T12:08:18.439" v="1320"/>
          <ac:spMkLst>
            <pc:docMk/>
            <pc:sldMk cId="1142060636" sldId="270"/>
            <ac:spMk id="82" creationId="{247AB924-1B87-43FC-B7C7-B112D5C51A0E}"/>
          </ac:spMkLst>
        </pc:spChg>
        <pc:cxnChg chg="add del">
          <ac:chgData name="胡 翌霖" userId="a9a41afe759712f0" providerId="LiveId" clId="{96247B6F-9C21-4CFC-861E-B87F992F118F}" dt="2021-12-06T12:08:18.439" v="1320"/>
          <ac:cxnSpMkLst>
            <pc:docMk/>
            <pc:sldMk cId="1142060636" sldId="270"/>
            <ac:cxnSpMk id="80" creationId="{99AE2756-0FC4-4155-83E7-58AAAB63E757}"/>
          </ac:cxnSpMkLst>
        </pc:cxnChg>
        <pc:cxnChg chg="add del">
          <ac:chgData name="胡 翌霖" userId="a9a41afe759712f0" providerId="LiveId" clId="{96247B6F-9C21-4CFC-861E-B87F992F118F}" dt="2021-12-06T12:08:18.439" v="1320"/>
          <ac:cxnSpMkLst>
            <pc:docMk/>
            <pc:sldMk cId="1142060636" sldId="270"/>
            <ac:cxnSpMk id="84" creationId="{818DC98F-4057-4645-B948-F604F39A9CFE}"/>
          </ac:cxnSpMkLst>
        </pc:cxnChg>
        <pc:cxnChg chg="add del">
          <ac:chgData name="胡 翌霖" userId="a9a41afe759712f0" providerId="LiveId" clId="{96247B6F-9C21-4CFC-861E-B87F992F118F}" dt="2021-12-06T12:08:18.439" v="1320"/>
          <ac:cxnSpMkLst>
            <pc:docMk/>
            <pc:sldMk cId="1142060636" sldId="270"/>
            <ac:cxnSpMk id="86" creationId="{DAD2B705-4A9B-408D-AA80-4F41045E09DE}"/>
          </ac:cxnSpMkLst>
        </pc:cxnChg>
      </pc:sldChg>
      <pc:sldChg chg="addSp delSp add del setBg delDesignElem">
        <pc:chgData name="胡 翌霖" userId="a9a41afe759712f0" providerId="LiveId" clId="{96247B6F-9C21-4CFC-861E-B87F992F118F}" dt="2021-12-06T12:07:56.129" v="1316" actId="2696"/>
        <pc:sldMkLst>
          <pc:docMk/>
          <pc:sldMk cId="3400578196" sldId="270"/>
        </pc:sldMkLst>
        <pc:spChg chg="add del">
          <ac:chgData name="胡 翌霖" userId="a9a41afe759712f0" providerId="LiveId" clId="{96247B6F-9C21-4CFC-861E-B87F992F118F}" dt="2021-12-06T08:25:15.400" v="53"/>
          <ac:spMkLst>
            <pc:docMk/>
            <pc:sldMk cId="3400578196" sldId="270"/>
            <ac:spMk id="82" creationId="{247AB924-1B87-43FC-B7C7-B112D5C51A0E}"/>
          </ac:spMkLst>
        </pc:spChg>
        <pc:cxnChg chg="add del">
          <ac:chgData name="胡 翌霖" userId="a9a41afe759712f0" providerId="LiveId" clId="{96247B6F-9C21-4CFC-861E-B87F992F118F}" dt="2021-12-06T08:25:15.400" v="53"/>
          <ac:cxnSpMkLst>
            <pc:docMk/>
            <pc:sldMk cId="3400578196" sldId="270"/>
            <ac:cxnSpMk id="80" creationId="{99AE2756-0FC4-4155-83E7-58AAAB63E757}"/>
          </ac:cxnSpMkLst>
        </pc:cxnChg>
        <pc:cxnChg chg="add del">
          <ac:chgData name="胡 翌霖" userId="a9a41afe759712f0" providerId="LiveId" clId="{96247B6F-9C21-4CFC-861E-B87F992F118F}" dt="2021-12-06T08:25:15.400" v="53"/>
          <ac:cxnSpMkLst>
            <pc:docMk/>
            <pc:sldMk cId="3400578196" sldId="270"/>
            <ac:cxnSpMk id="84" creationId="{818DC98F-4057-4645-B948-F604F39A9CFE}"/>
          </ac:cxnSpMkLst>
        </pc:cxnChg>
        <pc:cxnChg chg="add del">
          <ac:chgData name="胡 翌霖" userId="a9a41afe759712f0" providerId="LiveId" clId="{96247B6F-9C21-4CFC-861E-B87F992F118F}" dt="2021-12-06T08:25:15.400" v="53"/>
          <ac:cxnSpMkLst>
            <pc:docMk/>
            <pc:sldMk cId="3400578196" sldId="270"/>
            <ac:cxnSpMk id="86" creationId="{DAD2B705-4A9B-408D-AA80-4F41045E09DE}"/>
          </ac:cxnSpMkLst>
        </pc:cxnChg>
      </pc:sldChg>
      <pc:sldChg chg="del">
        <pc:chgData name="胡 翌霖" userId="a9a41afe759712f0" providerId="LiveId" clId="{96247B6F-9C21-4CFC-861E-B87F992F118F}" dt="2021-12-06T01:56:28.329" v="0" actId="47"/>
        <pc:sldMkLst>
          <pc:docMk/>
          <pc:sldMk cId="953689377" sldId="271"/>
        </pc:sldMkLst>
      </pc:sldChg>
      <pc:sldChg chg="add del">
        <pc:chgData name="胡 翌霖" userId="a9a41afe759712f0" providerId="LiveId" clId="{96247B6F-9C21-4CFC-861E-B87F992F118F}" dt="2021-12-06T08:25:15.479" v="54"/>
        <pc:sldMkLst>
          <pc:docMk/>
          <pc:sldMk cId="4207655956" sldId="271"/>
        </pc:sldMkLst>
      </pc:sldChg>
      <pc:sldChg chg="modSp add mod">
        <pc:chgData name="胡 翌霖" userId="a9a41afe759712f0" providerId="LiveId" clId="{96247B6F-9C21-4CFC-861E-B87F992F118F}" dt="2021-12-06T12:26:51.730" v="1357" actId="113"/>
        <pc:sldMkLst>
          <pc:docMk/>
          <pc:sldMk cId="925722310" sldId="272"/>
        </pc:sldMkLst>
        <pc:spChg chg="mod">
          <ac:chgData name="胡 翌霖" userId="a9a41afe759712f0" providerId="LiveId" clId="{96247B6F-9C21-4CFC-861E-B87F992F118F}" dt="2021-12-06T12:26:51.730" v="1357" actId="113"/>
          <ac:spMkLst>
            <pc:docMk/>
            <pc:sldMk cId="925722310" sldId="272"/>
            <ac:spMk id="3" creationId="{EFA6D898-114A-4779-881A-74F40130384E}"/>
          </ac:spMkLst>
        </pc:spChg>
      </pc:sldChg>
      <pc:sldChg chg="addSp delSp add del setBg delDesignElem">
        <pc:chgData name="胡 翌霖" userId="a9a41afe759712f0" providerId="LiveId" clId="{96247B6F-9C21-4CFC-861E-B87F992F118F}" dt="2021-12-06T12:13:34.525" v="1332"/>
        <pc:sldMkLst>
          <pc:docMk/>
          <pc:sldMk cId="1296115430" sldId="272"/>
        </pc:sldMkLst>
        <pc:spChg chg="add del">
          <ac:chgData name="胡 翌霖" userId="a9a41afe759712f0" providerId="LiveId" clId="{96247B6F-9C21-4CFC-861E-B87F992F118F}" dt="2021-12-06T12:13:34.525" v="1332"/>
          <ac:spMkLst>
            <pc:docMk/>
            <pc:sldMk cId="1296115430" sldId="272"/>
            <ac:spMk id="8" creationId="{F98ED85F-DCEE-4B50-802E-71A6E3E12B04}"/>
          </ac:spMkLst>
        </pc:spChg>
        <pc:cxnChg chg="add del">
          <ac:chgData name="胡 翌霖" userId="a9a41afe759712f0" providerId="LiveId" clId="{96247B6F-9C21-4CFC-861E-B87F992F118F}" dt="2021-12-06T12:13:34.525" v="1332"/>
          <ac:cxnSpMkLst>
            <pc:docMk/>
            <pc:sldMk cId="1296115430" sldId="272"/>
            <ac:cxnSpMk id="10" creationId="{E8E35B83-1EC3-4F87-9D54-D863463351B9}"/>
          </ac:cxnSpMkLst>
        </pc:cxnChg>
      </pc:sldChg>
      <pc:sldChg chg="addSp delSp add del setBg delDesignElem">
        <pc:chgData name="胡 翌霖" userId="a9a41afe759712f0" providerId="LiveId" clId="{96247B6F-9C21-4CFC-861E-B87F992F118F}" dt="2021-12-06T12:13:21.627" v="1327" actId="2696"/>
        <pc:sldMkLst>
          <pc:docMk/>
          <pc:sldMk cId="2994374143" sldId="272"/>
        </pc:sldMkLst>
        <pc:spChg chg="add del">
          <ac:chgData name="胡 翌霖" userId="a9a41afe759712f0" providerId="LiveId" clId="{96247B6F-9C21-4CFC-861E-B87F992F118F}" dt="2021-12-06T08:25:15.400" v="53"/>
          <ac:spMkLst>
            <pc:docMk/>
            <pc:sldMk cId="2994374143" sldId="272"/>
            <ac:spMk id="8" creationId="{F98ED85F-DCEE-4B50-802E-71A6E3E12B04}"/>
          </ac:spMkLst>
        </pc:spChg>
        <pc:cxnChg chg="add del">
          <ac:chgData name="胡 翌霖" userId="a9a41afe759712f0" providerId="LiveId" clId="{96247B6F-9C21-4CFC-861E-B87F992F118F}" dt="2021-12-06T08:25:15.400" v="53"/>
          <ac:cxnSpMkLst>
            <pc:docMk/>
            <pc:sldMk cId="2994374143" sldId="272"/>
            <ac:cxnSpMk id="10" creationId="{E8E35B83-1EC3-4F87-9D54-D863463351B9}"/>
          </ac:cxnSpMkLst>
        </pc:cxnChg>
      </pc:sldChg>
      <pc:sldChg chg="add">
        <pc:chgData name="胡 翌霖" userId="a9a41afe759712f0" providerId="LiveId" clId="{96247B6F-9C21-4CFC-861E-B87F992F118F}" dt="2021-12-06T12:08:18.462" v="1321"/>
        <pc:sldMkLst>
          <pc:docMk/>
          <pc:sldMk cId="51729986" sldId="273"/>
        </pc:sldMkLst>
      </pc:sldChg>
      <pc:sldChg chg="add del">
        <pc:chgData name="胡 翌霖" userId="a9a41afe759712f0" providerId="LiveId" clId="{96247B6F-9C21-4CFC-861E-B87F992F118F}" dt="2021-12-06T12:07:56.129" v="1316" actId="2696"/>
        <pc:sldMkLst>
          <pc:docMk/>
          <pc:sldMk cId="1974395300" sldId="273"/>
        </pc:sldMkLst>
      </pc:sldChg>
      <pc:sldChg chg="add del">
        <pc:chgData name="胡 翌霖" userId="a9a41afe759712f0" providerId="LiveId" clId="{96247B6F-9C21-4CFC-861E-B87F992F118F}" dt="2021-12-06T12:08:18.439" v="1320"/>
        <pc:sldMkLst>
          <pc:docMk/>
          <pc:sldMk cId="3201580464" sldId="273"/>
        </pc:sldMkLst>
      </pc:sldChg>
      <pc:sldChg chg="add del">
        <pc:chgData name="胡 翌霖" userId="a9a41afe759712f0" providerId="LiveId" clId="{96247B6F-9C21-4CFC-861E-B87F992F118F}" dt="2021-12-06T08:25:15.479" v="54"/>
        <pc:sldMkLst>
          <pc:docMk/>
          <pc:sldMk cId="4206791117" sldId="274"/>
        </pc:sldMkLst>
      </pc:sldChg>
      <pc:sldChg chg="add del ord">
        <pc:chgData name="胡 翌霖" userId="a9a41afe759712f0" providerId="LiveId" clId="{96247B6F-9C21-4CFC-861E-B87F992F118F}" dt="2021-12-06T12:37:49.581" v="1425"/>
        <pc:sldMkLst>
          <pc:docMk/>
          <pc:sldMk cId="1469287962" sldId="275"/>
        </pc:sldMkLst>
      </pc:sldChg>
      <pc:sldChg chg="add del">
        <pc:chgData name="胡 翌霖" userId="a9a41afe759712f0" providerId="LiveId" clId="{96247B6F-9C21-4CFC-861E-B87F992F118F}" dt="2021-12-06T12:37:33.563" v="1423" actId="47"/>
        <pc:sldMkLst>
          <pc:docMk/>
          <pc:sldMk cId="2423659445" sldId="276"/>
        </pc:sldMkLst>
      </pc:sldChg>
      <pc:sldChg chg="add del">
        <pc:chgData name="胡 翌霖" userId="a9a41afe759712f0" providerId="LiveId" clId="{96247B6F-9C21-4CFC-861E-B87F992F118F}" dt="2021-12-06T12:08:54.710" v="1322" actId="47"/>
        <pc:sldMkLst>
          <pc:docMk/>
          <pc:sldMk cId="1897499629" sldId="277"/>
        </pc:sldMkLst>
      </pc:sldChg>
      <pc:sldChg chg="del">
        <pc:chgData name="胡 翌霖" userId="a9a41afe759712f0" providerId="LiveId" clId="{96247B6F-9C21-4CFC-861E-B87F992F118F}" dt="2021-12-06T01:56:28.329" v="0" actId="47"/>
        <pc:sldMkLst>
          <pc:docMk/>
          <pc:sldMk cId="2465733755" sldId="278"/>
        </pc:sldMkLst>
      </pc:sldChg>
      <pc:sldChg chg="add">
        <pc:chgData name="胡 翌霖" userId="a9a41afe759712f0" providerId="LiveId" clId="{96247B6F-9C21-4CFC-861E-B87F992F118F}" dt="2021-12-06T12:08:18.462" v="1321"/>
        <pc:sldMkLst>
          <pc:docMk/>
          <pc:sldMk cId="183205621" sldId="280"/>
        </pc:sldMkLst>
      </pc:sldChg>
      <pc:sldChg chg="addSp delSp add del setBg delDesignElem">
        <pc:chgData name="胡 翌霖" userId="a9a41afe759712f0" providerId="LiveId" clId="{96247B6F-9C21-4CFC-861E-B87F992F118F}" dt="2021-12-06T12:08:18.439" v="1320"/>
        <pc:sldMkLst>
          <pc:docMk/>
          <pc:sldMk cId="2421216649" sldId="280"/>
        </pc:sldMkLst>
        <pc:cxnChg chg="add del">
          <ac:chgData name="胡 翌霖" userId="a9a41afe759712f0" providerId="LiveId" clId="{96247B6F-9C21-4CFC-861E-B87F992F118F}" dt="2021-12-06T12:08:18.439" v="1320"/>
          <ac:cxnSpMkLst>
            <pc:docMk/>
            <pc:sldMk cId="2421216649" sldId="280"/>
            <ac:cxnSpMk id="8216" creationId="{3D83F26F-C55B-4A92-9AFF-4894D14E27C5}"/>
          </ac:cxnSpMkLst>
        </pc:cxnChg>
      </pc:sldChg>
      <pc:sldChg chg="addSp delSp add del setBg delDesignElem">
        <pc:chgData name="胡 翌霖" userId="a9a41afe759712f0" providerId="LiveId" clId="{96247B6F-9C21-4CFC-861E-B87F992F118F}" dt="2021-12-06T12:07:56.129" v="1316" actId="2696"/>
        <pc:sldMkLst>
          <pc:docMk/>
          <pc:sldMk cId="4289545326" sldId="280"/>
        </pc:sldMkLst>
        <pc:cxnChg chg="add del">
          <ac:chgData name="胡 翌霖" userId="a9a41afe759712f0" providerId="LiveId" clId="{96247B6F-9C21-4CFC-861E-B87F992F118F}" dt="2021-12-06T08:25:15.400" v="53"/>
          <ac:cxnSpMkLst>
            <pc:docMk/>
            <pc:sldMk cId="4289545326" sldId="280"/>
            <ac:cxnSpMk id="8216" creationId="{3D83F26F-C55B-4A92-9AFF-4894D14E27C5}"/>
          </ac:cxnSpMkLst>
        </pc:cxnChg>
      </pc:sldChg>
      <pc:sldChg chg="add del setBg">
        <pc:chgData name="胡 翌霖" userId="a9a41afe759712f0" providerId="LiveId" clId="{96247B6F-9C21-4CFC-861E-B87F992F118F}" dt="2021-12-06T12:37:25.148" v="1420" actId="47"/>
        <pc:sldMkLst>
          <pc:docMk/>
          <pc:sldMk cId="292189771" sldId="281"/>
        </pc:sldMkLst>
      </pc:sldChg>
      <pc:sldChg chg="add del">
        <pc:chgData name="胡 翌霖" userId="a9a41afe759712f0" providerId="LiveId" clId="{96247B6F-9C21-4CFC-861E-B87F992F118F}" dt="2021-12-06T12:37:27.384" v="1422" actId="47"/>
        <pc:sldMkLst>
          <pc:docMk/>
          <pc:sldMk cId="837168388" sldId="282"/>
        </pc:sldMkLst>
      </pc:sldChg>
      <pc:sldChg chg="add del">
        <pc:chgData name="胡 翌霖" userId="a9a41afe759712f0" providerId="LiveId" clId="{96247B6F-9C21-4CFC-861E-B87F992F118F}" dt="2021-12-06T12:13:34.525" v="1332"/>
        <pc:sldMkLst>
          <pc:docMk/>
          <pc:sldMk cId="1294366306" sldId="283"/>
        </pc:sldMkLst>
      </pc:sldChg>
      <pc:sldChg chg="add">
        <pc:chgData name="胡 翌霖" userId="a9a41afe759712f0" providerId="LiveId" clId="{96247B6F-9C21-4CFC-861E-B87F992F118F}" dt="2021-12-06T12:13:34.554" v="1333"/>
        <pc:sldMkLst>
          <pc:docMk/>
          <pc:sldMk cId="3460896627" sldId="283"/>
        </pc:sldMkLst>
      </pc:sldChg>
      <pc:sldChg chg="add del">
        <pc:chgData name="胡 翌霖" userId="a9a41afe759712f0" providerId="LiveId" clId="{96247B6F-9C21-4CFC-861E-B87F992F118F}" dt="2021-12-06T12:13:21.627" v="1327" actId="2696"/>
        <pc:sldMkLst>
          <pc:docMk/>
          <pc:sldMk cId="4065474506" sldId="283"/>
        </pc:sldMkLst>
      </pc:sldChg>
      <pc:sldChg chg="addSp delSp add del setBg delDesignElem">
        <pc:chgData name="胡 翌霖" userId="a9a41afe759712f0" providerId="LiveId" clId="{96247B6F-9C21-4CFC-861E-B87F992F118F}" dt="2021-12-06T12:13:21.627" v="1327" actId="2696"/>
        <pc:sldMkLst>
          <pc:docMk/>
          <pc:sldMk cId="1432662416" sldId="289"/>
        </pc:sldMkLst>
        <pc:picChg chg="add del">
          <ac:chgData name="胡 翌霖" userId="a9a41afe759712f0" providerId="LiveId" clId="{96247B6F-9C21-4CFC-861E-B87F992F118F}" dt="2021-12-06T08:25:15.400" v="53"/>
          <ac:picMkLst>
            <pc:docMk/>
            <pc:sldMk cId="1432662416" sldId="289"/>
            <ac:picMk id="20" creationId="{86BA5DB7-BF33-463C-AE3A-DD318F534B53}"/>
          </ac:picMkLst>
        </pc:picChg>
      </pc:sldChg>
      <pc:sldChg chg="add">
        <pc:chgData name="胡 翌霖" userId="a9a41afe759712f0" providerId="LiveId" clId="{96247B6F-9C21-4CFC-861E-B87F992F118F}" dt="2021-12-06T12:13:34.554" v="1333"/>
        <pc:sldMkLst>
          <pc:docMk/>
          <pc:sldMk cId="3473719184" sldId="289"/>
        </pc:sldMkLst>
      </pc:sldChg>
      <pc:sldChg chg="addSp delSp add del setBg delDesignElem">
        <pc:chgData name="胡 翌霖" userId="a9a41afe759712f0" providerId="LiveId" clId="{96247B6F-9C21-4CFC-861E-B87F992F118F}" dt="2021-12-06T12:13:34.525" v="1332"/>
        <pc:sldMkLst>
          <pc:docMk/>
          <pc:sldMk cId="3816911766" sldId="289"/>
        </pc:sldMkLst>
        <pc:picChg chg="add del">
          <ac:chgData name="胡 翌霖" userId="a9a41afe759712f0" providerId="LiveId" clId="{96247B6F-9C21-4CFC-861E-B87F992F118F}" dt="2021-12-06T12:13:34.525" v="1332"/>
          <ac:picMkLst>
            <pc:docMk/>
            <pc:sldMk cId="3816911766" sldId="289"/>
            <ac:picMk id="20" creationId="{86BA5DB7-BF33-463C-AE3A-DD318F534B53}"/>
          </ac:picMkLst>
        </pc:picChg>
      </pc:sldChg>
      <pc:sldChg chg="add del">
        <pc:chgData name="胡 翌霖" userId="a9a41afe759712f0" providerId="LiveId" clId="{96247B6F-9C21-4CFC-861E-B87F992F118F}" dt="2021-12-06T12:39:47.533" v="1426" actId="47"/>
        <pc:sldMkLst>
          <pc:docMk/>
          <pc:sldMk cId="195877428" sldId="290"/>
        </pc:sldMkLst>
      </pc:sldChg>
      <pc:sldChg chg="addSp delSp add del setBg delDesignElem">
        <pc:chgData name="胡 翌霖" userId="a9a41afe759712f0" providerId="LiveId" clId="{96247B6F-9C21-4CFC-861E-B87F992F118F}" dt="2021-12-06T08:25:15.479" v="54"/>
        <pc:sldMkLst>
          <pc:docMk/>
          <pc:sldMk cId="3391964829" sldId="291"/>
        </pc:sldMkLst>
        <pc:spChg chg="add del">
          <ac:chgData name="胡 翌霖" userId="a9a41afe759712f0" providerId="LiveId" clId="{96247B6F-9C21-4CFC-861E-B87F992F118F}" dt="2021-12-06T08:25:15.400" v="53"/>
          <ac:spMkLst>
            <pc:docMk/>
            <pc:sldMk cId="3391964829" sldId="291"/>
            <ac:spMk id="5146" creationId="{B5809B1F-0726-44C0-B0A1-7FCE2A129E20}"/>
          </ac:spMkLst>
        </pc:spChg>
        <pc:spChg chg="add del">
          <ac:chgData name="胡 翌霖" userId="a9a41afe759712f0" providerId="LiveId" clId="{96247B6F-9C21-4CFC-861E-B87F992F118F}" dt="2021-12-06T08:25:15.400" v="53"/>
          <ac:spMkLst>
            <pc:docMk/>
            <pc:sldMk cId="3391964829" sldId="291"/>
            <ac:spMk id="5147" creationId="{26EE9A0B-C601-4E3F-8541-29CA20DE1186}"/>
          </ac:spMkLst>
        </pc:spChg>
      </pc:sldChg>
      <pc:sldChg chg="modSp add del mod">
        <pc:chgData name="胡 翌霖" userId="a9a41afe759712f0" providerId="LiveId" clId="{96247B6F-9C21-4CFC-861E-B87F992F118F}" dt="2021-12-06T12:32:59.942" v="1380"/>
        <pc:sldMkLst>
          <pc:docMk/>
          <pc:sldMk cId="1826640154" sldId="292"/>
        </pc:sldMkLst>
        <pc:spChg chg="mod">
          <ac:chgData name="胡 翌霖" userId="a9a41afe759712f0" providerId="LiveId" clId="{96247B6F-9C21-4CFC-861E-B87F992F118F}" dt="2021-12-06T12:32:59.942" v="1380"/>
          <ac:spMkLst>
            <pc:docMk/>
            <pc:sldMk cId="1826640154" sldId="292"/>
            <ac:spMk id="2" creationId="{63A225FD-C7FC-4561-AD33-63B1A303A42F}"/>
          </ac:spMkLst>
        </pc:spChg>
      </pc:sldChg>
      <pc:sldChg chg="add del">
        <pc:chgData name="胡 翌霖" userId="a9a41afe759712f0" providerId="LiveId" clId="{96247B6F-9C21-4CFC-861E-B87F992F118F}" dt="2021-12-06T12:13:21.627" v="1327" actId="2696"/>
        <pc:sldMkLst>
          <pc:docMk/>
          <pc:sldMk cId="1180653177" sldId="294"/>
        </pc:sldMkLst>
      </pc:sldChg>
      <pc:sldChg chg="add del">
        <pc:chgData name="胡 翌霖" userId="a9a41afe759712f0" providerId="LiveId" clId="{96247B6F-9C21-4CFC-861E-B87F992F118F}" dt="2021-12-06T12:13:34.525" v="1332"/>
        <pc:sldMkLst>
          <pc:docMk/>
          <pc:sldMk cId="2757149899" sldId="294"/>
        </pc:sldMkLst>
      </pc:sldChg>
      <pc:sldChg chg="add">
        <pc:chgData name="胡 翌霖" userId="a9a41afe759712f0" providerId="LiveId" clId="{96247B6F-9C21-4CFC-861E-B87F992F118F}" dt="2021-12-06T12:13:34.554" v="1333"/>
        <pc:sldMkLst>
          <pc:docMk/>
          <pc:sldMk cId="2785450162" sldId="294"/>
        </pc:sldMkLst>
      </pc:sldChg>
      <pc:sldChg chg="add">
        <pc:chgData name="胡 翌霖" userId="a9a41afe759712f0" providerId="LiveId" clId="{96247B6F-9C21-4CFC-861E-B87F992F118F}" dt="2021-12-06T12:13:34.554" v="1333"/>
        <pc:sldMkLst>
          <pc:docMk/>
          <pc:sldMk cId="1249042719" sldId="295"/>
        </pc:sldMkLst>
      </pc:sldChg>
      <pc:sldChg chg="addSp delSp add del setBg delDesignElem">
        <pc:chgData name="胡 翌霖" userId="a9a41afe759712f0" providerId="LiveId" clId="{96247B6F-9C21-4CFC-861E-B87F992F118F}" dt="2021-12-06T12:13:21.627" v="1327" actId="2696"/>
        <pc:sldMkLst>
          <pc:docMk/>
          <pc:sldMk cId="2234345699" sldId="295"/>
        </pc:sldMkLst>
        <pc:spChg chg="add del">
          <ac:chgData name="胡 翌霖" userId="a9a41afe759712f0" providerId="LiveId" clId="{96247B6F-9C21-4CFC-861E-B87F992F118F}" dt="2021-12-06T08:25:15.400" v="53"/>
          <ac:spMkLst>
            <pc:docMk/>
            <pc:sldMk cId="2234345699" sldId="295"/>
            <ac:spMk id="10" creationId="{79477870-C64A-4E35-8F2F-05B7114F3C74}"/>
          </ac:spMkLst>
        </pc:spChg>
        <pc:spChg chg="add del">
          <ac:chgData name="胡 翌霖" userId="a9a41afe759712f0" providerId="LiveId" clId="{96247B6F-9C21-4CFC-861E-B87F992F118F}" dt="2021-12-06T08:25:15.400" v="53"/>
          <ac:spMkLst>
            <pc:docMk/>
            <pc:sldMk cId="2234345699" sldId="295"/>
            <ac:spMk id="12" creationId="{8AEA628B-C8FF-4D0B-B111-F101F580B15D}"/>
          </ac:spMkLst>
        </pc:spChg>
        <pc:spChg chg="add del">
          <ac:chgData name="胡 翌霖" userId="a9a41afe759712f0" providerId="LiveId" clId="{96247B6F-9C21-4CFC-861E-B87F992F118F}" dt="2021-12-06T08:25:15.400" v="53"/>
          <ac:spMkLst>
            <pc:docMk/>
            <pc:sldMk cId="2234345699" sldId="295"/>
            <ac:spMk id="14" creationId="{42663BD0-064C-40FC-A331-F49FCA9536AA}"/>
          </ac:spMkLst>
        </pc:spChg>
      </pc:sldChg>
      <pc:sldChg chg="addSp delSp add del setBg delDesignElem">
        <pc:chgData name="胡 翌霖" userId="a9a41afe759712f0" providerId="LiveId" clId="{96247B6F-9C21-4CFC-861E-B87F992F118F}" dt="2021-12-06T12:13:34.525" v="1332"/>
        <pc:sldMkLst>
          <pc:docMk/>
          <pc:sldMk cId="3536419070" sldId="295"/>
        </pc:sldMkLst>
        <pc:spChg chg="add del">
          <ac:chgData name="胡 翌霖" userId="a9a41afe759712f0" providerId="LiveId" clId="{96247B6F-9C21-4CFC-861E-B87F992F118F}" dt="2021-12-06T12:13:34.525" v="1332"/>
          <ac:spMkLst>
            <pc:docMk/>
            <pc:sldMk cId="3536419070" sldId="295"/>
            <ac:spMk id="10" creationId="{79477870-C64A-4E35-8F2F-05B7114F3C74}"/>
          </ac:spMkLst>
        </pc:spChg>
        <pc:spChg chg="add del">
          <ac:chgData name="胡 翌霖" userId="a9a41afe759712f0" providerId="LiveId" clId="{96247B6F-9C21-4CFC-861E-B87F992F118F}" dt="2021-12-06T12:13:34.525" v="1332"/>
          <ac:spMkLst>
            <pc:docMk/>
            <pc:sldMk cId="3536419070" sldId="295"/>
            <ac:spMk id="12" creationId="{8AEA628B-C8FF-4D0B-B111-F101F580B15D}"/>
          </ac:spMkLst>
        </pc:spChg>
        <pc:spChg chg="add del">
          <ac:chgData name="胡 翌霖" userId="a9a41afe759712f0" providerId="LiveId" clId="{96247B6F-9C21-4CFC-861E-B87F992F118F}" dt="2021-12-06T12:13:34.525" v="1332"/>
          <ac:spMkLst>
            <pc:docMk/>
            <pc:sldMk cId="3536419070" sldId="295"/>
            <ac:spMk id="14" creationId="{42663BD0-064C-40FC-A331-F49FCA9536AA}"/>
          </ac:spMkLst>
        </pc:spChg>
      </pc:sldChg>
      <pc:sldChg chg="add del">
        <pc:chgData name="胡 翌霖" userId="a9a41afe759712f0" providerId="LiveId" clId="{96247B6F-9C21-4CFC-861E-B87F992F118F}" dt="2021-12-06T12:13:21.627" v="1327" actId="2696"/>
        <pc:sldMkLst>
          <pc:docMk/>
          <pc:sldMk cId="257703790" sldId="296"/>
        </pc:sldMkLst>
      </pc:sldChg>
      <pc:sldChg chg="add del">
        <pc:chgData name="胡 翌霖" userId="a9a41afe759712f0" providerId="LiveId" clId="{96247B6F-9C21-4CFC-861E-B87F992F118F}" dt="2021-12-06T12:13:34.525" v="1332"/>
        <pc:sldMkLst>
          <pc:docMk/>
          <pc:sldMk cId="1061365752" sldId="296"/>
        </pc:sldMkLst>
      </pc:sldChg>
      <pc:sldChg chg="add">
        <pc:chgData name="胡 翌霖" userId="a9a41afe759712f0" providerId="LiveId" clId="{96247B6F-9C21-4CFC-861E-B87F992F118F}" dt="2021-12-06T12:13:34.554" v="1333"/>
        <pc:sldMkLst>
          <pc:docMk/>
          <pc:sldMk cId="1323679579" sldId="296"/>
        </pc:sldMkLst>
      </pc:sldChg>
      <pc:sldChg chg="add del">
        <pc:chgData name="胡 翌霖" userId="a9a41afe759712f0" providerId="LiveId" clId="{96247B6F-9C21-4CFC-861E-B87F992F118F}" dt="2021-12-06T12:13:21.627" v="1327" actId="2696"/>
        <pc:sldMkLst>
          <pc:docMk/>
          <pc:sldMk cId="192060220" sldId="297"/>
        </pc:sldMkLst>
      </pc:sldChg>
      <pc:sldChg chg="add">
        <pc:chgData name="胡 翌霖" userId="a9a41afe759712f0" providerId="LiveId" clId="{96247B6F-9C21-4CFC-861E-B87F992F118F}" dt="2021-12-06T12:13:34.554" v="1333"/>
        <pc:sldMkLst>
          <pc:docMk/>
          <pc:sldMk cId="791872080" sldId="297"/>
        </pc:sldMkLst>
      </pc:sldChg>
      <pc:sldChg chg="add del">
        <pc:chgData name="胡 翌霖" userId="a9a41afe759712f0" providerId="LiveId" clId="{96247B6F-9C21-4CFC-861E-B87F992F118F}" dt="2021-12-06T12:13:34.525" v="1332"/>
        <pc:sldMkLst>
          <pc:docMk/>
          <pc:sldMk cId="1879978234" sldId="297"/>
        </pc:sldMkLst>
      </pc:sldChg>
      <pc:sldChg chg="add">
        <pc:chgData name="胡 翌霖" userId="a9a41afe759712f0" providerId="LiveId" clId="{96247B6F-9C21-4CFC-861E-B87F992F118F}" dt="2021-12-06T12:13:34.554" v="1333"/>
        <pc:sldMkLst>
          <pc:docMk/>
          <pc:sldMk cId="1962352998" sldId="306"/>
        </pc:sldMkLst>
      </pc:sldChg>
      <pc:sldChg chg="add del">
        <pc:chgData name="胡 翌霖" userId="a9a41afe759712f0" providerId="LiveId" clId="{96247B6F-9C21-4CFC-861E-B87F992F118F}" dt="2021-12-06T12:13:21.627" v="1327" actId="2696"/>
        <pc:sldMkLst>
          <pc:docMk/>
          <pc:sldMk cId="2405640978" sldId="306"/>
        </pc:sldMkLst>
      </pc:sldChg>
      <pc:sldChg chg="add del">
        <pc:chgData name="胡 翌霖" userId="a9a41afe759712f0" providerId="LiveId" clId="{96247B6F-9C21-4CFC-861E-B87F992F118F}" dt="2021-12-06T12:13:34.525" v="1332"/>
        <pc:sldMkLst>
          <pc:docMk/>
          <pc:sldMk cId="2637466883" sldId="306"/>
        </pc:sldMkLst>
      </pc:sldChg>
      <pc:sldChg chg="add del">
        <pc:chgData name="胡 翌霖" userId="a9a41afe759712f0" providerId="LiveId" clId="{96247B6F-9C21-4CFC-861E-B87F992F118F}" dt="2021-12-06T12:13:21.627" v="1327" actId="2696"/>
        <pc:sldMkLst>
          <pc:docMk/>
          <pc:sldMk cId="751771224" sldId="307"/>
        </pc:sldMkLst>
      </pc:sldChg>
      <pc:sldChg chg="add del">
        <pc:chgData name="胡 翌霖" userId="a9a41afe759712f0" providerId="LiveId" clId="{96247B6F-9C21-4CFC-861E-B87F992F118F}" dt="2021-12-06T12:13:34.525" v="1332"/>
        <pc:sldMkLst>
          <pc:docMk/>
          <pc:sldMk cId="958355406" sldId="307"/>
        </pc:sldMkLst>
      </pc:sldChg>
      <pc:sldChg chg="add">
        <pc:chgData name="胡 翌霖" userId="a9a41afe759712f0" providerId="LiveId" clId="{96247B6F-9C21-4CFC-861E-B87F992F118F}" dt="2021-12-06T12:13:34.554" v="1333"/>
        <pc:sldMkLst>
          <pc:docMk/>
          <pc:sldMk cId="1326418199" sldId="307"/>
        </pc:sldMkLst>
      </pc:sldChg>
      <pc:sldChg chg="add">
        <pc:chgData name="胡 翌霖" userId="a9a41afe759712f0" providerId="LiveId" clId="{96247B6F-9C21-4CFC-861E-B87F992F118F}" dt="2021-12-06T12:13:34.554" v="1333"/>
        <pc:sldMkLst>
          <pc:docMk/>
          <pc:sldMk cId="1334810200" sldId="308"/>
        </pc:sldMkLst>
      </pc:sldChg>
      <pc:sldChg chg="add del">
        <pc:chgData name="胡 翌霖" userId="a9a41afe759712f0" providerId="LiveId" clId="{96247B6F-9C21-4CFC-861E-B87F992F118F}" dt="2021-12-06T12:13:34.525" v="1332"/>
        <pc:sldMkLst>
          <pc:docMk/>
          <pc:sldMk cId="1691612944" sldId="308"/>
        </pc:sldMkLst>
      </pc:sldChg>
      <pc:sldChg chg="add del">
        <pc:chgData name="胡 翌霖" userId="a9a41afe759712f0" providerId="LiveId" clId="{96247B6F-9C21-4CFC-861E-B87F992F118F}" dt="2021-12-06T12:13:21.627" v="1327" actId="2696"/>
        <pc:sldMkLst>
          <pc:docMk/>
          <pc:sldMk cId="2545865224" sldId="308"/>
        </pc:sldMkLst>
      </pc:sldChg>
      <pc:sldChg chg="add del">
        <pc:chgData name="胡 翌霖" userId="a9a41afe759712f0" providerId="LiveId" clId="{96247B6F-9C21-4CFC-861E-B87F992F118F}" dt="2021-12-06T12:13:21.627" v="1327" actId="2696"/>
        <pc:sldMkLst>
          <pc:docMk/>
          <pc:sldMk cId="867860452" sldId="309"/>
        </pc:sldMkLst>
      </pc:sldChg>
      <pc:sldChg chg="add del">
        <pc:chgData name="胡 翌霖" userId="a9a41afe759712f0" providerId="LiveId" clId="{96247B6F-9C21-4CFC-861E-B87F992F118F}" dt="2021-12-06T12:13:34.525" v="1332"/>
        <pc:sldMkLst>
          <pc:docMk/>
          <pc:sldMk cId="2548728963" sldId="309"/>
        </pc:sldMkLst>
      </pc:sldChg>
      <pc:sldChg chg="add">
        <pc:chgData name="胡 翌霖" userId="a9a41afe759712f0" providerId="LiveId" clId="{96247B6F-9C21-4CFC-861E-B87F992F118F}" dt="2021-12-06T12:13:34.554" v="1333"/>
        <pc:sldMkLst>
          <pc:docMk/>
          <pc:sldMk cId="3142650304" sldId="309"/>
        </pc:sldMkLst>
      </pc:sldChg>
      <pc:sldChg chg="add">
        <pc:chgData name="胡 翌霖" userId="a9a41afe759712f0" providerId="LiveId" clId="{96247B6F-9C21-4CFC-861E-B87F992F118F}" dt="2021-12-06T12:13:34.554" v="1333"/>
        <pc:sldMkLst>
          <pc:docMk/>
          <pc:sldMk cId="89116847" sldId="310"/>
        </pc:sldMkLst>
      </pc:sldChg>
      <pc:sldChg chg="add del">
        <pc:chgData name="胡 翌霖" userId="a9a41afe759712f0" providerId="LiveId" clId="{96247B6F-9C21-4CFC-861E-B87F992F118F}" dt="2021-12-06T12:13:34.525" v="1332"/>
        <pc:sldMkLst>
          <pc:docMk/>
          <pc:sldMk cId="1482888132" sldId="310"/>
        </pc:sldMkLst>
      </pc:sldChg>
      <pc:sldChg chg="add del">
        <pc:chgData name="胡 翌霖" userId="a9a41afe759712f0" providerId="LiveId" clId="{96247B6F-9C21-4CFC-861E-B87F992F118F}" dt="2021-12-06T12:13:21.627" v="1327" actId="2696"/>
        <pc:sldMkLst>
          <pc:docMk/>
          <pc:sldMk cId="3751916263" sldId="310"/>
        </pc:sldMkLst>
      </pc:sldChg>
      <pc:sldChg chg="add del">
        <pc:chgData name="胡 翌霖" userId="a9a41afe759712f0" providerId="LiveId" clId="{96247B6F-9C21-4CFC-861E-B87F992F118F}" dt="2021-12-06T12:13:21.627" v="1327" actId="2696"/>
        <pc:sldMkLst>
          <pc:docMk/>
          <pc:sldMk cId="1232311918" sldId="311"/>
        </pc:sldMkLst>
      </pc:sldChg>
      <pc:sldChg chg="add">
        <pc:chgData name="胡 翌霖" userId="a9a41afe759712f0" providerId="LiveId" clId="{96247B6F-9C21-4CFC-861E-B87F992F118F}" dt="2021-12-06T12:13:34.554" v="1333"/>
        <pc:sldMkLst>
          <pc:docMk/>
          <pc:sldMk cId="1792000837" sldId="311"/>
        </pc:sldMkLst>
      </pc:sldChg>
      <pc:sldChg chg="add del">
        <pc:chgData name="胡 翌霖" userId="a9a41afe759712f0" providerId="LiveId" clId="{96247B6F-9C21-4CFC-861E-B87F992F118F}" dt="2021-12-06T12:13:34.525" v="1332"/>
        <pc:sldMkLst>
          <pc:docMk/>
          <pc:sldMk cId="2293525009" sldId="311"/>
        </pc:sldMkLst>
      </pc:sldChg>
      <pc:sldChg chg="add">
        <pc:chgData name="胡 翌霖" userId="a9a41afe759712f0" providerId="LiveId" clId="{96247B6F-9C21-4CFC-861E-B87F992F118F}" dt="2021-12-06T12:13:34.554" v="1333"/>
        <pc:sldMkLst>
          <pc:docMk/>
          <pc:sldMk cId="1322726805" sldId="312"/>
        </pc:sldMkLst>
      </pc:sldChg>
      <pc:sldChg chg="add del">
        <pc:chgData name="胡 翌霖" userId="a9a41afe759712f0" providerId="LiveId" clId="{96247B6F-9C21-4CFC-861E-B87F992F118F}" dt="2021-12-06T12:13:34.525" v="1332"/>
        <pc:sldMkLst>
          <pc:docMk/>
          <pc:sldMk cId="1773639062" sldId="312"/>
        </pc:sldMkLst>
      </pc:sldChg>
      <pc:sldChg chg="add del">
        <pc:chgData name="胡 翌霖" userId="a9a41afe759712f0" providerId="LiveId" clId="{96247B6F-9C21-4CFC-861E-B87F992F118F}" dt="2021-12-06T12:13:21.627" v="1327" actId="2696"/>
        <pc:sldMkLst>
          <pc:docMk/>
          <pc:sldMk cId="3741287551" sldId="312"/>
        </pc:sldMkLst>
      </pc:sldChg>
      <pc:sldChg chg="add del">
        <pc:chgData name="胡 翌霖" userId="a9a41afe759712f0" providerId="LiveId" clId="{96247B6F-9C21-4CFC-861E-B87F992F118F}" dt="2021-12-06T12:13:34.525" v="1332"/>
        <pc:sldMkLst>
          <pc:docMk/>
          <pc:sldMk cId="87424909" sldId="313"/>
        </pc:sldMkLst>
      </pc:sldChg>
      <pc:sldChg chg="add">
        <pc:chgData name="胡 翌霖" userId="a9a41afe759712f0" providerId="LiveId" clId="{96247B6F-9C21-4CFC-861E-B87F992F118F}" dt="2021-12-06T12:13:34.554" v="1333"/>
        <pc:sldMkLst>
          <pc:docMk/>
          <pc:sldMk cId="518240982" sldId="313"/>
        </pc:sldMkLst>
      </pc:sldChg>
      <pc:sldChg chg="add del">
        <pc:chgData name="胡 翌霖" userId="a9a41afe759712f0" providerId="LiveId" clId="{96247B6F-9C21-4CFC-861E-B87F992F118F}" dt="2021-12-06T12:13:21.627" v="1327" actId="2696"/>
        <pc:sldMkLst>
          <pc:docMk/>
          <pc:sldMk cId="2184358054" sldId="313"/>
        </pc:sldMkLst>
      </pc:sldChg>
      <pc:sldChg chg="add">
        <pc:chgData name="胡 翌霖" userId="a9a41afe759712f0" providerId="LiveId" clId="{96247B6F-9C21-4CFC-861E-B87F992F118F}" dt="2021-12-06T12:13:34.554" v="1333"/>
        <pc:sldMkLst>
          <pc:docMk/>
          <pc:sldMk cId="109649086" sldId="314"/>
        </pc:sldMkLst>
      </pc:sldChg>
      <pc:sldChg chg="add del">
        <pc:chgData name="胡 翌霖" userId="a9a41afe759712f0" providerId="LiveId" clId="{96247B6F-9C21-4CFC-861E-B87F992F118F}" dt="2021-12-06T12:13:21.627" v="1327" actId="2696"/>
        <pc:sldMkLst>
          <pc:docMk/>
          <pc:sldMk cId="2996805721" sldId="314"/>
        </pc:sldMkLst>
      </pc:sldChg>
      <pc:sldChg chg="add del">
        <pc:chgData name="胡 翌霖" userId="a9a41afe759712f0" providerId="LiveId" clId="{96247B6F-9C21-4CFC-861E-B87F992F118F}" dt="2021-12-06T12:13:34.525" v="1332"/>
        <pc:sldMkLst>
          <pc:docMk/>
          <pc:sldMk cId="3343476916" sldId="314"/>
        </pc:sldMkLst>
      </pc:sldChg>
      <pc:sldChg chg="add del">
        <pc:chgData name="胡 翌霖" userId="a9a41afe759712f0" providerId="LiveId" clId="{96247B6F-9C21-4CFC-861E-B87F992F118F}" dt="2021-12-06T12:13:21.627" v="1327" actId="2696"/>
        <pc:sldMkLst>
          <pc:docMk/>
          <pc:sldMk cId="384084287" sldId="315"/>
        </pc:sldMkLst>
      </pc:sldChg>
      <pc:sldChg chg="add del">
        <pc:chgData name="胡 翌霖" userId="a9a41afe759712f0" providerId="LiveId" clId="{96247B6F-9C21-4CFC-861E-B87F992F118F}" dt="2021-12-06T12:13:34.525" v="1332"/>
        <pc:sldMkLst>
          <pc:docMk/>
          <pc:sldMk cId="1112836637" sldId="315"/>
        </pc:sldMkLst>
      </pc:sldChg>
      <pc:sldChg chg="add">
        <pc:chgData name="胡 翌霖" userId="a9a41afe759712f0" providerId="LiveId" clId="{96247B6F-9C21-4CFC-861E-B87F992F118F}" dt="2021-12-06T12:13:34.554" v="1333"/>
        <pc:sldMkLst>
          <pc:docMk/>
          <pc:sldMk cId="3086742504" sldId="315"/>
        </pc:sldMkLst>
      </pc:sldChg>
      <pc:sldChg chg="add">
        <pc:chgData name="胡 翌霖" userId="a9a41afe759712f0" providerId="LiveId" clId="{96247B6F-9C21-4CFC-861E-B87F992F118F}" dt="2021-12-06T12:13:34.554" v="1333"/>
        <pc:sldMkLst>
          <pc:docMk/>
          <pc:sldMk cId="350602532" sldId="316"/>
        </pc:sldMkLst>
      </pc:sldChg>
      <pc:sldChg chg="add del">
        <pc:chgData name="胡 翌霖" userId="a9a41afe759712f0" providerId="LiveId" clId="{96247B6F-9C21-4CFC-861E-B87F992F118F}" dt="2021-12-06T12:13:21.627" v="1327" actId="2696"/>
        <pc:sldMkLst>
          <pc:docMk/>
          <pc:sldMk cId="3580558762" sldId="316"/>
        </pc:sldMkLst>
      </pc:sldChg>
      <pc:sldChg chg="add del">
        <pc:chgData name="胡 翌霖" userId="a9a41afe759712f0" providerId="LiveId" clId="{96247B6F-9C21-4CFC-861E-B87F992F118F}" dt="2021-12-06T12:13:34.525" v="1332"/>
        <pc:sldMkLst>
          <pc:docMk/>
          <pc:sldMk cId="3877084422" sldId="316"/>
        </pc:sldMkLst>
      </pc:sldChg>
      <pc:sldChg chg="add">
        <pc:chgData name="胡 翌霖" userId="a9a41afe759712f0" providerId="LiveId" clId="{96247B6F-9C21-4CFC-861E-B87F992F118F}" dt="2021-12-06T12:13:34.554" v="1333"/>
        <pc:sldMkLst>
          <pc:docMk/>
          <pc:sldMk cId="1175921438" sldId="317"/>
        </pc:sldMkLst>
      </pc:sldChg>
      <pc:sldChg chg="add del">
        <pc:chgData name="胡 翌霖" userId="a9a41afe759712f0" providerId="LiveId" clId="{96247B6F-9C21-4CFC-861E-B87F992F118F}" dt="2021-12-06T12:13:21.627" v="1327" actId="2696"/>
        <pc:sldMkLst>
          <pc:docMk/>
          <pc:sldMk cId="1253721918" sldId="317"/>
        </pc:sldMkLst>
      </pc:sldChg>
      <pc:sldChg chg="add del">
        <pc:chgData name="胡 翌霖" userId="a9a41afe759712f0" providerId="LiveId" clId="{96247B6F-9C21-4CFC-861E-B87F992F118F}" dt="2021-12-06T12:13:34.525" v="1332"/>
        <pc:sldMkLst>
          <pc:docMk/>
          <pc:sldMk cId="3202249027" sldId="317"/>
        </pc:sldMkLst>
      </pc:sldChg>
      <pc:sldChg chg="add">
        <pc:chgData name="胡 翌霖" userId="a9a41afe759712f0" providerId="LiveId" clId="{96247B6F-9C21-4CFC-861E-B87F992F118F}" dt="2021-12-06T12:13:34.554" v="1333"/>
        <pc:sldMkLst>
          <pc:docMk/>
          <pc:sldMk cId="887280443" sldId="318"/>
        </pc:sldMkLst>
      </pc:sldChg>
      <pc:sldChg chg="add del">
        <pc:chgData name="胡 翌霖" userId="a9a41afe759712f0" providerId="LiveId" clId="{96247B6F-9C21-4CFC-861E-B87F992F118F}" dt="2021-12-06T12:13:21.627" v="1327" actId="2696"/>
        <pc:sldMkLst>
          <pc:docMk/>
          <pc:sldMk cId="1898473920" sldId="318"/>
        </pc:sldMkLst>
      </pc:sldChg>
      <pc:sldChg chg="add del">
        <pc:chgData name="胡 翌霖" userId="a9a41afe759712f0" providerId="LiveId" clId="{96247B6F-9C21-4CFC-861E-B87F992F118F}" dt="2021-12-06T12:13:34.525" v="1332"/>
        <pc:sldMkLst>
          <pc:docMk/>
          <pc:sldMk cId="2918269408" sldId="318"/>
        </pc:sldMkLst>
      </pc:sldChg>
      <pc:sldChg chg="add del">
        <pc:chgData name="胡 翌霖" userId="a9a41afe759712f0" providerId="LiveId" clId="{96247B6F-9C21-4CFC-861E-B87F992F118F}" dt="2021-12-06T12:13:34.525" v="1332"/>
        <pc:sldMkLst>
          <pc:docMk/>
          <pc:sldMk cId="2542508527" sldId="319"/>
        </pc:sldMkLst>
      </pc:sldChg>
      <pc:sldChg chg="add del">
        <pc:chgData name="胡 翌霖" userId="a9a41afe759712f0" providerId="LiveId" clId="{96247B6F-9C21-4CFC-861E-B87F992F118F}" dt="2021-12-06T12:13:21.627" v="1327" actId="2696"/>
        <pc:sldMkLst>
          <pc:docMk/>
          <pc:sldMk cId="3431694181" sldId="319"/>
        </pc:sldMkLst>
      </pc:sldChg>
      <pc:sldChg chg="add">
        <pc:chgData name="胡 翌霖" userId="a9a41afe759712f0" providerId="LiveId" clId="{96247B6F-9C21-4CFC-861E-B87F992F118F}" dt="2021-12-06T12:13:34.554" v="1333"/>
        <pc:sldMkLst>
          <pc:docMk/>
          <pc:sldMk cId="3883720678" sldId="319"/>
        </pc:sldMkLst>
      </pc:sldChg>
      <pc:sldChg chg="add del">
        <pc:chgData name="胡 翌霖" userId="a9a41afe759712f0" providerId="LiveId" clId="{96247B6F-9C21-4CFC-861E-B87F992F118F}" dt="2021-12-06T12:13:34.525" v="1332"/>
        <pc:sldMkLst>
          <pc:docMk/>
          <pc:sldMk cId="539047787" sldId="320"/>
        </pc:sldMkLst>
      </pc:sldChg>
      <pc:sldChg chg="add">
        <pc:chgData name="胡 翌霖" userId="a9a41afe759712f0" providerId="LiveId" clId="{96247B6F-9C21-4CFC-861E-B87F992F118F}" dt="2021-12-06T12:13:34.554" v="1333"/>
        <pc:sldMkLst>
          <pc:docMk/>
          <pc:sldMk cId="1189533760" sldId="320"/>
        </pc:sldMkLst>
      </pc:sldChg>
      <pc:sldChg chg="add del">
        <pc:chgData name="胡 翌霖" userId="a9a41afe759712f0" providerId="LiveId" clId="{96247B6F-9C21-4CFC-861E-B87F992F118F}" dt="2021-12-06T12:13:21.627" v="1327" actId="2696"/>
        <pc:sldMkLst>
          <pc:docMk/>
          <pc:sldMk cId="2111938130" sldId="320"/>
        </pc:sldMkLst>
      </pc:sldChg>
      <pc:sldChg chg="add">
        <pc:chgData name="胡 翌霖" userId="a9a41afe759712f0" providerId="LiveId" clId="{96247B6F-9C21-4CFC-861E-B87F992F118F}" dt="2021-12-06T12:13:34.554" v="1333"/>
        <pc:sldMkLst>
          <pc:docMk/>
          <pc:sldMk cId="31574051" sldId="321"/>
        </pc:sldMkLst>
      </pc:sldChg>
      <pc:sldChg chg="add del">
        <pc:chgData name="胡 翌霖" userId="a9a41afe759712f0" providerId="LiveId" clId="{96247B6F-9C21-4CFC-861E-B87F992F118F}" dt="2021-12-06T12:13:34.525" v="1332"/>
        <pc:sldMkLst>
          <pc:docMk/>
          <pc:sldMk cId="186046231" sldId="321"/>
        </pc:sldMkLst>
      </pc:sldChg>
      <pc:sldChg chg="add del">
        <pc:chgData name="胡 翌霖" userId="a9a41afe759712f0" providerId="LiveId" clId="{96247B6F-9C21-4CFC-861E-B87F992F118F}" dt="2021-12-06T12:13:21.627" v="1327" actId="2696"/>
        <pc:sldMkLst>
          <pc:docMk/>
          <pc:sldMk cId="1083488117" sldId="321"/>
        </pc:sldMkLst>
      </pc:sldChg>
      <pc:sldChg chg="add">
        <pc:chgData name="胡 翌霖" userId="a9a41afe759712f0" providerId="LiveId" clId="{96247B6F-9C21-4CFC-861E-B87F992F118F}" dt="2021-12-06T12:13:34.554" v="1333"/>
        <pc:sldMkLst>
          <pc:docMk/>
          <pc:sldMk cId="1306024730" sldId="322"/>
        </pc:sldMkLst>
      </pc:sldChg>
      <pc:sldChg chg="add del">
        <pc:chgData name="胡 翌霖" userId="a9a41afe759712f0" providerId="LiveId" clId="{96247B6F-9C21-4CFC-861E-B87F992F118F}" dt="2021-12-06T12:13:21.627" v="1327" actId="2696"/>
        <pc:sldMkLst>
          <pc:docMk/>
          <pc:sldMk cId="1918880207" sldId="322"/>
        </pc:sldMkLst>
      </pc:sldChg>
      <pc:sldChg chg="add del">
        <pc:chgData name="胡 翌霖" userId="a9a41afe759712f0" providerId="LiveId" clId="{96247B6F-9C21-4CFC-861E-B87F992F118F}" dt="2021-12-06T12:13:34.525" v="1332"/>
        <pc:sldMkLst>
          <pc:docMk/>
          <pc:sldMk cId="3235831532" sldId="322"/>
        </pc:sldMkLst>
      </pc:sldChg>
      <pc:sldChg chg="addSp delSp modSp mod addAnim modAnim">
        <pc:chgData name="胡 翌霖" userId="a9a41afe759712f0" providerId="LiveId" clId="{96247B6F-9C21-4CFC-861E-B87F992F118F}" dt="2021-12-06T13:02:57.843" v="1523" actId="27614"/>
        <pc:sldMkLst>
          <pc:docMk/>
          <pc:sldMk cId="492686361" sldId="323"/>
        </pc:sldMkLst>
        <pc:spChg chg="mod">
          <ac:chgData name="胡 翌霖" userId="a9a41afe759712f0" providerId="LiveId" clId="{96247B6F-9C21-4CFC-861E-B87F992F118F}" dt="2021-12-06T12:57:19.787" v="1504" actId="26606"/>
          <ac:spMkLst>
            <pc:docMk/>
            <pc:sldMk cId="492686361" sldId="323"/>
            <ac:spMk id="2" creationId="{96233937-605F-48FE-B429-90F8B7CEFBBD}"/>
          </ac:spMkLst>
        </pc:spChg>
        <pc:spChg chg="mod">
          <ac:chgData name="胡 翌霖" userId="a9a41afe759712f0" providerId="LiveId" clId="{96247B6F-9C21-4CFC-861E-B87F992F118F}" dt="2021-12-06T01:56:40.078" v="14" actId="6549"/>
          <ac:spMkLst>
            <pc:docMk/>
            <pc:sldMk cId="492686361" sldId="323"/>
            <ac:spMk id="3" creationId="{267E10EB-7DC3-48A3-9FC5-EAD150663D6E}"/>
          </ac:spMkLst>
        </pc:spChg>
        <pc:spChg chg="add del">
          <ac:chgData name="胡 翌霖" userId="a9a41afe759712f0" providerId="LiveId" clId="{96247B6F-9C21-4CFC-861E-B87F992F118F}" dt="2021-12-06T13:00:33.681" v="1513"/>
          <ac:spMkLst>
            <pc:docMk/>
            <pc:sldMk cId="492686361" sldId="323"/>
            <ac:spMk id="4" creationId="{4B2A2194-FFDA-4C43-9799-C4934423BC63}"/>
          </ac:spMkLst>
        </pc:spChg>
        <pc:spChg chg="add del">
          <ac:chgData name="胡 翌霖" userId="a9a41afe759712f0" providerId="LiveId" clId="{96247B6F-9C21-4CFC-861E-B87F992F118F}" dt="2021-12-06T13:00:35.060" v="1515"/>
          <ac:spMkLst>
            <pc:docMk/>
            <pc:sldMk cId="492686361" sldId="323"/>
            <ac:spMk id="5" creationId="{D138B85E-BBF8-4074-BAA4-6CDE5181AD3E}"/>
          </ac:spMkLst>
        </pc:spChg>
        <pc:spChg chg="add del">
          <ac:chgData name="胡 翌霖" userId="a9a41afe759712f0" providerId="LiveId" clId="{96247B6F-9C21-4CFC-861E-B87F992F118F}" dt="2021-12-06T13:01:01.566" v="1517"/>
          <ac:spMkLst>
            <pc:docMk/>
            <pc:sldMk cId="492686361" sldId="323"/>
            <ac:spMk id="6" creationId="{448EBF28-E89F-4B4F-BECB-FBC8992B57AA}"/>
          </ac:spMkLst>
        </pc:spChg>
        <pc:spChg chg="del">
          <ac:chgData name="胡 翌霖" userId="a9a41afe759712f0" providerId="LiveId" clId="{96247B6F-9C21-4CFC-861E-B87F992F118F}" dt="2021-12-06T12:53:23.444" v="1492" actId="26606"/>
          <ac:spMkLst>
            <pc:docMk/>
            <pc:sldMk cId="492686361" sldId="323"/>
            <ac:spMk id="89" creationId="{71B2258F-86CA-4D4D-8270-BC05FCDEBFB3}"/>
          </ac:spMkLst>
        </pc:spChg>
        <pc:spChg chg="add del">
          <ac:chgData name="胡 翌霖" userId="a9a41afe759712f0" providerId="LiveId" clId="{96247B6F-9C21-4CFC-861E-B87F992F118F}" dt="2021-12-06T12:57:19.787" v="1504" actId="26606"/>
          <ac:spMkLst>
            <pc:docMk/>
            <pc:sldMk cId="492686361" sldId="323"/>
            <ac:spMk id="94" creationId="{71B2258F-86CA-4D4D-8270-BC05FCDEBFB3}"/>
          </ac:spMkLst>
        </pc:spChg>
        <pc:spChg chg="add del">
          <ac:chgData name="胡 翌霖" userId="a9a41afe759712f0" providerId="LiveId" clId="{96247B6F-9C21-4CFC-861E-B87F992F118F}" dt="2021-12-06T13:02:48.801" v="1521" actId="26606"/>
          <ac:spMkLst>
            <pc:docMk/>
            <pc:sldMk cId="492686361" sldId="323"/>
            <ac:spMk id="135" creationId="{71B2258F-86CA-4D4D-8270-BC05FCDEBFB3}"/>
          </ac:spMkLst>
        </pc:spChg>
        <pc:spChg chg="add">
          <ac:chgData name="胡 翌霖" userId="a9a41afe759712f0" providerId="LiveId" clId="{96247B6F-9C21-4CFC-861E-B87F992F118F}" dt="2021-12-06T13:02:48.801" v="1521" actId="26606"/>
          <ac:spMkLst>
            <pc:docMk/>
            <pc:sldMk cId="492686361" sldId="323"/>
            <ac:spMk id="137" creationId="{71B2258F-86CA-4D4D-8270-BC05FCDEBFB3}"/>
          </ac:spMkLst>
        </pc:spChg>
        <pc:picChg chg="del">
          <ac:chgData name="胡 翌霖" userId="a9a41afe759712f0" providerId="LiveId" clId="{96247B6F-9C21-4CFC-861E-B87F992F118F}" dt="2021-12-06T01:56:41.212" v="15" actId="478"/>
          <ac:picMkLst>
            <pc:docMk/>
            <pc:sldMk cId="492686361" sldId="323"/>
            <ac:picMk id="5" creationId="{B3D8A46B-416F-43C8-8CBD-8A1FF3A104B5}"/>
          </ac:picMkLst>
        </pc:picChg>
        <pc:picChg chg="add del mod">
          <ac:chgData name="胡 翌霖" userId="a9a41afe759712f0" providerId="LiveId" clId="{96247B6F-9C21-4CFC-861E-B87F992F118F}" dt="2021-12-06T12:53:10.490" v="1490" actId="478"/>
          <ac:picMkLst>
            <pc:docMk/>
            <pc:sldMk cId="492686361" sldId="323"/>
            <ac:picMk id="6" creationId="{0D9DB29C-D602-4B8B-BB8D-71F791A45E87}"/>
          </ac:picMkLst>
        </pc:picChg>
        <pc:picChg chg="add del mod ord">
          <ac:chgData name="胡 翌霖" userId="a9a41afe759712f0" providerId="LiveId" clId="{96247B6F-9C21-4CFC-861E-B87F992F118F}" dt="2021-12-06T12:57:16.902" v="1503" actId="478"/>
          <ac:picMkLst>
            <pc:docMk/>
            <pc:sldMk cId="492686361" sldId="323"/>
            <ac:picMk id="8" creationId="{A4EDC196-4C86-4111-B8DF-3B4CBF21817E}"/>
          </ac:picMkLst>
        </pc:picChg>
        <pc:picChg chg="add mod ord">
          <ac:chgData name="胡 翌霖" userId="a9a41afe759712f0" providerId="LiveId" clId="{96247B6F-9C21-4CFC-861E-B87F992F118F}" dt="2021-12-06T13:02:57.843" v="1523" actId="27614"/>
          <ac:picMkLst>
            <pc:docMk/>
            <pc:sldMk cId="492686361" sldId="323"/>
            <ac:picMk id="9" creationId="{94EC8473-B2F2-4716-AC5A-B712E1539588}"/>
          </ac:picMkLst>
        </pc:picChg>
        <pc:picChg chg="add del mod ord">
          <ac:chgData name="胡 翌霖" userId="a9a41afe759712f0" providerId="LiveId" clId="{96247B6F-9C21-4CFC-861E-B87F992F118F}" dt="2021-12-06T13:02:46.641" v="1520" actId="478"/>
          <ac:picMkLst>
            <pc:docMk/>
            <pc:sldMk cId="492686361" sldId="323"/>
            <ac:picMk id="1026" creationId="{F115F78B-B801-476A-A7D0-242F204C5F2E}"/>
          </ac:picMkLst>
        </pc:picChg>
      </pc:sldChg>
      <pc:sldChg chg="new del">
        <pc:chgData name="胡 翌霖" userId="a9a41afe759712f0" providerId="LiveId" clId="{96247B6F-9C21-4CFC-861E-B87F992F118F}" dt="2021-12-06T12:39:47.533" v="1426" actId="47"/>
        <pc:sldMkLst>
          <pc:docMk/>
          <pc:sldMk cId="2130273198" sldId="324"/>
        </pc:sldMkLst>
      </pc:sldChg>
      <pc:sldChg chg="del">
        <pc:chgData name="胡 翌霖" userId="a9a41afe759712f0" providerId="LiveId" clId="{96247B6F-9C21-4CFC-861E-B87F992F118F}" dt="2021-12-06T01:56:28.329" v="0" actId="47"/>
        <pc:sldMkLst>
          <pc:docMk/>
          <pc:sldMk cId="2137687721" sldId="325"/>
        </pc:sldMkLst>
      </pc:sldChg>
      <pc:sldChg chg="new del">
        <pc:chgData name="胡 翌霖" userId="a9a41afe759712f0" providerId="LiveId" clId="{96247B6F-9C21-4CFC-861E-B87F992F118F}" dt="2021-12-06T12:39:47.533" v="1426" actId="47"/>
        <pc:sldMkLst>
          <pc:docMk/>
          <pc:sldMk cId="3450976414" sldId="325"/>
        </pc:sldMkLst>
      </pc:sldChg>
      <pc:sldChg chg="new del">
        <pc:chgData name="胡 翌霖" userId="a9a41afe759712f0" providerId="LiveId" clId="{96247B6F-9C21-4CFC-861E-B87F992F118F}" dt="2021-12-06T12:39:47.533" v="1426" actId="47"/>
        <pc:sldMkLst>
          <pc:docMk/>
          <pc:sldMk cId="1748220445" sldId="326"/>
        </pc:sldMkLst>
      </pc:sldChg>
      <pc:sldChg chg="new del">
        <pc:chgData name="胡 翌霖" userId="a9a41afe759712f0" providerId="LiveId" clId="{96247B6F-9C21-4CFC-861E-B87F992F118F}" dt="2021-12-06T12:39:47.533" v="1426" actId="47"/>
        <pc:sldMkLst>
          <pc:docMk/>
          <pc:sldMk cId="3513409536" sldId="327"/>
        </pc:sldMkLst>
      </pc:sldChg>
      <pc:sldChg chg="new del">
        <pc:chgData name="胡 翌霖" userId="a9a41afe759712f0" providerId="LiveId" clId="{96247B6F-9C21-4CFC-861E-B87F992F118F}" dt="2021-12-06T12:39:47.533" v="1426" actId="47"/>
        <pc:sldMkLst>
          <pc:docMk/>
          <pc:sldMk cId="486112600" sldId="328"/>
        </pc:sldMkLst>
      </pc:sldChg>
      <pc:sldChg chg="new del">
        <pc:chgData name="胡 翌霖" userId="a9a41afe759712f0" providerId="LiveId" clId="{96247B6F-9C21-4CFC-861E-B87F992F118F}" dt="2021-12-06T12:39:47.533" v="1426" actId="47"/>
        <pc:sldMkLst>
          <pc:docMk/>
          <pc:sldMk cId="3776320731" sldId="329"/>
        </pc:sldMkLst>
      </pc:sldChg>
      <pc:sldChg chg="new del">
        <pc:chgData name="胡 翌霖" userId="a9a41afe759712f0" providerId="LiveId" clId="{96247B6F-9C21-4CFC-861E-B87F992F118F}" dt="2021-12-06T12:39:47.533" v="1426" actId="47"/>
        <pc:sldMkLst>
          <pc:docMk/>
          <pc:sldMk cId="2261697222" sldId="330"/>
        </pc:sldMkLst>
      </pc:sldChg>
      <pc:sldChg chg="new del">
        <pc:chgData name="胡 翌霖" userId="a9a41afe759712f0" providerId="LiveId" clId="{96247B6F-9C21-4CFC-861E-B87F992F118F}" dt="2021-12-06T12:39:47.533" v="1426" actId="47"/>
        <pc:sldMkLst>
          <pc:docMk/>
          <pc:sldMk cId="107643611" sldId="331"/>
        </pc:sldMkLst>
      </pc:sldChg>
      <pc:sldChg chg="new del">
        <pc:chgData name="胡 翌霖" userId="a9a41afe759712f0" providerId="LiveId" clId="{96247B6F-9C21-4CFC-861E-B87F992F118F}" dt="2021-12-06T12:39:47.533" v="1426" actId="47"/>
        <pc:sldMkLst>
          <pc:docMk/>
          <pc:sldMk cId="1692400541" sldId="332"/>
        </pc:sldMkLst>
      </pc:sldChg>
      <pc:sldChg chg="addSp delSp modSp add del mod setBg">
        <pc:chgData name="胡 翌霖" userId="a9a41afe759712f0" providerId="LiveId" clId="{96247B6F-9C21-4CFC-861E-B87F992F118F}" dt="2021-12-06T12:51:50.029" v="1487" actId="478"/>
        <pc:sldMkLst>
          <pc:docMk/>
          <pc:sldMk cId="779076877" sldId="333"/>
        </pc:sldMkLst>
        <pc:spChg chg="mod">
          <ac:chgData name="胡 翌霖" userId="a9a41afe759712f0" providerId="LiveId" clId="{96247B6F-9C21-4CFC-861E-B87F992F118F}" dt="2021-12-06T12:47:13.338" v="1482"/>
          <ac:spMkLst>
            <pc:docMk/>
            <pc:sldMk cId="779076877" sldId="333"/>
            <ac:spMk id="3" creationId="{085CEB62-EE45-4F7F-8C16-52508F7EBA80}"/>
          </ac:spMkLst>
        </pc:spChg>
        <pc:picChg chg="add del mod">
          <ac:chgData name="胡 翌霖" userId="a9a41afe759712f0" providerId="LiveId" clId="{96247B6F-9C21-4CFC-861E-B87F992F118F}" dt="2021-12-06T12:51:50.029" v="1487" actId="478"/>
          <ac:picMkLst>
            <pc:docMk/>
            <pc:sldMk cId="779076877" sldId="333"/>
            <ac:picMk id="2050" creationId="{3C11C180-8DAB-4211-90F4-A692378C8D17}"/>
          </ac:picMkLst>
        </pc:picChg>
      </pc:sldChg>
      <pc:sldChg chg="add del setBg">
        <pc:chgData name="胡 翌霖" userId="a9a41afe759712f0" providerId="LiveId" clId="{96247B6F-9C21-4CFC-861E-B87F992F118F}" dt="2021-12-06T08:25:15.479" v="54"/>
        <pc:sldMkLst>
          <pc:docMk/>
          <pc:sldMk cId="1813886282" sldId="334"/>
        </pc:sldMkLst>
      </pc:sldChg>
      <pc:sldChg chg="del">
        <pc:chgData name="胡 翌霖" userId="a9a41afe759712f0" providerId="LiveId" clId="{96247B6F-9C21-4CFC-861E-B87F992F118F}" dt="2021-12-06T01:56:28.329" v="0" actId="47"/>
        <pc:sldMkLst>
          <pc:docMk/>
          <pc:sldMk cId="2788222162" sldId="335"/>
        </pc:sldMkLst>
      </pc:sldChg>
      <pc:sldChg chg="addSp delSp add del setBg delDesignElem">
        <pc:chgData name="胡 翌霖" userId="a9a41afe759712f0" providerId="LiveId" clId="{96247B6F-9C21-4CFC-861E-B87F992F118F}" dt="2021-12-06T08:25:15.479" v="54"/>
        <pc:sldMkLst>
          <pc:docMk/>
          <pc:sldMk cId="3944447874" sldId="335"/>
        </pc:sldMkLst>
        <pc:spChg chg="add del">
          <ac:chgData name="胡 翌霖" userId="a9a41afe759712f0" providerId="LiveId" clId="{96247B6F-9C21-4CFC-861E-B87F992F118F}" dt="2021-12-06T08:25:15.400" v="53"/>
          <ac:spMkLst>
            <pc:docMk/>
            <pc:sldMk cId="3944447874" sldId="335"/>
            <ac:spMk id="40" creationId="{AAD8F19F-4A55-467B-BED0-8837659A90A4}"/>
          </ac:spMkLst>
        </pc:spChg>
      </pc:sldChg>
      <pc:sldChg chg="add">
        <pc:chgData name="胡 翌霖" userId="a9a41afe759712f0" providerId="LiveId" clId="{96247B6F-9C21-4CFC-861E-B87F992F118F}" dt="2021-12-06T12:13:34.554" v="1333"/>
        <pc:sldMkLst>
          <pc:docMk/>
          <pc:sldMk cId="1741677390" sldId="336"/>
        </pc:sldMkLst>
      </pc:sldChg>
      <pc:sldChg chg="add del">
        <pc:chgData name="胡 翌霖" userId="a9a41afe759712f0" providerId="LiveId" clId="{96247B6F-9C21-4CFC-861E-B87F992F118F}" dt="2021-12-06T12:13:34.525" v="1332"/>
        <pc:sldMkLst>
          <pc:docMk/>
          <pc:sldMk cId="3259126071" sldId="336"/>
        </pc:sldMkLst>
      </pc:sldChg>
      <pc:sldChg chg="add del">
        <pc:chgData name="胡 翌霖" userId="a9a41afe759712f0" providerId="LiveId" clId="{96247B6F-9C21-4CFC-861E-B87F992F118F}" dt="2021-12-06T12:13:21.627" v="1327" actId="2696"/>
        <pc:sldMkLst>
          <pc:docMk/>
          <pc:sldMk cId="4193783495" sldId="336"/>
        </pc:sldMkLst>
      </pc:sldChg>
      <pc:sldChg chg="add del setBg">
        <pc:chgData name="胡 翌霖" userId="a9a41afe759712f0" providerId="LiveId" clId="{96247B6F-9C21-4CFC-861E-B87F992F118F}" dt="2021-12-06T08:25:15.479" v="54"/>
        <pc:sldMkLst>
          <pc:docMk/>
          <pc:sldMk cId="3318524094" sldId="337"/>
        </pc:sldMkLst>
      </pc:sldChg>
      <pc:sldChg chg="addSp delSp add del setBg delDesignElem">
        <pc:chgData name="胡 翌霖" userId="a9a41afe759712f0" providerId="LiveId" clId="{96247B6F-9C21-4CFC-861E-B87F992F118F}" dt="2021-12-06T08:25:15.479" v="54"/>
        <pc:sldMkLst>
          <pc:docMk/>
          <pc:sldMk cId="2907675295" sldId="338"/>
        </pc:sldMkLst>
        <pc:spChg chg="add del">
          <ac:chgData name="胡 翌霖" userId="a9a41afe759712f0" providerId="LiveId" clId="{96247B6F-9C21-4CFC-861E-B87F992F118F}" dt="2021-12-06T08:25:15.400" v="53"/>
          <ac:spMkLst>
            <pc:docMk/>
            <pc:sldMk cId="2907675295" sldId="338"/>
            <ac:spMk id="1030" creationId="{E02F3C71-C981-4614-98EA-D6C494F8091E}"/>
          </ac:spMkLst>
        </pc:spChg>
      </pc:sldChg>
      <pc:sldChg chg="addSp delSp add del setBg delDesignElem">
        <pc:chgData name="胡 翌霖" userId="a9a41afe759712f0" providerId="LiveId" clId="{96247B6F-9C21-4CFC-861E-B87F992F118F}" dt="2021-12-06T08:25:15.479" v="54"/>
        <pc:sldMkLst>
          <pc:docMk/>
          <pc:sldMk cId="793061207" sldId="339"/>
        </pc:sldMkLst>
        <pc:spChg chg="add del">
          <ac:chgData name="胡 翌霖" userId="a9a41afe759712f0" providerId="LiveId" clId="{96247B6F-9C21-4CFC-861E-B87F992F118F}" dt="2021-12-06T08:25:15.400" v="53"/>
          <ac:spMkLst>
            <pc:docMk/>
            <pc:sldMk cId="793061207" sldId="339"/>
            <ac:spMk id="1028" creationId="{3CD9DF72-87A3-404E-A828-84CBF11A8303}"/>
          </ac:spMkLst>
        </pc:spChg>
        <pc:cxnChg chg="add del">
          <ac:chgData name="胡 翌霖" userId="a9a41afe759712f0" providerId="LiveId" clId="{96247B6F-9C21-4CFC-861E-B87F992F118F}" dt="2021-12-06T08:25:15.400" v="53"/>
          <ac:cxnSpMkLst>
            <pc:docMk/>
            <pc:sldMk cId="793061207" sldId="339"/>
            <ac:cxnSpMk id="1029" creationId="{20E3A342-4D61-4E3F-AF90-1AB42AEB96CC}"/>
          </ac:cxnSpMkLst>
        </pc:cxnChg>
      </pc:sldChg>
      <pc:sldChg chg="add del">
        <pc:chgData name="胡 翌霖" userId="a9a41afe759712f0" providerId="LiveId" clId="{96247B6F-9C21-4CFC-861E-B87F992F118F}" dt="2021-12-06T12:03:43.858" v="1287" actId="47"/>
        <pc:sldMkLst>
          <pc:docMk/>
          <pc:sldMk cId="1524406043" sldId="340"/>
        </pc:sldMkLst>
      </pc:sldChg>
      <pc:sldChg chg="addSp delSp modSp add del mod setBg addAnim modAnim setClrOvrMap delDesignElem">
        <pc:chgData name="胡 翌霖" userId="a9a41afe759712f0" providerId="LiveId" clId="{96247B6F-9C21-4CFC-861E-B87F992F118F}" dt="2021-12-06T12:13:58.651" v="1339"/>
        <pc:sldMkLst>
          <pc:docMk/>
          <pc:sldMk cId="774437506" sldId="341"/>
        </pc:sldMkLst>
        <pc:spChg chg="mod">
          <ac:chgData name="胡 翌霖" userId="a9a41afe759712f0" providerId="LiveId" clId="{96247B6F-9C21-4CFC-861E-B87F992F118F}" dt="2021-12-06T12:13:58.651" v="1339"/>
          <ac:spMkLst>
            <pc:docMk/>
            <pc:sldMk cId="774437506" sldId="341"/>
            <ac:spMk id="2" creationId="{DC194D0A-A946-4FAE-9E9F-EB751E13CC9C}"/>
          </ac:spMkLst>
        </pc:spChg>
        <pc:spChg chg="add del">
          <ac:chgData name="胡 翌霖" userId="a9a41afe759712f0" providerId="LiveId" clId="{96247B6F-9C21-4CFC-861E-B87F992F118F}" dt="2021-12-06T08:36:06.023" v="101" actId="26606"/>
          <ac:spMkLst>
            <pc:docMk/>
            <pc:sldMk cId="774437506" sldId="341"/>
            <ac:spMk id="108" creationId="{0671A8AE-40A1-4631-A6B8-581AFF065482}"/>
          </ac:spMkLst>
        </pc:spChg>
        <pc:spChg chg="add del">
          <ac:chgData name="胡 翌霖" userId="a9a41afe759712f0" providerId="LiveId" clId="{96247B6F-9C21-4CFC-861E-B87F992F118F}" dt="2021-12-06T08:36:06.023" v="101" actId="26606"/>
          <ac:spMkLst>
            <pc:docMk/>
            <pc:sldMk cId="774437506" sldId="341"/>
            <ac:spMk id="110" creationId="{AB58EF07-17C2-48CF-ABB0-EEF1F17CB8F0}"/>
          </ac:spMkLst>
        </pc:spChg>
        <pc:spChg chg="add del">
          <ac:chgData name="胡 翌霖" userId="a9a41afe759712f0" providerId="LiveId" clId="{96247B6F-9C21-4CFC-861E-B87F992F118F}" dt="2021-12-06T08:36:06.023" v="101" actId="26606"/>
          <ac:spMkLst>
            <pc:docMk/>
            <pc:sldMk cId="774437506" sldId="341"/>
            <ac:spMk id="112" creationId="{AF2F604E-43BE-4DC3-B983-E071523364F8}"/>
          </ac:spMkLst>
        </pc:spChg>
        <pc:spChg chg="add del">
          <ac:chgData name="胡 翌霖" userId="a9a41afe759712f0" providerId="LiveId" clId="{96247B6F-9C21-4CFC-861E-B87F992F118F}" dt="2021-12-06T08:36:06.023" v="101" actId="26606"/>
          <ac:spMkLst>
            <pc:docMk/>
            <pc:sldMk cId="774437506" sldId="341"/>
            <ac:spMk id="114" creationId="{08C9B587-E65E-4B52-B37C-ABEBB6E87928}"/>
          </ac:spMkLst>
        </pc:spChg>
        <pc:spChg chg="add del">
          <ac:chgData name="胡 翌霖" userId="a9a41afe759712f0" providerId="LiveId" clId="{96247B6F-9C21-4CFC-861E-B87F992F118F}" dt="2021-12-06T12:02:29.306" v="1284" actId="26606"/>
          <ac:spMkLst>
            <pc:docMk/>
            <pc:sldMk cId="774437506" sldId="341"/>
            <ac:spMk id="119" creationId="{37C89E4B-3C9F-44B9-8B86-D9E3D112D8EC}"/>
          </ac:spMkLst>
        </pc:spChg>
        <pc:spChg chg="add del">
          <ac:chgData name="胡 翌霖" userId="a9a41afe759712f0" providerId="LiveId" clId="{96247B6F-9C21-4CFC-861E-B87F992F118F}" dt="2021-12-06T12:02:24.081" v="1282" actId="26606"/>
          <ac:spMkLst>
            <pc:docMk/>
            <pc:sldMk cId="774437506" sldId="341"/>
            <ac:spMk id="128" creationId="{AD35AE2F-5E3A-49D9-8DE1-8A333BA4088E}"/>
          </ac:spMkLst>
        </pc:spChg>
        <pc:spChg chg="add del">
          <ac:chgData name="胡 翌霖" userId="a9a41afe759712f0" providerId="LiveId" clId="{96247B6F-9C21-4CFC-861E-B87F992F118F}" dt="2021-12-06T12:02:24.081" v="1282" actId="26606"/>
          <ac:spMkLst>
            <pc:docMk/>
            <pc:sldMk cId="774437506" sldId="341"/>
            <ac:spMk id="130" creationId="{98072727-1E1A-4B8C-8839-AAB69FA2ECE2}"/>
          </ac:spMkLst>
        </pc:spChg>
        <pc:spChg chg="add del">
          <ac:chgData name="胡 翌霖" userId="a9a41afe759712f0" providerId="LiveId" clId="{96247B6F-9C21-4CFC-861E-B87F992F118F}" dt="2021-12-06T12:02:24.081" v="1282" actId="26606"/>
          <ac:spMkLst>
            <pc:docMk/>
            <pc:sldMk cId="774437506" sldId="341"/>
            <ac:spMk id="132" creationId="{79EB4626-023C-436D-9F57-9EB46080909D}"/>
          </ac:spMkLst>
        </pc:spChg>
        <pc:spChg chg="add del">
          <ac:chgData name="胡 翌霖" userId="a9a41afe759712f0" providerId="LiveId" clId="{96247B6F-9C21-4CFC-861E-B87F992F118F}" dt="2021-12-06T12:02:29.306" v="1284" actId="26606"/>
          <ac:spMkLst>
            <pc:docMk/>
            <pc:sldMk cId="774437506" sldId="341"/>
            <ac:spMk id="134" creationId="{8496D4E3-2042-4A7A-B321-DC5615463299}"/>
          </ac:spMkLst>
        </pc:spChg>
        <pc:picChg chg="mod">
          <ac:chgData name="胡 翌霖" userId="a9a41afe759712f0" providerId="LiveId" clId="{96247B6F-9C21-4CFC-861E-B87F992F118F}" dt="2021-12-06T12:02:29.306" v="1284" actId="26606"/>
          <ac:picMkLst>
            <pc:docMk/>
            <pc:sldMk cId="774437506" sldId="341"/>
            <ac:picMk id="4" creationId="{9C45FE5C-450B-416E-9118-C910E16D6264}"/>
          </ac:picMkLst>
        </pc:picChg>
        <pc:cxnChg chg="add del">
          <ac:chgData name="胡 翌霖" userId="a9a41afe759712f0" providerId="LiveId" clId="{96247B6F-9C21-4CFC-861E-B87F992F118F}" dt="2021-12-06T12:02:29.306" v="1284" actId="26606"/>
          <ac:cxnSpMkLst>
            <pc:docMk/>
            <pc:sldMk cId="774437506" sldId="341"/>
            <ac:cxnSpMk id="121" creationId="{AA2EAA10-076F-46BD-8F0F-B9A2FB77A85C}"/>
          </ac:cxnSpMkLst>
        </pc:cxnChg>
        <pc:cxnChg chg="add del">
          <ac:chgData name="胡 翌霖" userId="a9a41afe759712f0" providerId="LiveId" clId="{96247B6F-9C21-4CFC-861E-B87F992F118F}" dt="2021-12-06T12:02:29.306" v="1284" actId="26606"/>
          <ac:cxnSpMkLst>
            <pc:docMk/>
            <pc:sldMk cId="774437506" sldId="341"/>
            <ac:cxnSpMk id="123" creationId="{D891E407-403B-4764-86C9-33A56D3BCAA3}"/>
          </ac:cxnSpMkLst>
        </pc:cxnChg>
        <pc:cxnChg chg="add del">
          <ac:chgData name="胡 翌霖" userId="a9a41afe759712f0" providerId="LiveId" clId="{96247B6F-9C21-4CFC-861E-B87F992F118F}" dt="2021-12-06T12:02:29.306" v="1284" actId="26606"/>
          <ac:cxnSpMkLst>
            <pc:docMk/>
            <pc:sldMk cId="774437506" sldId="341"/>
            <ac:cxnSpMk id="135" creationId="{B44245A4-2E90-4CC3-80EB-0F26D03B9822}"/>
          </ac:cxnSpMkLst>
        </pc:cxnChg>
      </pc:sldChg>
      <pc:sldChg chg="addSp delSp modSp add del mod setBg delDesignElem">
        <pc:chgData name="胡 翌霖" userId="a9a41afe759712f0" providerId="LiveId" clId="{96247B6F-9C21-4CFC-861E-B87F992F118F}" dt="2021-12-06T12:05:03.702" v="1300" actId="47"/>
        <pc:sldMkLst>
          <pc:docMk/>
          <pc:sldMk cId="4152451283" sldId="342"/>
        </pc:sldMkLst>
        <pc:spChg chg="mod">
          <ac:chgData name="胡 翌霖" userId="a9a41afe759712f0" providerId="LiveId" clId="{96247B6F-9C21-4CFC-861E-B87F992F118F}" dt="2021-12-06T12:03:53.444" v="1289" actId="1076"/>
          <ac:spMkLst>
            <pc:docMk/>
            <pc:sldMk cId="4152451283" sldId="342"/>
            <ac:spMk id="2" creationId="{A776EBA2-2025-403B-82F9-59DC197D69C0}"/>
          </ac:spMkLst>
        </pc:spChg>
        <pc:cxnChg chg="add del">
          <ac:chgData name="胡 翌霖" userId="a9a41afe759712f0" providerId="LiveId" clId="{96247B6F-9C21-4CFC-861E-B87F992F118F}" dt="2021-12-06T08:25:15.400" v="53"/>
          <ac:cxnSpMkLst>
            <pc:docMk/>
            <pc:sldMk cId="4152451283" sldId="342"/>
            <ac:cxnSpMk id="71" creationId="{A7F400EE-A8A5-48AF-B4D6-291B52C6F0B0}"/>
          </ac:cxnSpMkLst>
        </pc:cxnChg>
      </pc:sldChg>
      <pc:sldChg chg="addSp delSp modSp add del mod setBg delDesignElem">
        <pc:chgData name="胡 翌霖" userId="a9a41afe759712f0" providerId="LiveId" clId="{96247B6F-9C21-4CFC-861E-B87F992F118F}" dt="2021-12-06T12:05:11.548" v="1307" actId="20577"/>
        <pc:sldMkLst>
          <pc:docMk/>
          <pc:sldMk cId="817376323" sldId="343"/>
        </pc:sldMkLst>
        <pc:spChg chg="mod">
          <ac:chgData name="胡 翌霖" userId="a9a41afe759712f0" providerId="LiveId" clId="{96247B6F-9C21-4CFC-861E-B87F992F118F}" dt="2021-12-06T12:05:11.548" v="1307" actId="20577"/>
          <ac:spMkLst>
            <pc:docMk/>
            <pc:sldMk cId="817376323" sldId="343"/>
            <ac:spMk id="2" creationId="{331550A4-40A9-4B47-B6DC-C97133E37F42}"/>
          </ac:spMkLst>
        </pc:spChg>
        <pc:cxnChg chg="add del">
          <ac:chgData name="胡 翌霖" userId="a9a41afe759712f0" providerId="LiveId" clId="{96247B6F-9C21-4CFC-861E-B87F992F118F}" dt="2021-12-06T08:25:15.400" v="53"/>
          <ac:cxnSpMkLst>
            <pc:docMk/>
            <pc:sldMk cId="817376323" sldId="343"/>
            <ac:cxnSpMk id="18" creationId="{60188E89-AF78-40F6-B787-E9BD9C625686}"/>
          </ac:cxnSpMkLst>
        </pc:cxnChg>
      </pc:sldChg>
      <pc:sldChg chg="add del">
        <pc:chgData name="胡 翌霖" userId="a9a41afe759712f0" providerId="LiveId" clId="{96247B6F-9C21-4CFC-861E-B87F992F118F}" dt="2021-12-06T12:05:19.544" v="1308" actId="47"/>
        <pc:sldMkLst>
          <pc:docMk/>
          <pc:sldMk cId="1101963277" sldId="344"/>
        </pc:sldMkLst>
      </pc:sldChg>
      <pc:sldChg chg="addSp delSp modSp add del mod setBg delDesignElem">
        <pc:chgData name="胡 翌霖" userId="a9a41afe759712f0" providerId="LiveId" clId="{96247B6F-9C21-4CFC-861E-B87F992F118F}" dt="2021-12-06T12:05:37.081" v="1309" actId="6549"/>
        <pc:sldMkLst>
          <pc:docMk/>
          <pc:sldMk cId="381529457" sldId="345"/>
        </pc:sldMkLst>
        <pc:spChg chg="mod">
          <ac:chgData name="胡 翌霖" userId="a9a41afe759712f0" providerId="LiveId" clId="{96247B6F-9C21-4CFC-861E-B87F992F118F}" dt="2021-12-06T12:05:37.081" v="1309" actId="6549"/>
          <ac:spMkLst>
            <pc:docMk/>
            <pc:sldMk cId="381529457" sldId="345"/>
            <ac:spMk id="3" creationId="{926F3A2C-A2E0-4D28-BC7B-4219E6DEDD9A}"/>
          </ac:spMkLst>
        </pc:spChg>
        <pc:spChg chg="add del">
          <ac:chgData name="胡 翌霖" userId="a9a41afe759712f0" providerId="LiveId" clId="{96247B6F-9C21-4CFC-861E-B87F992F118F}" dt="2021-12-06T08:25:15.400" v="53"/>
          <ac:spMkLst>
            <pc:docMk/>
            <pc:sldMk cId="381529457" sldId="345"/>
            <ac:spMk id="58" creationId="{7CB4857B-ED7C-444D-9F04-2F885114A1C2}"/>
          </ac:spMkLst>
        </pc:spChg>
        <pc:spChg chg="add del">
          <ac:chgData name="胡 翌霖" userId="a9a41afe759712f0" providerId="LiveId" clId="{96247B6F-9C21-4CFC-861E-B87F992F118F}" dt="2021-12-06T08:25:15.400" v="53"/>
          <ac:spMkLst>
            <pc:docMk/>
            <pc:sldMk cId="381529457" sldId="345"/>
            <ac:spMk id="59" creationId="{D18046FB-44EA-4FD8-A585-EA09A319B2D0}"/>
          </ac:spMkLst>
        </pc:spChg>
        <pc:spChg chg="add del">
          <ac:chgData name="胡 翌霖" userId="a9a41afe759712f0" providerId="LiveId" clId="{96247B6F-9C21-4CFC-861E-B87F992F118F}" dt="2021-12-06T08:25:15.400" v="53"/>
          <ac:spMkLst>
            <pc:docMk/>
            <pc:sldMk cId="381529457" sldId="345"/>
            <ac:spMk id="60" creationId="{479F5F2B-8B58-4140-AE6A-51F6C67B18D9}"/>
          </ac:spMkLst>
        </pc:spChg>
      </pc:sldChg>
      <pc:sldChg chg="add del">
        <pc:chgData name="胡 翌霖" userId="a9a41afe759712f0" providerId="LiveId" clId="{96247B6F-9C21-4CFC-861E-B87F992F118F}" dt="2021-12-06T08:25:15.479" v="54"/>
        <pc:sldMkLst>
          <pc:docMk/>
          <pc:sldMk cId="122631231" sldId="346"/>
        </pc:sldMkLst>
      </pc:sldChg>
      <pc:sldChg chg="addSp delSp add del setBg delDesignElem">
        <pc:chgData name="胡 翌霖" userId="a9a41afe759712f0" providerId="LiveId" clId="{96247B6F-9C21-4CFC-861E-B87F992F118F}" dt="2021-12-06T12:05:48.422" v="1310" actId="47"/>
        <pc:sldMkLst>
          <pc:docMk/>
          <pc:sldMk cId="1370452130" sldId="347"/>
        </pc:sldMkLst>
        <pc:spChg chg="add del">
          <ac:chgData name="胡 翌霖" userId="a9a41afe759712f0" providerId="LiveId" clId="{96247B6F-9C21-4CFC-861E-B87F992F118F}" dt="2021-12-06T08:25:15.400" v="53"/>
          <ac:spMkLst>
            <pc:docMk/>
            <pc:sldMk cId="1370452130" sldId="347"/>
            <ac:spMk id="8" creationId="{7CB4857B-ED7C-444D-9F04-2F885114A1C2}"/>
          </ac:spMkLst>
        </pc:spChg>
        <pc:spChg chg="add del">
          <ac:chgData name="胡 翌霖" userId="a9a41afe759712f0" providerId="LiveId" clId="{96247B6F-9C21-4CFC-861E-B87F992F118F}" dt="2021-12-06T08:25:15.400" v="53"/>
          <ac:spMkLst>
            <pc:docMk/>
            <pc:sldMk cId="1370452130" sldId="347"/>
            <ac:spMk id="10" creationId="{D18046FB-44EA-4FD8-A585-EA09A319B2D0}"/>
          </ac:spMkLst>
        </pc:spChg>
        <pc:spChg chg="add del">
          <ac:chgData name="胡 翌霖" userId="a9a41afe759712f0" providerId="LiveId" clId="{96247B6F-9C21-4CFC-861E-B87F992F118F}" dt="2021-12-06T08:25:15.400" v="53"/>
          <ac:spMkLst>
            <pc:docMk/>
            <pc:sldMk cId="1370452130" sldId="347"/>
            <ac:spMk id="12" creationId="{479F5F2B-8B58-4140-AE6A-51F6C67B18D9}"/>
          </ac:spMkLst>
        </pc:spChg>
      </pc:sldChg>
      <pc:sldChg chg="addSp delSp modSp add del mod setBg delDesignElem">
        <pc:chgData name="胡 翌霖" userId="a9a41afe759712f0" providerId="LiveId" clId="{96247B6F-9C21-4CFC-861E-B87F992F118F}" dt="2021-12-06T12:06:17.377" v="1312" actId="20577"/>
        <pc:sldMkLst>
          <pc:docMk/>
          <pc:sldMk cId="584282542" sldId="348"/>
        </pc:sldMkLst>
        <pc:spChg chg="mod">
          <ac:chgData name="胡 翌霖" userId="a9a41afe759712f0" providerId="LiveId" clId="{96247B6F-9C21-4CFC-861E-B87F992F118F}" dt="2021-12-06T12:06:17.377" v="1312" actId="20577"/>
          <ac:spMkLst>
            <pc:docMk/>
            <pc:sldMk cId="584282542" sldId="348"/>
            <ac:spMk id="2" creationId="{F72EA9C5-ED14-439B-8EBE-8354B3981C46}"/>
          </ac:spMkLst>
        </pc:spChg>
        <pc:spChg chg="add del">
          <ac:chgData name="胡 翌霖" userId="a9a41afe759712f0" providerId="LiveId" clId="{96247B6F-9C21-4CFC-861E-B87F992F118F}" dt="2021-12-06T08:25:15.400" v="53"/>
          <ac:spMkLst>
            <pc:docMk/>
            <pc:sldMk cId="584282542" sldId="348"/>
            <ac:spMk id="14" creationId="{B497CCB5-5FC2-473C-AFCC-2430CEF1DF71}"/>
          </ac:spMkLst>
        </pc:spChg>
        <pc:spChg chg="add del">
          <ac:chgData name="胡 翌霖" userId="a9a41afe759712f0" providerId="LiveId" clId="{96247B6F-9C21-4CFC-861E-B87F992F118F}" dt="2021-12-06T08:25:15.400" v="53"/>
          <ac:spMkLst>
            <pc:docMk/>
            <pc:sldMk cId="584282542" sldId="348"/>
            <ac:spMk id="16" creationId="{599C8C75-BFDF-44E7-A028-EEB5EDD58817}"/>
          </ac:spMkLst>
        </pc:spChg>
      </pc:sldChg>
      <pc:sldChg chg="addSp delSp add del setBg delDesignElem">
        <pc:chgData name="胡 翌霖" userId="a9a41afe759712f0" providerId="LiveId" clId="{96247B6F-9C21-4CFC-861E-B87F992F118F}" dt="2021-12-06T12:03:00.167" v="1286" actId="47"/>
        <pc:sldMkLst>
          <pc:docMk/>
          <pc:sldMk cId="2418383950" sldId="350"/>
        </pc:sldMkLst>
        <pc:spChg chg="add del">
          <ac:chgData name="胡 翌霖" userId="a9a41afe759712f0" providerId="LiveId" clId="{96247B6F-9C21-4CFC-861E-B87F992F118F}" dt="2021-12-06T08:25:15.400" v="53"/>
          <ac:spMkLst>
            <pc:docMk/>
            <pc:sldMk cId="2418383950" sldId="350"/>
            <ac:spMk id="15" creationId="{37C89E4B-3C9F-44B9-8B86-D9E3D112D8EC}"/>
          </ac:spMkLst>
        </pc:spChg>
        <pc:cxnChg chg="add del">
          <ac:chgData name="胡 翌霖" userId="a9a41afe759712f0" providerId="LiveId" clId="{96247B6F-9C21-4CFC-861E-B87F992F118F}" dt="2021-12-06T08:25:15.400" v="53"/>
          <ac:cxnSpMkLst>
            <pc:docMk/>
            <pc:sldMk cId="2418383950" sldId="350"/>
            <ac:cxnSpMk id="17" creationId="{AA2EAA10-076F-46BD-8F0F-B9A2FB77A85C}"/>
          </ac:cxnSpMkLst>
        </pc:cxnChg>
        <pc:cxnChg chg="add del">
          <ac:chgData name="胡 翌霖" userId="a9a41afe759712f0" providerId="LiveId" clId="{96247B6F-9C21-4CFC-861E-B87F992F118F}" dt="2021-12-06T08:25:15.400" v="53"/>
          <ac:cxnSpMkLst>
            <pc:docMk/>
            <pc:sldMk cId="2418383950" sldId="350"/>
            <ac:cxnSpMk id="23" creationId="{D891E407-403B-4764-86C9-33A56D3BCAA3}"/>
          </ac:cxnSpMkLst>
        </pc:cxnChg>
      </pc:sldChg>
      <pc:sldChg chg="add del setBg">
        <pc:chgData name="胡 翌霖" userId="a9a41afe759712f0" providerId="LiveId" clId="{96247B6F-9C21-4CFC-861E-B87F992F118F}" dt="2021-12-06T08:25:15.479" v="54"/>
        <pc:sldMkLst>
          <pc:docMk/>
          <pc:sldMk cId="4171657892" sldId="351"/>
        </pc:sldMkLst>
      </pc:sldChg>
      <pc:sldChg chg="addSp delSp modSp add del mod setBg delDesignElem">
        <pc:chgData name="胡 翌霖" userId="a9a41afe759712f0" providerId="LiveId" clId="{96247B6F-9C21-4CFC-861E-B87F992F118F}" dt="2021-12-06T12:06:46.727" v="1315" actId="6549"/>
        <pc:sldMkLst>
          <pc:docMk/>
          <pc:sldMk cId="3516014114" sldId="352"/>
        </pc:sldMkLst>
        <pc:spChg chg="mod">
          <ac:chgData name="胡 翌霖" userId="a9a41afe759712f0" providerId="LiveId" clId="{96247B6F-9C21-4CFC-861E-B87F992F118F}" dt="2021-12-06T12:06:46.727" v="1315" actId="6549"/>
          <ac:spMkLst>
            <pc:docMk/>
            <pc:sldMk cId="3516014114" sldId="352"/>
            <ac:spMk id="3" creationId="{2B45DF5B-C1DE-4023-B1DF-0CBBB6B82F16}"/>
          </ac:spMkLst>
        </pc:spChg>
        <pc:spChg chg="add del">
          <ac:chgData name="胡 翌霖" userId="a9a41afe759712f0" providerId="LiveId" clId="{96247B6F-9C21-4CFC-861E-B87F992F118F}" dt="2021-12-06T08:25:15.400" v="53"/>
          <ac:spMkLst>
            <pc:docMk/>
            <pc:sldMk cId="3516014114" sldId="352"/>
            <ac:spMk id="72" creationId="{DA5901A6-8EC7-4636-A3E3-9AAF7D917C7B}"/>
          </ac:spMkLst>
        </pc:spChg>
      </pc:sldChg>
      <pc:sldChg chg="addSp delSp add del setBg delDesignElem">
        <pc:chgData name="胡 翌霖" userId="a9a41afe759712f0" providerId="LiveId" clId="{96247B6F-9C21-4CFC-861E-B87F992F118F}" dt="2021-12-06T08:25:15.479" v="54"/>
        <pc:sldMkLst>
          <pc:docMk/>
          <pc:sldMk cId="4214654514" sldId="353"/>
        </pc:sldMkLst>
        <pc:cxnChg chg="add del">
          <ac:chgData name="胡 翌霖" userId="a9a41afe759712f0" providerId="LiveId" clId="{96247B6F-9C21-4CFC-861E-B87F992F118F}" dt="2021-12-06T08:25:15.400" v="53"/>
          <ac:cxnSpMkLst>
            <pc:docMk/>
            <pc:sldMk cId="4214654514" sldId="353"/>
            <ac:cxnSpMk id="41" creationId="{EBAD6A72-88E8-42F7-88B9-CAF744536BE4}"/>
          </ac:cxnSpMkLst>
        </pc:cxnChg>
        <pc:cxnChg chg="add del">
          <ac:chgData name="胡 翌霖" userId="a9a41afe759712f0" providerId="LiveId" clId="{96247B6F-9C21-4CFC-861E-B87F992F118F}" dt="2021-12-06T08:25:15.400" v="53"/>
          <ac:cxnSpMkLst>
            <pc:docMk/>
            <pc:sldMk cId="4214654514" sldId="353"/>
            <ac:cxnSpMk id="43" creationId="{C800968E-0A99-46C4-A9B2-6A63AC66F4B0}"/>
          </ac:cxnSpMkLst>
        </pc:cxnChg>
      </pc:sldChg>
      <pc:sldChg chg="addSp delSp add del setBg delDesignElem">
        <pc:chgData name="胡 翌霖" userId="a9a41afe759712f0" providerId="LiveId" clId="{96247B6F-9C21-4CFC-861E-B87F992F118F}" dt="2021-12-06T08:25:15.479" v="54"/>
        <pc:sldMkLst>
          <pc:docMk/>
          <pc:sldMk cId="4059080299" sldId="354"/>
        </pc:sldMkLst>
        <pc:spChg chg="add del">
          <ac:chgData name="胡 翌霖" userId="a9a41afe759712f0" providerId="LiveId" clId="{96247B6F-9C21-4CFC-861E-B87F992F118F}" dt="2021-12-06T08:25:15.400" v="53"/>
          <ac:spMkLst>
            <pc:docMk/>
            <pc:sldMk cId="4059080299" sldId="354"/>
            <ac:spMk id="35" creationId="{8ABFE404-8D65-4573-A3EF-6DF477936BA3}"/>
          </ac:spMkLst>
        </pc:spChg>
        <pc:cxnChg chg="add del">
          <ac:chgData name="胡 翌霖" userId="a9a41afe759712f0" providerId="LiveId" clId="{96247B6F-9C21-4CFC-861E-B87F992F118F}" dt="2021-12-06T08:25:15.400" v="53"/>
          <ac:cxnSpMkLst>
            <pc:docMk/>
            <pc:sldMk cId="4059080299" sldId="354"/>
            <ac:cxnSpMk id="36" creationId="{AF5191F1-A1C8-4AEE-8007-DF304E42B15E}"/>
          </ac:cxnSpMkLst>
        </pc:cxnChg>
      </pc:sldChg>
      <pc:sldChg chg="addSp delSp add del setBg delDesignElem">
        <pc:chgData name="胡 翌霖" userId="a9a41afe759712f0" providerId="LiveId" clId="{96247B6F-9C21-4CFC-861E-B87F992F118F}" dt="2021-12-06T12:09:00.197" v="1324" actId="47"/>
        <pc:sldMkLst>
          <pc:docMk/>
          <pc:sldMk cId="1141988742" sldId="355"/>
        </pc:sldMkLst>
        <pc:spChg chg="add del">
          <ac:chgData name="胡 翌霖" userId="a9a41afe759712f0" providerId="LiveId" clId="{96247B6F-9C21-4CFC-861E-B87F992F118F}" dt="2021-12-06T08:25:15.400" v="53"/>
          <ac:spMkLst>
            <pc:docMk/>
            <pc:sldMk cId="1141988742" sldId="355"/>
            <ac:spMk id="71" creationId="{38468727-63BE-4191-B4A6-C30C82C0E986}"/>
          </ac:spMkLst>
        </pc:spChg>
        <pc:spChg chg="add del">
          <ac:chgData name="胡 翌霖" userId="a9a41afe759712f0" providerId="LiveId" clId="{96247B6F-9C21-4CFC-861E-B87F992F118F}" dt="2021-12-06T08:25:15.400" v="53"/>
          <ac:spMkLst>
            <pc:docMk/>
            <pc:sldMk cId="1141988742" sldId="355"/>
            <ac:spMk id="73" creationId="{9D355BB6-1BB8-4828-B246-CFB31742D7B8}"/>
          </ac:spMkLst>
        </pc:spChg>
        <pc:spChg chg="add del">
          <ac:chgData name="胡 翌霖" userId="a9a41afe759712f0" providerId="LiveId" clId="{96247B6F-9C21-4CFC-861E-B87F992F118F}" dt="2021-12-06T08:25:15.400" v="53"/>
          <ac:spMkLst>
            <pc:docMk/>
            <pc:sldMk cId="1141988742" sldId="355"/>
            <ac:spMk id="75" creationId="{CA52A9B9-B2B3-46F0-9D53-0EFF9905BF8F}"/>
          </ac:spMkLst>
        </pc:spChg>
      </pc:sldChg>
      <pc:sldChg chg="addSp delSp modSp add del mod setBg addAnim modAnim setClrOvrMap delDesignElem">
        <pc:chgData name="胡 翌霖" userId="a9a41afe759712f0" providerId="LiveId" clId="{96247B6F-9C21-4CFC-861E-B87F992F118F}" dt="2021-12-06T12:32:27.226" v="1369"/>
        <pc:sldMkLst>
          <pc:docMk/>
          <pc:sldMk cId="32795377" sldId="356"/>
        </pc:sldMkLst>
        <pc:spChg chg="mod ord">
          <ac:chgData name="胡 翌霖" userId="a9a41afe759712f0" providerId="LiveId" clId="{96247B6F-9C21-4CFC-861E-B87F992F118F}" dt="2021-12-06T12:32:17.147" v="1367" actId="26606"/>
          <ac:spMkLst>
            <pc:docMk/>
            <pc:sldMk cId="32795377" sldId="356"/>
            <ac:spMk id="2" creationId="{A4F5DFAE-D7C2-44B0-936C-BA3BF22F2535}"/>
          </ac:spMkLst>
        </pc:spChg>
        <pc:spChg chg="add del">
          <ac:chgData name="胡 翌霖" userId="a9a41afe759712f0" providerId="LiveId" clId="{96247B6F-9C21-4CFC-861E-B87F992F118F}" dt="2021-12-06T12:32:17.147" v="1367" actId="26606"/>
          <ac:spMkLst>
            <pc:docMk/>
            <pc:sldMk cId="32795377" sldId="356"/>
            <ac:spMk id="35" creationId="{AB58EF07-17C2-48CF-ABB0-EEF1F17CB8F0}"/>
          </ac:spMkLst>
        </pc:spChg>
        <pc:spChg chg="add del">
          <ac:chgData name="胡 翌霖" userId="a9a41afe759712f0" providerId="LiveId" clId="{96247B6F-9C21-4CFC-861E-B87F992F118F}" dt="2021-12-06T12:32:17.147" v="1367" actId="26606"/>
          <ac:spMkLst>
            <pc:docMk/>
            <pc:sldMk cId="32795377" sldId="356"/>
            <ac:spMk id="36" creationId="{0671A8AE-40A1-4631-A6B8-581AFF065482}"/>
          </ac:spMkLst>
        </pc:spChg>
        <pc:spChg chg="add del">
          <ac:chgData name="胡 翌霖" userId="a9a41afe759712f0" providerId="LiveId" clId="{96247B6F-9C21-4CFC-861E-B87F992F118F}" dt="2021-12-06T12:32:17.147" v="1367" actId="26606"/>
          <ac:spMkLst>
            <pc:docMk/>
            <pc:sldMk cId="32795377" sldId="356"/>
            <ac:spMk id="37" creationId="{AF2F604E-43BE-4DC3-B983-E071523364F8}"/>
          </ac:spMkLst>
        </pc:spChg>
        <pc:spChg chg="add del">
          <ac:chgData name="胡 翌霖" userId="a9a41afe759712f0" providerId="LiveId" clId="{96247B6F-9C21-4CFC-861E-B87F992F118F}" dt="2021-12-06T12:32:17.147" v="1367" actId="26606"/>
          <ac:spMkLst>
            <pc:docMk/>
            <pc:sldMk cId="32795377" sldId="356"/>
            <ac:spMk id="39" creationId="{08C9B587-E65E-4B52-B37C-ABEBB6E87928}"/>
          </ac:spMkLst>
        </pc:spChg>
        <pc:spChg chg="add">
          <ac:chgData name="胡 翌霖" userId="a9a41afe759712f0" providerId="LiveId" clId="{96247B6F-9C21-4CFC-861E-B87F992F118F}" dt="2021-12-06T12:32:17.147" v="1367" actId="26606"/>
          <ac:spMkLst>
            <pc:docMk/>
            <pc:sldMk cId="32795377" sldId="356"/>
            <ac:spMk id="44" creationId="{37C89E4B-3C9F-44B9-8B86-D9E3D112D8EC}"/>
          </ac:spMkLst>
        </pc:spChg>
        <pc:picChg chg="add mod">
          <ac:chgData name="胡 翌霖" userId="a9a41afe759712f0" providerId="LiveId" clId="{96247B6F-9C21-4CFC-861E-B87F992F118F}" dt="2021-12-06T12:32:17.147" v="1367" actId="26606"/>
          <ac:picMkLst>
            <pc:docMk/>
            <pc:sldMk cId="32795377" sldId="356"/>
            <ac:picMk id="4" creationId="{CE7A5D98-C655-4408-9EF6-562A9D776779}"/>
          </ac:picMkLst>
        </pc:picChg>
        <pc:picChg chg="del">
          <ac:chgData name="胡 翌霖" userId="a9a41afe759712f0" providerId="LiveId" clId="{96247B6F-9C21-4CFC-861E-B87F992F118F}" dt="2021-12-06T12:31:10.303" v="1363" actId="478"/>
          <ac:picMkLst>
            <pc:docMk/>
            <pc:sldMk cId="32795377" sldId="356"/>
            <ac:picMk id="7" creationId="{09597704-F2DA-4D67-99FC-AC252EB4E61F}"/>
          </ac:picMkLst>
        </pc:picChg>
        <pc:cxnChg chg="add">
          <ac:chgData name="胡 翌霖" userId="a9a41afe759712f0" providerId="LiveId" clId="{96247B6F-9C21-4CFC-861E-B87F992F118F}" dt="2021-12-06T12:32:17.147" v="1367" actId="26606"/>
          <ac:cxnSpMkLst>
            <pc:docMk/>
            <pc:sldMk cId="32795377" sldId="356"/>
            <ac:cxnSpMk id="46" creationId="{AA2EAA10-076F-46BD-8F0F-B9A2FB77A85C}"/>
          </ac:cxnSpMkLst>
        </pc:cxnChg>
        <pc:cxnChg chg="add">
          <ac:chgData name="胡 翌霖" userId="a9a41afe759712f0" providerId="LiveId" clId="{96247B6F-9C21-4CFC-861E-B87F992F118F}" dt="2021-12-06T12:32:17.147" v="1367" actId="26606"/>
          <ac:cxnSpMkLst>
            <pc:docMk/>
            <pc:sldMk cId="32795377" sldId="356"/>
            <ac:cxnSpMk id="48" creationId="{D891E407-403B-4764-86C9-33A56D3BCAA3}"/>
          </ac:cxnSpMkLst>
        </pc:cxnChg>
      </pc:sldChg>
      <pc:sldChg chg="addSp delSp add del setBg delDesignElem">
        <pc:chgData name="胡 翌霖" userId="a9a41afe759712f0" providerId="LiveId" clId="{96247B6F-9C21-4CFC-861E-B87F992F118F}" dt="2021-12-06T08:25:15.479" v="54"/>
        <pc:sldMkLst>
          <pc:docMk/>
          <pc:sldMk cId="3842657577" sldId="358"/>
        </pc:sldMkLst>
        <pc:spChg chg="add del">
          <ac:chgData name="胡 翌霖" userId="a9a41afe759712f0" providerId="LiveId" clId="{96247B6F-9C21-4CFC-861E-B87F992F118F}" dt="2021-12-06T08:25:15.400" v="53"/>
          <ac:spMkLst>
            <pc:docMk/>
            <pc:sldMk cId="3842657577" sldId="358"/>
            <ac:spMk id="2054" creationId="{8ABFE404-8D65-4573-A3EF-6DF477936BA3}"/>
          </ac:spMkLst>
        </pc:spChg>
        <pc:cxnChg chg="add del">
          <ac:chgData name="胡 翌霖" userId="a9a41afe759712f0" providerId="LiveId" clId="{96247B6F-9C21-4CFC-861E-B87F992F118F}" dt="2021-12-06T08:25:15.400" v="53"/>
          <ac:cxnSpMkLst>
            <pc:docMk/>
            <pc:sldMk cId="3842657577" sldId="358"/>
            <ac:cxnSpMk id="2055" creationId="{AF5191F1-A1C8-4AEE-8007-DF304E42B15E}"/>
          </ac:cxnSpMkLst>
        </pc:cxnChg>
      </pc:sldChg>
      <pc:sldChg chg="addSp delSp modSp add del mod setBg setClrOvrMap">
        <pc:chgData name="胡 翌霖" userId="a9a41afe759712f0" providerId="LiveId" clId="{96247B6F-9C21-4CFC-861E-B87F992F118F}" dt="2021-12-06T12:37:02.964" v="1419" actId="6549"/>
        <pc:sldMkLst>
          <pc:docMk/>
          <pc:sldMk cId="681280344" sldId="359"/>
        </pc:sldMkLst>
        <pc:spChg chg="mod">
          <ac:chgData name="胡 翌霖" userId="a9a41afe759712f0" providerId="LiveId" clId="{96247B6F-9C21-4CFC-861E-B87F992F118F}" dt="2021-12-06T12:36:52.774" v="1415" actId="6549"/>
          <ac:spMkLst>
            <pc:docMk/>
            <pc:sldMk cId="681280344" sldId="359"/>
            <ac:spMk id="2" creationId="{1E792A5B-92F2-4D67-8C4B-2AD557C327A0}"/>
          </ac:spMkLst>
        </pc:spChg>
        <pc:spChg chg="mod">
          <ac:chgData name="胡 翌霖" userId="a9a41afe759712f0" providerId="LiveId" clId="{96247B6F-9C21-4CFC-861E-B87F992F118F}" dt="2021-12-06T12:37:02.964" v="1419" actId="6549"/>
          <ac:spMkLst>
            <pc:docMk/>
            <pc:sldMk cId="681280344" sldId="359"/>
            <ac:spMk id="3" creationId="{2B3DB264-55D4-4E98-B424-BCA63CCBA12B}"/>
          </ac:spMkLst>
        </pc:spChg>
        <pc:spChg chg="add del">
          <ac:chgData name="胡 翌霖" userId="a9a41afe759712f0" providerId="LiveId" clId="{96247B6F-9C21-4CFC-861E-B87F992F118F}" dt="2021-12-06T12:35:44.019" v="1386" actId="26606"/>
          <ac:spMkLst>
            <pc:docMk/>
            <pc:sldMk cId="681280344" sldId="359"/>
            <ac:spMk id="10" creationId="{9B76D444-2756-434F-AE61-96D69830C13E}"/>
          </ac:spMkLst>
        </pc:spChg>
        <pc:spChg chg="add del">
          <ac:chgData name="胡 翌霖" userId="a9a41afe759712f0" providerId="LiveId" clId="{96247B6F-9C21-4CFC-861E-B87F992F118F}" dt="2021-12-06T12:35:44.019" v="1386" actId="26606"/>
          <ac:spMkLst>
            <pc:docMk/>
            <pc:sldMk cId="681280344" sldId="359"/>
            <ac:spMk id="12" creationId="{A27B6159-7734-4564-9E0F-C4BC43C36E52}"/>
          </ac:spMkLst>
        </pc:spChg>
        <pc:spChg chg="add del">
          <ac:chgData name="胡 翌霖" userId="a9a41afe759712f0" providerId="LiveId" clId="{96247B6F-9C21-4CFC-861E-B87F992F118F}" dt="2021-12-06T12:36:19.997" v="1411" actId="26606"/>
          <ac:spMkLst>
            <pc:docMk/>
            <pc:sldMk cId="681280344" sldId="359"/>
            <ac:spMk id="16" creationId="{3CD9DF72-87A3-404E-A828-84CBF11A8303}"/>
          </ac:spMkLst>
        </pc:spChg>
        <pc:spChg chg="add del">
          <ac:chgData name="胡 翌霖" userId="a9a41afe759712f0" providerId="LiveId" clId="{96247B6F-9C21-4CFC-861E-B87F992F118F}" dt="2021-12-06T12:36:19.991" v="1410" actId="26606"/>
          <ac:spMkLst>
            <pc:docMk/>
            <pc:sldMk cId="681280344" sldId="359"/>
            <ac:spMk id="22" creationId="{B0792D4F-247E-46FE-85FC-881DEFA41D94}"/>
          </ac:spMkLst>
        </pc:spChg>
        <pc:spChg chg="add del">
          <ac:chgData name="胡 翌霖" userId="a9a41afe759712f0" providerId="LiveId" clId="{96247B6F-9C21-4CFC-861E-B87F992F118F}" dt="2021-12-06T12:36:19.991" v="1410" actId="26606"/>
          <ac:spMkLst>
            <pc:docMk/>
            <pc:sldMk cId="681280344" sldId="359"/>
            <ac:spMk id="24" creationId="{FA3CD3A3-D3C1-4567-BEC0-3A50E9A3A630}"/>
          </ac:spMkLst>
        </pc:spChg>
        <pc:spChg chg="add del">
          <ac:chgData name="胡 翌霖" userId="a9a41afe759712f0" providerId="LiveId" clId="{96247B6F-9C21-4CFC-861E-B87F992F118F}" dt="2021-12-06T12:36:49.818" v="1414" actId="26606"/>
          <ac:spMkLst>
            <pc:docMk/>
            <pc:sldMk cId="681280344" sldId="359"/>
            <ac:spMk id="28" creationId="{5E8D2E83-FB3A-40E7-A9E5-7AB389D612B4}"/>
          </ac:spMkLst>
        </pc:spChg>
        <pc:spChg chg="add">
          <ac:chgData name="胡 翌霖" userId="a9a41afe759712f0" providerId="LiveId" clId="{96247B6F-9C21-4CFC-861E-B87F992F118F}" dt="2021-12-06T12:36:49.818" v="1414" actId="26606"/>
          <ac:spMkLst>
            <pc:docMk/>
            <pc:sldMk cId="681280344" sldId="359"/>
            <ac:spMk id="33" creationId="{5E8D2E83-FB3A-40E7-A9E5-7AB389D612B4}"/>
          </ac:spMkLst>
        </pc:spChg>
        <pc:picChg chg="add mod ord">
          <ac:chgData name="胡 翌霖" userId="a9a41afe759712f0" providerId="LiveId" clId="{96247B6F-9C21-4CFC-861E-B87F992F118F}" dt="2021-12-06T12:36:19.997" v="1411" actId="26606"/>
          <ac:picMkLst>
            <pc:docMk/>
            <pc:sldMk cId="681280344" sldId="359"/>
            <ac:picMk id="5" creationId="{4AF81C28-0382-4576-9329-7A27AAB860F8}"/>
          </ac:picMkLst>
        </pc:picChg>
        <pc:cxnChg chg="add del">
          <ac:chgData name="胡 翌霖" userId="a9a41afe759712f0" providerId="LiveId" clId="{96247B6F-9C21-4CFC-861E-B87F992F118F}" dt="2021-12-06T12:35:44.019" v="1386" actId="26606"/>
          <ac:cxnSpMkLst>
            <pc:docMk/>
            <pc:sldMk cId="681280344" sldId="359"/>
            <ac:cxnSpMk id="14" creationId="{E2FFB46B-05BC-4950-B18A-9593FDAE6ED7}"/>
          </ac:cxnSpMkLst>
        </pc:cxnChg>
        <pc:cxnChg chg="add del">
          <ac:chgData name="胡 翌霖" userId="a9a41afe759712f0" providerId="LiveId" clId="{96247B6F-9C21-4CFC-861E-B87F992F118F}" dt="2021-12-06T12:36:19.997" v="1411" actId="26606"/>
          <ac:cxnSpMkLst>
            <pc:docMk/>
            <pc:sldMk cId="681280344" sldId="359"/>
            <ac:cxnSpMk id="17" creationId="{20E3A342-4D61-4E3F-AF90-1AB42AEB96CC}"/>
          </ac:cxnSpMkLst>
        </pc:cxnChg>
        <pc:cxnChg chg="add del">
          <ac:chgData name="胡 翌霖" userId="a9a41afe759712f0" providerId="LiveId" clId="{96247B6F-9C21-4CFC-861E-B87F992F118F}" dt="2021-12-06T12:36:19.991" v="1410" actId="26606"/>
          <ac:cxnSpMkLst>
            <pc:docMk/>
            <pc:sldMk cId="681280344" sldId="359"/>
            <ac:cxnSpMk id="26" creationId="{B56D13EF-D431-4D0F-BFFC-1B5A686FF9BD}"/>
          </ac:cxnSpMkLst>
        </pc:cxnChg>
      </pc:sldChg>
      <pc:sldChg chg="addSp delSp add del setBg delDesignElem">
        <pc:chgData name="胡 翌霖" userId="a9a41afe759712f0" providerId="LiveId" clId="{96247B6F-9C21-4CFC-861E-B87F992F118F}" dt="2021-12-06T08:25:15.479" v="54"/>
        <pc:sldMkLst>
          <pc:docMk/>
          <pc:sldMk cId="702431252" sldId="360"/>
        </pc:sldMkLst>
        <pc:spChg chg="add del">
          <ac:chgData name="胡 翌霖" userId="a9a41afe759712f0" providerId="LiveId" clId="{96247B6F-9C21-4CFC-861E-B87F992F118F}" dt="2021-12-06T08:25:15.400" v="53"/>
          <ac:spMkLst>
            <pc:docMk/>
            <pc:sldMk cId="702431252" sldId="360"/>
            <ac:spMk id="72" creationId="{71A784BF-09DB-448D-99FC-B49DFC6605D5}"/>
          </ac:spMkLst>
        </pc:spChg>
        <pc:spChg chg="add del">
          <ac:chgData name="胡 翌霖" userId="a9a41afe759712f0" providerId="LiveId" clId="{96247B6F-9C21-4CFC-861E-B87F992F118F}" dt="2021-12-06T08:25:15.400" v="53"/>
          <ac:spMkLst>
            <pc:docMk/>
            <pc:sldMk cId="702431252" sldId="360"/>
            <ac:spMk id="74" creationId="{917859B3-4C91-478D-929D-BB6433F90849}"/>
          </ac:spMkLst>
        </pc:spChg>
        <pc:spChg chg="add del">
          <ac:chgData name="胡 翌霖" userId="a9a41afe759712f0" providerId="LiveId" clId="{96247B6F-9C21-4CFC-861E-B87F992F118F}" dt="2021-12-06T08:25:15.400" v="53"/>
          <ac:spMkLst>
            <pc:docMk/>
            <pc:sldMk cId="702431252" sldId="360"/>
            <ac:spMk id="76" creationId="{6283FBD2-A663-469F-855C-06D86E3C1161}"/>
          </ac:spMkLst>
        </pc:spChg>
        <pc:spChg chg="add del">
          <ac:chgData name="胡 翌霖" userId="a9a41afe759712f0" providerId="LiveId" clId="{96247B6F-9C21-4CFC-861E-B87F992F118F}" dt="2021-12-06T08:25:15.400" v="53"/>
          <ac:spMkLst>
            <pc:docMk/>
            <pc:sldMk cId="702431252" sldId="360"/>
            <ac:spMk id="78" creationId="{8A1279FC-7441-4E55-B082-2774E6316482}"/>
          </ac:spMkLst>
        </pc:spChg>
      </pc:sldChg>
      <pc:sldChg chg="addSp delSp add del setBg delDesignElem">
        <pc:chgData name="胡 翌霖" userId="a9a41afe759712f0" providerId="LiveId" clId="{96247B6F-9C21-4CFC-861E-B87F992F118F}" dt="2021-12-06T08:25:15.479" v="54"/>
        <pc:sldMkLst>
          <pc:docMk/>
          <pc:sldMk cId="2154218608" sldId="361"/>
        </pc:sldMkLst>
        <pc:spChg chg="add del">
          <ac:chgData name="胡 翌霖" userId="a9a41afe759712f0" providerId="LiveId" clId="{96247B6F-9C21-4CFC-861E-B87F992F118F}" dt="2021-12-06T08:25:15.400" v="53"/>
          <ac:spMkLst>
            <pc:docMk/>
            <pc:sldMk cId="2154218608" sldId="361"/>
            <ac:spMk id="22" creationId="{5BA49487-3FDB-4FB7-9D50-2B4F9454DA91}"/>
          </ac:spMkLst>
        </pc:spChg>
        <pc:spChg chg="add del">
          <ac:chgData name="胡 翌霖" userId="a9a41afe759712f0" providerId="LiveId" clId="{96247B6F-9C21-4CFC-861E-B87F992F118F}" dt="2021-12-06T08:25:15.400" v="53"/>
          <ac:spMkLst>
            <pc:docMk/>
            <pc:sldMk cId="2154218608" sldId="361"/>
            <ac:spMk id="23" creationId="{1C938212-FA12-4FF1-87C8-ACDE99D06F69}"/>
          </ac:spMkLst>
        </pc:spChg>
        <pc:spChg chg="add del">
          <ac:chgData name="胡 翌霖" userId="a9a41afe759712f0" providerId="LiveId" clId="{96247B6F-9C21-4CFC-861E-B87F992F118F}" dt="2021-12-06T08:25:15.400" v="53"/>
          <ac:spMkLst>
            <pc:docMk/>
            <pc:sldMk cId="2154218608" sldId="361"/>
            <ac:spMk id="24" creationId="{369F152D-E540-4B48-BA11-2ADF043C6111}"/>
          </ac:spMkLst>
        </pc:spChg>
        <pc:spChg chg="add del">
          <ac:chgData name="胡 翌霖" userId="a9a41afe759712f0" providerId="LiveId" clId="{96247B6F-9C21-4CFC-861E-B87F992F118F}" dt="2021-12-06T08:25:15.400" v="53"/>
          <ac:spMkLst>
            <pc:docMk/>
            <pc:sldMk cId="2154218608" sldId="361"/>
            <ac:spMk id="25" creationId="{0C059F7E-04C4-4C46-9B3E-E5CE267E347D}"/>
          </ac:spMkLst>
        </pc:spChg>
      </pc:sldChg>
      <pc:sldChg chg="add del">
        <pc:chgData name="胡 翌霖" userId="a9a41afe759712f0" providerId="LiveId" clId="{96247B6F-9C21-4CFC-861E-B87F992F118F}" dt="2021-12-06T12:13:21.627" v="1327" actId="2696"/>
        <pc:sldMkLst>
          <pc:docMk/>
          <pc:sldMk cId="2169922307" sldId="362"/>
        </pc:sldMkLst>
      </pc:sldChg>
      <pc:sldChg chg="add del">
        <pc:chgData name="胡 翌霖" userId="a9a41afe759712f0" providerId="LiveId" clId="{96247B6F-9C21-4CFC-861E-B87F992F118F}" dt="2021-12-06T12:13:34.525" v="1332"/>
        <pc:sldMkLst>
          <pc:docMk/>
          <pc:sldMk cId="3792599870" sldId="362"/>
        </pc:sldMkLst>
      </pc:sldChg>
      <pc:sldChg chg="add">
        <pc:chgData name="胡 翌霖" userId="a9a41afe759712f0" providerId="LiveId" clId="{96247B6F-9C21-4CFC-861E-B87F992F118F}" dt="2021-12-06T12:13:34.554" v="1333"/>
        <pc:sldMkLst>
          <pc:docMk/>
          <pc:sldMk cId="4050615898" sldId="362"/>
        </pc:sldMkLst>
      </pc:sldChg>
      <pc:sldChg chg="add del">
        <pc:chgData name="胡 翌霖" userId="a9a41afe759712f0" providerId="LiveId" clId="{96247B6F-9C21-4CFC-861E-B87F992F118F}" dt="2021-12-06T12:13:21.627" v="1327" actId="2696"/>
        <pc:sldMkLst>
          <pc:docMk/>
          <pc:sldMk cId="309585030" sldId="363"/>
        </pc:sldMkLst>
      </pc:sldChg>
      <pc:sldChg chg="add">
        <pc:chgData name="胡 翌霖" userId="a9a41afe759712f0" providerId="LiveId" clId="{96247B6F-9C21-4CFC-861E-B87F992F118F}" dt="2021-12-06T12:13:34.554" v="1333"/>
        <pc:sldMkLst>
          <pc:docMk/>
          <pc:sldMk cId="3122658192" sldId="363"/>
        </pc:sldMkLst>
      </pc:sldChg>
      <pc:sldChg chg="add del">
        <pc:chgData name="胡 翌霖" userId="a9a41afe759712f0" providerId="LiveId" clId="{96247B6F-9C21-4CFC-861E-B87F992F118F}" dt="2021-12-06T12:13:34.525" v="1332"/>
        <pc:sldMkLst>
          <pc:docMk/>
          <pc:sldMk cId="3957199699" sldId="363"/>
        </pc:sldMkLst>
      </pc:sldChg>
      <pc:sldChg chg="add del">
        <pc:chgData name="胡 翌霖" userId="a9a41afe759712f0" providerId="LiveId" clId="{96247B6F-9C21-4CFC-861E-B87F992F118F}" dt="2021-12-06T12:13:21.627" v="1327" actId="2696"/>
        <pc:sldMkLst>
          <pc:docMk/>
          <pc:sldMk cId="307671194" sldId="364"/>
        </pc:sldMkLst>
      </pc:sldChg>
      <pc:sldChg chg="add del">
        <pc:chgData name="胡 翌霖" userId="a9a41afe759712f0" providerId="LiveId" clId="{96247B6F-9C21-4CFC-861E-B87F992F118F}" dt="2021-12-06T12:13:34.525" v="1332"/>
        <pc:sldMkLst>
          <pc:docMk/>
          <pc:sldMk cId="1469945837" sldId="364"/>
        </pc:sldMkLst>
      </pc:sldChg>
      <pc:sldChg chg="add">
        <pc:chgData name="胡 翌霖" userId="a9a41afe759712f0" providerId="LiveId" clId="{96247B6F-9C21-4CFC-861E-B87F992F118F}" dt="2021-12-06T12:13:34.554" v="1333"/>
        <pc:sldMkLst>
          <pc:docMk/>
          <pc:sldMk cId="3131975170" sldId="364"/>
        </pc:sldMkLst>
      </pc:sldChg>
      <pc:sldChg chg="add del">
        <pc:chgData name="胡 翌霖" userId="a9a41afe759712f0" providerId="LiveId" clId="{96247B6F-9C21-4CFC-861E-B87F992F118F}" dt="2021-12-06T12:13:21.627" v="1327" actId="2696"/>
        <pc:sldMkLst>
          <pc:docMk/>
          <pc:sldMk cId="923393836" sldId="365"/>
        </pc:sldMkLst>
      </pc:sldChg>
      <pc:sldChg chg="add">
        <pc:chgData name="胡 翌霖" userId="a9a41afe759712f0" providerId="LiveId" clId="{96247B6F-9C21-4CFC-861E-B87F992F118F}" dt="2021-12-06T12:13:34.554" v="1333"/>
        <pc:sldMkLst>
          <pc:docMk/>
          <pc:sldMk cId="1065569093" sldId="365"/>
        </pc:sldMkLst>
      </pc:sldChg>
      <pc:sldChg chg="add del">
        <pc:chgData name="胡 翌霖" userId="a9a41afe759712f0" providerId="LiveId" clId="{96247B6F-9C21-4CFC-861E-B87F992F118F}" dt="2021-12-06T12:13:34.525" v="1332"/>
        <pc:sldMkLst>
          <pc:docMk/>
          <pc:sldMk cId="2179795832" sldId="365"/>
        </pc:sldMkLst>
      </pc:sldChg>
      <pc:sldChg chg="add">
        <pc:chgData name="胡 翌霖" userId="a9a41afe759712f0" providerId="LiveId" clId="{96247B6F-9C21-4CFC-861E-B87F992F118F}" dt="2021-12-06T12:13:34.554" v="1333"/>
        <pc:sldMkLst>
          <pc:docMk/>
          <pc:sldMk cId="474293032" sldId="366"/>
        </pc:sldMkLst>
      </pc:sldChg>
      <pc:sldChg chg="add del">
        <pc:chgData name="胡 翌霖" userId="a9a41afe759712f0" providerId="LiveId" clId="{96247B6F-9C21-4CFC-861E-B87F992F118F}" dt="2021-12-06T12:13:21.627" v="1327" actId="2696"/>
        <pc:sldMkLst>
          <pc:docMk/>
          <pc:sldMk cId="3089253390" sldId="366"/>
        </pc:sldMkLst>
      </pc:sldChg>
      <pc:sldChg chg="add del">
        <pc:chgData name="胡 翌霖" userId="a9a41afe759712f0" providerId="LiveId" clId="{96247B6F-9C21-4CFC-861E-B87F992F118F}" dt="2021-12-06T12:13:34.525" v="1332"/>
        <pc:sldMkLst>
          <pc:docMk/>
          <pc:sldMk cId="3672492055" sldId="366"/>
        </pc:sldMkLst>
      </pc:sldChg>
      <pc:sldChg chg="addSp delSp add del setBg delDesignElem">
        <pc:chgData name="胡 翌霖" userId="a9a41afe759712f0" providerId="LiveId" clId="{96247B6F-9C21-4CFC-861E-B87F992F118F}" dt="2021-12-06T12:39:47.533" v="1426" actId="47"/>
        <pc:sldMkLst>
          <pc:docMk/>
          <pc:sldMk cId="3053542577" sldId="367"/>
        </pc:sldMkLst>
        <pc:spChg chg="add del">
          <ac:chgData name="胡 翌霖" userId="a9a41afe759712f0" providerId="LiveId" clId="{96247B6F-9C21-4CFC-861E-B87F992F118F}" dt="2021-12-06T08:25:15.400" v="53"/>
          <ac:spMkLst>
            <pc:docMk/>
            <pc:sldMk cId="3053542577" sldId="367"/>
            <ac:spMk id="15" creationId="{4038CB10-1F5C-4D54-9DF7-12586DE5B007}"/>
          </ac:spMkLst>
        </pc:spChg>
        <pc:spChg chg="add del">
          <ac:chgData name="胡 翌霖" userId="a9a41afe759712f0" providerId="LiveId" clId="{96247B6F-9C21-4CFC-861E-B87F992F118F}" dt="2021-12-06T08:25:15.400" v="53"/>
          <ac:spMkLst>
            <pc:docMk/>
            <pc:sldMk cId="3053542577" sldId="367"/>
            <ac:spMk id="16" creationId="{73ED6512-6858-4552-B699-9A97FE9A4EA2}"/>
          </ac:spMkLst>
        </pc:spChg>
      </pc:sldChg>
      <pc:sldChg chg="addSp delSp modSp new mod">
        <pc:chgData name="胡 翌霖" userId="a9a41afe759712f0" providerId="LiveId" clId="{96247B6F-9C21-4CFC-861E-B87F992F118F}" dt="2021-12-06T08:32:36.229" v="78" actId="1076"/>
        <pc:sldMkLst>
          <pc:docMk/>
          <pc:sldMk cId="3184937995" sldId="368"/>
        </pc:sldMkLst>
        <pc:spChg chg="mod">
          <ac:chgData name="胡 翌霖" userId="a9a41afe759712f0" providerId="LiveId" clId="{96247B6F-9C21-4CFC-861E-B87F992F118F}" dt="2021-12-06T08:32:29.063" v="76" actId="21"/>
          <ac:spMkLst>
            <pc:docMk/>
            <pc:sldMk cId="3184937995" sldId="368"/>
            <ac:spMk id="2" creationId="{D655CD82-465E-4D51-ADC0-476979DD07A8}"/>
          </ac:spMkLst>
        </pc:spChg>
        <pc:spChg chg="del">
          <ac:chgData name="胡 翌霖" userId="a9a41afe759712f0" providerId="LiveId" clId="{96247B6F-9C21-4CFC-861E-B87F992F118F}" dt="2021-12-06T08:29:40.125" v="60"/>
          <ac:spMkLst>
            <pc:docMk/>
            <pc:sldMk cId="3184937995" sldId="368"/>
            <ac:spMk id="3" creationId="{9C10BB04-1046-4174-866F-D782B784EE2F}"/>
          </ac:spMkLst>
        </pc:spChg>
        <pc:picChg chg="add mod">
          <ac:chgData name="胡 翌霖" userId="a9a41afe759712f0" providerId="LiveId" clId="{96247B6F-9C21-4CFC-861E-B87F992F118F}" dt="2021-12-06T08:32:36.229" v="78" actId="1076"/>
          <ac:picMkLst>
            <pc:docMk/>
            <pc:sldMk cId="3184937995" sldId="368"/>
            <ac:picMk id="5" creationId="{0B27A69B-34C1-4CF5-B10F-3FDB36B9E837}"/>
          </ac:picMkLst>
        </pc:picChg>
      </pc:sldChg>
      <pc:sldChg chg="addSp delSp modSp new mod setBg">
        <pc:chgData name="胡 翌霖" userId="a9a41afe759712f0" providerId="LiveId" clId="{96247B6F-9C21-4CFC-861E-B87F992F118F}" dt="2021-12-06T08:35:55.659" v="100" actId="26606"/>
        <pc:sldMkLst>
          <pc:docMk/>
          <pc:sldMk cId="1579095584" sldId="369"/>
        </pc:sldMkLst>
        <pc:spChg chg="mod ord">
          <ac:chgData name="胡 翌霖" userId="a9a41afe759712f0" providerId="LiveId" clId="{96247B6F-9C21-4CFC-861E-B87F992F118F}" dt="2021-12-06T08:35:55.659" v="100" actId="26606"/>
          <ac:spMkLst>
            <pc:docMk/>
            <pc:sldMk cId="1579095584" sldId="369"/>
            <ac:spMk id="2" creationId="{D3E12052-D3E6-4BFE-83BE-F235FA06C42E}"/>
          </ac:spMkLst>
        </pc:spChg>
        <pc:spChg chg="del">
          <ac:chgData name="胡 翌霖" userId="a9a41afe759712f0" providerId="LiveId" clId="{96247B6F-9C21-4CFC-861E-B87F992F118F}" dt="2021-12-06T08:35:21.502" v="87"/>
          <ac:spMkLst>
            <pc:docMk/>
            <pc:sldMk cId="1579095584" sldId="369"/>
            <ac:spMk id="3" creationId="{E6D26462-5E40-4F04-B1B1-7F116D8F722C}"/>
          </ac:spMkLst>
        </pc:spChg>
        <pc:spChg chg="add">
          <ac:chgData name="胡 翌霖" userId="a9a41afe759712f0" providerId="LiveId" clId="{96247B6F-9C21-4CFC-861E-B87F992F118F}" dt="2021-12-06T08:35:55.659" v="100" actId="26606"/>
          <ac:spMkLst>
            <pc:docMk/>
            <pc:sldMk cId="1579095584" sldId="369"/>
            <ac:spMk id="10" creationId="{37C89E4B-3C9F-44B9-8B86-D9E3D112D8EC}"/>
          </ac:spMkLst>
        </pc:spChg>
        <pc:picChg chg="add mod">
          <ac:chgData name="胡 翌霖" userId="a9a41afe759712f0" providerId="LiveId" clId="{96247B6F-9C21-4CFC-861E-B87F992F118F}" dt="2021-12-06T08:35:55.659" v="100" actId="26606"/>
          <ac:picMkLst>
            <pc:docMk/>
            <pc:sldMk cId="1579095584" sldId="369"/>
            <ac:picMk id="5" creationId="{E0D62CF2-F2BB-44C6-BDD4-726E7671E0F4}"/>
          </ac:picMkLst>
        </pc:picChg>
        <pc:cxnChg chg="add">
          <ac:chgData name="胡 翌霖" userId="a9a41afe759712f0" providerId="LiveId" clId="{96247B6F-9C21-4CFC-861E-B87F992F118F}" dt="2021-12-06T08:35:55.659" v="100" actId="26606"/>
          <ac:cxnSpMkLst>
            <pc:docMk/>
            <pc:sldMk cId="1579095584" sldId="369"/>
            <ac:cxnSpMk id="12" creationId="{AA2EAA10-076F-46BD-8F0F-B9A2FB77A85C}"/>
          </ac:cxnSpMkLst>
        </pc:cxnChg>
        <pc:cxnChg chg="add">
          <ac:chgData name="胡 翌霖" userId="a9a41afe759712f0" providerId="LiveId" clId="{96247B6F-9C21-4CFC-861E-B87F992F118F}" dt="2021-12-06T08:35:55.659" v="100" actId="26606"/>
          <ac:cxnSpMkLst>
            <pc:docMk/>
            <pc:sldMk cId="1579095584" sldId="369"/>
            <ac:cxnSpMk id="14" creationId="{D891E407-403B-4764-86C9-33A56D3BCAA3}"/>
          </ac:cxnSpMkLst>
        </pc:cxnChg>
      </pc:sldChg>
      <pc:sldChg chg="add">
        <pc:chgData name="胡 翌霖" userId="a9a41afe759712f0" providerId="LiveId" clId="{96247B6F-9C21-4CFC-861E-B87F992F118F}" dt="2021-12-06T08:33:24.153" v="83"/>
        <pc:sldMkLst>
          <pc:docMk/>
          <pc:sldMk cId="2283220150" sldId="370"/>
        </pc:sldMkLst>
      </pc:sldChg>
      <pc:sldChg chg="add del">
        <pc:chgData name="胡 翌霖" userId="a9a41afe759712f0" providerId="LiveId" clId="{96247B6F-9C21-4CFC-861E-B87F992F118F}" dt="2021-12-06T08:33:15.740" v="82" actId="2696"/>
        <pc:sldMkLst>
          <pc:docMk/>
          <pc:sldMk cId="3778857910" sldId="370"/>
        </pc:sldMkLst>
      </pc:sldChg>
      <pc:sldChg chg="add del">
        <pc:chgData name="胡 翌霖" userId="a9a41afe759712f0" providerId="LiveId" clId="{96247B6F-9C21-4CFC-861E-B87F992F118F}" dt="2021-12-06T08:33:15.740" v="82" actId="2696"/>
        <pc:sldMkLst>
          <pc:docMk/>
          <pc:sldMk cId="1301834934" sldId="371"/>
        </pc:sldMkLst>
      </pc:sldChg>
      <pc:sldChg chg="add">
        <pc:chgData name="胡 翌霖" userId="a9a41afe759712f0" providerId="LiveId" clId="{96247B6F-9C21-4CFC-861E-B87F992F118F}" dt="2021-12-06T08:33:24.153" v="83"/>
        <pc:sldMkLst>
          <pc:docMk/>
          <pc:sldMk cId="4073693861" sldId="371"/>
        </pc:sldMkLst>
      </pc:sldChg>
      <pc:sldChg chg="modSp new del mod">
        <pc:chgData name="胡 翌霖" userId="a9a41afe759712f0" providerId="LiveId" clId="{96247B6F-9C21-4CFC-861E-B87F992F118F}" dt="2021-12-06T08:32:30.772" v="77" actId="47"/>
        <pc:sldMkLst>
          <pc:docMk/>
          <pc:sldMk cId="1284218744" sldId="372"/>
        </pc:sldMkLst>
        <pc:spChg chg="mod">
          <ac:chgData name="胡 翌霖" userId="a9a41afe759712f0" providerId="LiveId" clId="{96247B6F-9C21-4CFC-861E-B87F992F118F}" dt="2021-12-06T08:32:27.848" v="75"/>
          <ac:spMkLst>
            <pc:docMk/>
            <pc:sldMk cId="1284218744" sldId="372"/>
            <ac:spMk id="2" creationId="{36FABBE1-CBEE-409E-97D3-E867491A6B06}"/>
          </ac:spMkLst>
        </pc:spChg>
      </pc:sldChg>
      <pc:sldChg chg="addSp delSp modSp new mod ord setBg">
        <pc:chgData name="胡 翌霖" userId="a9a41afe759712f0" providerId="LiveId" clId="{96247B6F-9C21-4CFC-861E-B87F992F118F}" dt="2021-12-06T09:41:01.517" v="356" actId="732"/>
        <pc:sldMkLst>
          <pc:docMk/>
          <pc:sldMk cId="4064110949" sldId="372"/>
        </pc:sldMkLst>
        <pc:spChg chg="del mod">
          <ac:chgData name="胡 翌霖" userId="a9a41afe759712f0" providerId="LiveId" clId="{96247B6F-9C21-4CFC-861E-B87F992F118F}" dt="2021-12-06T09:06:50.019" v="186" actId="478"/>
          <ac:spMkLst>
            <pc:docMk/>
            <pc:sldMk cId="4064110949" sldId="372"/>
            <ac:spMk id="2" creationId="{190A3BB8-A17F-479A-9A0C-AF2C20A620ED}"/>
          </ac:spMkLst>
        </pc:spChg>
        <pc:spChg chg="add del mod">
          <ac:chgData name="胡 翌霖" userId="a9a41afe759712f0" providerId="LiveId" clId="{96247B6F-9C21-4CFC-861E-B87F992F118F}" dt="2021-12-06T09:07:42.707" v="191" actId="21"/>
          <ac:spMkLst>
            <pc:docMk/>
            <pc:sldMk cId="4064110949" sldId="372"/>
            <ac:spMk id="3" creationId="{07EA08C4-CE94-4F27-9D3A-E3401CD31148}"/>
          </ac:spMkLst>
        </pc:spChg>
        <pc:spChg chg="add del mod">
          <ac:chgData name="胡 翌霖" userId="a9a41afe759712f0" providerId="LiveId" clId="{96247B6F-9C21-4CFC-861E-B87F992F118F}" dt="2021-12-06T09:07:41.112" v="190" actId="21"/>
          <ac:spMkLst>
            <pc:docMk/>
            <pc:sldMk cId="4064110949" sldId="372"/>
            <ac:spMk id="16" creationId="{925ADBC3-D4CE-4D64-892A-21BF28F937C5}"/>
          </ac:spMkLst>
        </pc:spChg>
        <pc:spChg chg="add">
          <ac:chgData name="胡 翌霖" userId="a9a41afe759712f0" providerId="LiveId" clId="{96247B6F-9C21-4CFC-861E-B87F992F118F}" dt="2021-12-06T09:08:24.507" v="199" actId="26606"/>
          <ac:spMkLst>
            <pc:docMk/>
            <pc:sldMk cId="4064110949" sldId="372"/>
            <ac:spMk id="17" creationId="{08CE49EB-6CAF-4479-B93F-85773D92A38E}"/>
          </ac:spMkLst>
        </pc:spChg>
        <pc:spChg chg="add del mod">
          <ac:chgData name="胡 翌霖" userId="a9a41afe759712f0" providerId="LiveId" clId="{96247B6F-9C21-4CFC-861E-B87F992F118F}" dt="2021-12-06T09:07:44.950" v="192" actId="478"/>
          <ac:spMkLst>
            <pc:docMk/>
            <pc:sldMk cId="4064110949" sldId="372"/>
            <ac:spMk id="18" creationId="{F89F72BF-20F5-43CA-B36B-789175255079}"/>
          </ac:spMkLst>
        </pc:spChg>
        <pc:spChg chg="add del">
          <ac:chgData name="胡 翌霖" userId="a9a41afe759712f0" providerId="LiveId" clId="{96247B6F-9C21-4CFC-861E-B87F992F118F}" dt="2021-12-06T09:07:58.322" v="194" actId="26606"/>
          <ac:spMkLst>
            <pc:docMk/>
            <pc:sldMk cId="4064110949" sldId="372"/>
            <ac:spMk id="19" creationId="{6C2997EE-0889-44C3-AC0D-18F26AC9AAAB}"/>
          </ac:spMkLst>
        </pc:spChg>
        <pc:spChg chg="add del">
          <ac:chgData name="胡 翌霖" userId="a9a41afe759712f0" providerId="LiveId" clId="{96247B6F-9C21-4CFC-861E-B87F992F118F}" dt="2021-12-06T09:08:14.854" v="196" actId="26606"/>
          <ac:spMkLst>
            <pc:docMk/>
            <pc:sldMk cId="4064110949" sldId="372"/>
            <ac:spMk id="21" creationId="{E6B869D4-1EEF-4B5F-AD70-79AACBAEE367}"/>
          </ac:spMkLst>
        </pc:spChg>
        <pc:spChg chg="add mod">
          <ac:chgData name="胡 翌霖" userId="a9a41afe759712f0" providerId="LiveId" clId="{96247B6F-9C21-4CFC-861E-B87F992F118F}" dt="2021-12-06T09:23:25.416" v="283" actId="1076"/>
          <ac:spMkLst>
            <pc:docMk/>
            <pc:sldMk cId="4064110949" sldId="372"/>
            <ac:spMk id="22" creationId="{5A723A5A-21DF-46AC-A915-7C646F635398}"/>
          </ac:spMkLst>
        </pc:spChg>
        <pc:picChg chg="add mod ord modCrop">
          <ac:chgData name="胡 翌霖" userId="a9a41afe759712f0" providerId="LiveId" clId="{96247B6F-9C21-4CFC-861E-B87F992F118F}" dt="2021-12-06T09:41:01.517" v="356" actId="732"/>
          <ac:picMkLst>
            <pc:docMk/>
            <pc:sldMk cId="4064110949" sldId="372"/>
            <ac:picMk id="5" creationId="{C99ACEAB-28A8-4CF2-A840-9693300E156B}"/>
          </ac:picMkLst>
        </pc:picChg>
        <pc:picChg chg="add del mod">
          <ac:chgData name="胡 翌霖" userId="a9a41afe759712f0" providerId="LiveId" clId="{96247B6F-9C21-4CFC-861E-B87F992F118F}" dt="2021-12-06T09:02:08.955" v="156" actId="478"/>
          <ac:picMkLst>
            <pc:docMk/>
            <pc:sldMk cId="4064110949" sldId="372"/>
            <ac:picMk id="7" creationId="{4113E4C8-4180-4717-9984-C9E62A32BB6D}"/>
          </ac:picMkLst>
        </pc:picChg>
        <pc:picChg chg="add del mod">
          <ac:chgData name="胡 翌霖" userId="a9a41afe759712f0" providerId="LiveId" clId="{96247B6F-9C21-4CFC-861E-B87F992F118F}" dt="2021-12-06T09:01:58.364" v="150" actId="478"/>
          <ac:picMkLst>
            <pc:docMk/>
            <pc:sldMk cId="4064110949" sldId="372"/>
            <ac:picMk id="9" creationId="{CA668231-3EC8-48AA-BFF3-5C9EFD1BA5F0}"/>
          </ac:picMkLst>
        </pc:picChg>
        <pc:picChg chg="add mod ord modCrop">
          <ac:chgData name="胡 翌霖" userId="a9a41afe759712f0" providerId="LiveId" clId="{96247B6F-9C21-4CFC-861E-B87F992F118F}" dt="2021-12-06T09:09:05.502" v="205" actId="1076"/>
          <ac:picMkLst>
            <pc:docMk/>
            <pc:sldMk cId="4064110949" sldId="372"/>
            <ac:picMk id="11" creationId="{0A76C668-390A-4F10-880D-D03EF6184D78}"/>
          </ac:picMkLst>
        </pc:picChg>
        <pc:picChg chg="add del mod ord">
          <ac:chgData name="胡 翌霖" userId="a9a41afe759712f0" providerId="LiveId" clId="{96247B6F-9C21-4CFC-861E-B87F992F118F}" dt="2021-12-06T09:40:29.138" v="349" actId="21"/>
          <ac:picMkLst>
            <pc:docMk/>
            <pc:sldMk cId="4064110949" sldId="372"/>
            <ac:picMk id="13" creationId="{C47DCDEA-458D-4FC4-B4F6-2E2C58EAE2E3}"/>
          </ac:picMkLst>
        </pc:picChg>
        <pc:picChg chg="add del mod ord">
          <ac:chgData name="胡 翌霖" userId="a9a41afe759712f0" providerId="LiveId" clId="{96247B6F-9C21-4CFC-861E-B87F992F118F}" dt="2021-12-06T09:40:27.678" v="347" actId="478"/>
          <ac:picMkLst>
            <pc:docMk/>
            <pc:sldMk cId="4064110949" sldId="372"/>
            <ac:picMk id="14" creationId="{97DF809A-CD0D-4AFC-AEA1-E4CC6186CA66}"/>
          </ac:picMkLst>
        </pc:picChg>
        <pc:picChg chg="add mod">
          <ac:chgData name="胡 翌霖" userId="a9a41afe759712f0" providerId="LiveId" clId="{96247B6F-9C21-4CFC-861E-B87F992F118F}" dt="2021-12-06T09:23:35.871" v="284"/>
          <ac:picMkLst>
            <pc:docMk/>
            <pc:sldMk cId="4064110949" sldId="372"/>
            <ac:picMk id="23" creationId="{BD8DAB59-1A2E-479B-ABD0-1BE00AF3A8A2}"/>
          </ac:picMkLst>
        </pc:picChg>
      </pc:sldChg>
      <pc:sldChg chg="add del">
        <pc:chgData name="胡 翌霖" userId="a9a41afe759712f0" providerId="LiveId" clId="{96247B6F-9C21-4CFC-861E-B87F992F118F}" dt="2021-12-06T11:51:13.542" v="1169" actId="2696"/>
        <pc:sldMkLst>
          <pc:docMk/>
          <pc:sldMk cId="275653189" sldId="373"/>
        </pc:sldMkLst>
      </pc:sldChg>
      <pc:sldChg chg="addSp delSp modSp add mod setBg setClrOvrMap">
        <pc:chgData name="胡 翌霖" userId="a9a41afe759712f0" providerId="LiveId" clId="{96247B6F-9C21-4CFC-861E-B87F992F118F}" dt="2021-12-06T11:59:39.660" v="1264" actId="1076"/>
        <pc:sldMkLst>
          <pc:docMk/>
          <pc:sldMk cId="2810215424" sldId="373"/>
        </pc:sldMkLst>
        <pc:spChg chg="mod">
          <ac:chgData name="胡 翌霖" userId="a9a41afe759712f0" providerId="LiveId" clId="{96247B6F-9C21-4CFC-861E-B87F992F118F}" dt="2021-12-06T11:58:19.228" v="1259" actId="26606"/>
          <ac:spMkLst>
            <pc:docMk/>
            <pc:sldMk cId="2810215424" sldId="373"/>
            <ac:spMk id="2" creationId="{66C33814-2195-4D5B-8EEF-1E7BAD458A3C}"/>
          </ac:spMkLst>
        </pc:spChg>
        <pc:spChg chg="mod ord">
          <ac:chgData name="胡 翌霖" userId="a9a41afe759712f0" providerId="LiveId" clId="{96247B6F-9C21-4CFC-861E-B87F992F118F}" dt="2021-12-06T11:59:39.660" v="1264" actId="1076"/>
          <ac:spMkLst>
            <pc:docMk/>
            <pc:sldMk cId="2810215424" sldId="373"/>
            <ac:spMk id="3" creationId="{CEEA5039-17AA-4055-B39B-8358F8D5BDBF}"/>
          </ac:spMkLst>
        </pc:spChg>
        <pc:spChg chg="add del">
          <ac:chgData name="胡 翌霖" userId="a9a41afe759712f0" providerId="LiveId" clId="{96247B6F-9C21-4CFC-861E-B87F992F118F}" dt="2021-12-06T11:58:11.064" v="1256" actId="26606"/>
          <ac:spMkLst>
            <pc:docMk/>
            <pc:sldMk cId="2810215424" sldId="373"/>
            <ac:spMk id="10" creationId="{5E8D2E83-FB3A-40E7-A9E5-7AB389D612B4}"/>
          </ac:spMkLst>
        </pc:spChg>
        <pc:picChg chg="add mod ord modCrop">
          <ac:chgData name="胡 翌霖" userId="a9a41afe759712f0" providerId="LiveId" clId="{96247B6F-9C21-4CFC-861E-B87F992F118F}" dt="2021-12-06T11:58:30.927" v="1260" actId="18131"/>
          <ac:picMkLst>
            <pc:docMk/>
            <pc:sldMk cId="2810215424" sldId="373"/>
            <ac:picMk id="5" creationId="{D3D80CE0-E17A-4CF8-8909-E1289D5A7953}"/>
          </ac:picMkLst>
        </pc:picChg>
        <pc:cxnChg chg="add del">
          <ac:chgData name="胡 翌霖" userId="a9a41afe759712f0" providerId="LiveId" clId="{96247B6F-9C21-4CFC-861E-B87F992F118F}" dt="2021-12-06T11:58:19.224" v="1258" actId="26606"/>
          <ac:cxnSpMkLst>
            <pc:docMk/>
            <pc:sldMk cId="2810215424" sldId="373"/>
            <ac:cxnSpMk id="12" creationId="{A7F400EE-A8A5-48AF-B4D6-291B52C6F0B0}"/>
          </ac:cxnSpMkLst>
        </pc:cxnChg>
      </pc:sldChg>
      <pc:sldChg chg="modSp new del mod">
        <pc:chgData name="胡 翌霖" userId="a9a41afe759712f0" providerId="LiveId" clId="{96247B6F-9C21-4CFC-861E-B87F992F118F}" dt="2021-12-06T11:51:08.668" v="1167" actId="2696"/>
        <pc:sldMkLst>
          <pc:docMk/>
          <pc:sldMk cId="4228393826" sldId="373"/>
        </pc:sldMkLst>
        <pc:spChg chg="mod">
          <ac:chgData name="胡 翌霖" userId="a9a41afe759712f0" providerId="LiveId" clId="{96247B6F-9C21-4CFC-861E-B87F992F118F}" dt="2021-12-06T11:50:21.322" v="1166"/>
          <ac:spMkLst>
            <pc:docMk/>
            <pc:sldMk cId="4228393826" sldId="373"/>
            <ac:spMk id="3" creationId="{CEEA5039-17AA-4055-B39B-8358F8D5BDBF}"/>
          </ac:spMkLst>
        </pc:spChg>
      </pc:sldChg>
      <pc:sldChg chg="new del">
        <pc:chgData name="胡 翌霖" userId="a9a41afe759712f0" providerId="LiveId" clId="{96247B6F-9C21-4CFC-861E-B87F992F118F}" dt="2021-12-06T12:02:45.189" v="1285" actId="47"/>
        <pc:sldMkLst>
          <pc:docMk/>
          <pc:sldMk cId="1763547789" sldId="374"/>
        </pc:sldMkLst>
      </pc:sldChg>
      <pc:sldChg chg="addSp delSp modSp add mod setBg">
        <pc:chgData name="胡 翌霖" userId="a9a41afe759712f0" providerId="LiveId" clId="{96247B6F-9C21-4CFC-861E-B87F992F118F}" dt="2021-12-06T12:01:46.317" v="1280" actId="26606"/>
        <pc:sldMkLst>
          <pc:docMk/>
          <pc:sldMk cId="2067978967" sldId="375"/>
        </pc:sldMkLst>
        <pc:spChg chg="mod">
          <ac:chgData name="胡 翌霖" userId="a9a41afe759712f0" providerId="LiveId" clId="{96247B6F-9C21-4CFC-861E-B87F992F118F}" dt="2021-12-06T12:01:46.317" v="1280" actId="26606"/>
          <ac:spMkLst>
            <pc:docMk/>
            <pc:sldMk cId="2067978967" sldId="375"/>
            <ac:spMk id="2" creationId="{28C10350-11A0-4D0B-B48D-F601E90F6C9E}"/>
          </ac:spMkLst>
        </pc:spChg>
        <pc:spChg chg="mod ord">
          <ac:chgData name="胡 翌霖" userId="a9a41afe759712f0" providerId="LiveId" clId="{96247B6F-9C21-4CFC-861E-B87F992F118F}" dt="2021-12-06T12:01:46.317" v="1280" actId="26606"/>
          <ac:spMkLst>
            <pc:docMk/>
            <pc:sldMk cId="2067978967" sldId="375"/>
            <ac:spMk id="3" creationId="{93ABC70F-B869-486A-BAD1-FBEB3358F27C}"/>
          </ac:spMkLst>
        </pc:spChg>
        <pc:spChg chg="add del">
          <ac:chgData name="胡 翌霖" userId="a9a41afe759712f0" providerId="LiveId" clId="{96247B6F-9C21-4CFC-861E-B87F992F118F}" dt="2021-12-06T12:01:30.611" v="1268" actId="26606"/>
          <ac:spMkLst>
            <pc:docMk/>
            <pc:sldMk cId="2067978967" sldId="375"/>
            <ac:spMk id="11" creationId="{C1B53AB1-10EE-4094-BAA1-C7C140976C0D}"/>
          </ac:spMkLst>
        </pc:spChg>
        <pc:spChg chg="add del">
          <ac:chgData name="胡 翌霖" userId="a9a41afe759712f0" providerId="LiveId" clId="{96247B6F-9C21-4CFC-861E-B87F992F118F}" dt="2021-12-06T12:01:38.193" v="1270" actId="26606"/>
          <ac:spMkLst>
            <pc:docMk/>
            <pc:sldMk cId="2067978967" sldId="375"/>
            <ac:spMk id="13" creationId="{4C2A3DC3-F495-4B99-9FF3-3FB30D63235E}"/>
          </ac:spMkLst>
        </pc:spChg>
        <pc:spChg chg="add del">
          <ac:chgData name="胡 翌霖" userId="a9a41afe759712f0" providerId="LiveId" clId="{96247B6F-9C21-4CFC-861E-B87F992F118F}" dt="2021-12-06T12:01:38.193" v="1270" actId="26606"/>
          <ac:spMkLst>
            <pc:docMk/>
            <pc:sldMk cId="2067978967" sldId="375"/>
            <ac:spMk id="14" creationId="{394842B0-684D-44CC-B4BC-D13331CFD290}"/>
          </ac:spMkLst>
        </pc:spChg>
        <pc:spChg chg="add del">
          <ac:chgData name="胡 翌霖" userId="a9a41afe759712f0" providerId="LiveId" clId="{96247B6F-9C21-4CFC-861E-B87F992F118F}" dt="2021-12-06T12:01:40.831" v="1272" actId="26606"/>
          <ac:spMkLst>
            <pc:docMk/>
            <pc:sldMk cId="2067978967" sldId="375"/>
            <ac:spMk id="15" creationId="{B3E7C62F-013B-4BF0-A4FA-40596DEA7D73}"/>
          </ac:spMkLst>
        </pc:spChg>
        <pc:spChg chg="add del">
          <ac:chgData name="胡 翌霖" userId="a9a41afe759712f0" providerId="LiveId" clId="{96247B6F-9C21-4CFC-861E-B87F992F118F}" dt="2021-12-06T12:01:40.831" v="1272" actId="26606"/>
          <ac:spMkLst>
            <pc:docMk/>
            <pc:sldMk cId="2067978967" sldId="375"/>
            <ac:spMk id="16" creationId="{70974B75-0842-4B76-957F-0E0C736A55FA}"/>
          </ac:spMkLst>
        </pc:spChg>
        <pc:spChg chg="add del">
          <ac:chgData name="胡 翌霖" userId="a9a41afe759712f0" providerId="LiveId" clId="{96247B6F-9C21-4CFC-861E-B87F992F118F}" dt="2021-12-06T12:01:40.831" v="1272" actId="26606"/>
          <ac:spMkLst>
            <pc:docMk/>
            <pc:sldMk cId="2067978967" sldId="375"/>
            <ac:spMk id="17" creationId="{A06EE196-46B1-4987-B8E2-2681AD6A94D2}"/>
          </ac:spMkLst>
        </pc:spChg>
        <pc:spChg chg="add del">
          <ac:chgData name="胡 翌霖" userId="a9a41afe759712f0" providerId="LiveId" clId="{96247B6F-9C21-4CFC-861E-B87F992F118F}" dt="2021-12-06T12:01:40.831" v="1272" actId="26606"/>
          <ac:spMkLst>
            <pc:docMk/>
            <pc:sldMk cId="2067978967" sldId="375"/>
            <ac:spMk id="18" creationId="{72E29C87-9572-491A-BB3F-FB46403398BA}"/>
          </ac:spMkLst>
        </pc:spChg>
        <pc:spChg chg="add del">
          <ac:chgData name="胡 翌霖" userId="a9a41afe759712f0" providerId="LiveId" clId="{96247B6F-9C21-4CFC-861E-B87F992F118F}" dt="2021-12-06T12:01:40.831" v="1272" actId="26606"/>
          <ac:spMkLst>
            <pc:docMk/>
            <pc:sldMk cId="2067978967" sldId="375"/>
            <ac:spMk id="19" creationId="{C99D11B4-B61D-4ECC-AA3A-DE3A9B6926D1}"/>
          </ac:spMkLst>
        </pc:spChg>
        <pc:spChg chg="add del">
          <ac:chgData name="胡 翌霖" userId="a9a41afe759712f0" providerId="LiveId" clId="{96247B6F-9C21-4CFC-861E-B87F992F118F}" dt="2021-12-06T12:01:42.282" v="1274" actId="26606"/>
          <ac:spMkLst>
            <pc:docMk/>
            <pc:sldMk cId="2067978967" sldId="375"/>
            <ac:spMk id="21" creationId="{21AC6A30-4F22-4C0F-B278-19C5B8A80C55}"/>
          </ac:spMkLst>
        </pc:spChg>
        <pc:spChg chg="add del">
          <ac:chgData name="胡 翌霖" userId="a9a41afe759712f0" providerId="LiveId" clId="{96247B6F-9C21-4CFC-861E-B87F992F118F}" dt="2021-12-06T12:01:42.282" v="1274" actId="26606"/>
          <ac:spMkLst>
            <pc:docMk/>
            <pc:sldMk cId="2067978967" sldId="375"/>
            <ac:spMk id="22" creationId="{BB4335AD-65B1-44E4-90AF-264024FE4BD2}"/>
          </ac:spMkLst>
        </pc:spChg>
        <pc:spChg chg="add del">
          <ac:chgData name="胡 翌霖" userId="a9a41afe759712f0" providerId="LiveId" clId="{96247B6F-9C21-4CFC-861E-B87F992F118F}" dt="2021-12-06T12:01:43.521" v="1276" actId="26606"/>
          <ac:spMkLst>
            <pc:docMk/>
            <pc:sldMk cId="2067978967" sldId="375"/>
            <ac:spMk id="24" creationId="{D4993743-B10A-433C-9996-3035D2C3ABC6}"/>
          </ac:spMkLst>
        </pc:spChg>
        <pc:spChg chg="add del">
          <ac:chgData name="胡 翌霖" userId="a9a41afe759712f0" providerId="LiveId" clId="{96247B6F-9C21-4CFC-861E-B87F992F118F}" dt="2021-12-06T12:01:43.521" v="1276" actId="26606"/>
          <ac:spMkLst>
            <pc:docMk/>
            <pc:sldMk cId="2067978967" sldId="375"/>
            <ac:spMk id="25" creationId="{BB3B8946-A0AA-42D4-8A24-639DC6EA170E}"/>
          </ac:spMkLst>
        </pc:spChg>
        <pc:spChg chg="add del">
          <ac:chgData name="胡 翌霖" userId="a9a41afe759712f0" providerId="LiveId" clId="{96247B6F-9C21-4CFC-861E-B87F992F118F}" dt="2021-12-06T12:01:43.521" v="1276" actId="26606"/>
          <ac:spMkLst>
            <pc:docMk/>
            <pc:sldMk cId="2067978967" sldId="375"/>
            <ac:spMk id="26" creationId="{AB1038E6-06EF-4DCB-B52E-D3825C50F7C6}"/>
          </ac:spMkLst>
        </pc:spChg>
        <pc:spChg chg="add del">
          <ac:chgData name="胡 翌霖" userId="a9a41afe759712f0" providerId="LiveId" clId="{96247B6F-9C21-4CFC-861E-B87F992F118F}" dt="2021-12-06T12:01:43.521" v="1276" actId="26606"/>
          <ac:spMkLst>
            <pc:docMk/>
            <pc:sldMk cId="2067978967" sldId="375"/>
            <ac:spMk id="27" creationId="{5C7EF35C-8B7D-4026-8F09-8B2B2250579B}"/>
          </ac:spMkLst>
        </pc:spChg>
        <pc:spChg chg="add del">
          <ac:chgData name="胡 翌霖" userId="a9a41afe759712f0" providerId="LiveId" clId="{96247B6F-9C21-4CFC-861E-B87F992F118F}" dt="2021-12-06T12:01:43.521" v="1276" actId="26606"/>
          <ac:spMkLst>
            <pc:docMk/>
            <pc:sldMk cId="2067978967" sldId="375"/>
            <ac:spMk id="28" creationId="{5F24A71D-C0A9-49AC-B2D1-5A9EA2BD383E}"/>
          </ac:spMkLst>
        </pc:spChg>
        <pc:spChg chg="add del">
          <ac:chgData name="胡 翌霖" userId="a9a41afe759712f0" providerId="LiveId" clId="{96247B6F-9C21-4CFC-861E-B87F992F118F}" dt="2021-12-06T12:01:43.521" v="1276" actId="26606"/>
          <ac:spMkLst>
            <pc:docMk/>
            <pc:sldMk cId="2067978967" sldId="375"/>
            <ac:spMk id="29" creationId="{14280C55-570C-4284-9850-B2BA33DB6726}"/>
          </ac:spMkLst>
        </pc:spChg>
        <pc:spChg chg="add del">
          <ac:chgData name="胡 翌霖" userId="a9a41afe759712f0" providerId="LiveId" clId="{96247B6F-9C21-4CFC-861E-B87F992F118F}" dt="2021-12-06T12:01:45.350" v="1278" actId="26606"/>
          <ac:spMkLst>
            <pc:docMk/>
            <pc:sldMk cId="2067978967" sldId="375"/>
            <ac:spMk id="31" creationId="{5AAE9118-0436-4488-AC4A-C14DF6A7B6B1}"/>
          </ac:spMkLst>
        </pc:spChg>
        <pc:spChg chg="add del">
          <ac:chgData name="胡 翌霖" userId="a9a41afe759712f0" providerId="LiveId" clId="{96247B6F-9C21-4CFC-861E-B87F992F118F}" dt="2021-12-06T12:01:45.350" v="1278" actId="26606"/>
          <ac:spMkLst>
            <pc:docMk/>
            <pc:sldMk cId="2067978967" sldId="375"/>
            <ac:spMk id="32" creationId="{1B10F861-B8F1-49C7-BD58-EAB20CEE7F93}"/>
          </ac:spMkLst>
        </pc:spChg>
        <pc:spChg chg="add del">
          <ac:chgData name="胡 翌霖" userId="a9a41afe759712f0" providerId="LiveId" clId="{96247B6F-9C21-4CFC-861E-B87F992F118F}" dt="2021-12-06T12:01:45.350" v="1278" actId="26606"/>
          <ac:spMkLst>
            <pc:docMk/>
            <pc:sldMk cId="2067978967" sldId="375"/>
            <ac:spMk id="33" creationId="{61F6E425-22AB-4DA2-8FAC-58ADB58EF6C3}"/>
          </ac:spMkLst>
        </pc:spChg>
        <pc:spChg chg="add del">
          <ac:chgData name="胡 翌霖" userId="a9a41afe759712f0" providerId="LiveId" clId="{96247B6F-9C21-4CFC-861E-B87F992F118F}" dt="2021-12-06T12:01:46.317" v="1280" actId="26606"/>
          <ac:spMkLst>
            <pc:docMk/>
            <pc:sldMk cId="2067978967" sldId="375"/>
            <ac:spMk id="35" creationId="{2CB962CF-61A3-4EF9-94F6-7C59B0329524}"/>
          </ac:spMkLst>
        </pc:spChg>
        <pc:picChg chg="add del mod ord">
          <ac:chgData name="胡 翌霖" userId="a9a41afe759712f0" providerId="LiveId" clId="{96247B6F-9C21-4CFC-861E-B87F992F118F}" dt="2021-12-06T12:01:46.317" v="1280" actId="26606"/>
          <ac:picMkLst>
            <pc:docMk/>
            <pc:sldMk cId="2067978967" sldId="375"/>
            <ac:picMk id="4" creationId="{7C82F4AB-551E-494C-A0C5-BC0425A71745}"/>
          </ac:picMkLst>
        </pc:picChg>
        <pc:picChg chg="add mod">
          <ac:chgData name="胡 翌霖" userId="a9a41afe759712f0" providerId="LiveId" clId="{96247B6F-9C21-4CFC-861E-B87F992F118F}" dt="2021-12-06T12:01:46.317" v="1280" actId="26606"/>
          <ac:picMkLst>
            <pc:docMk/>
            <pc:sldMk cId="2067978967" sldId="375"/>
            <ac:picMk id="6" creationId="{2C8DC34D-F055-4720-83D3-475630BD9334}"/>
          </ac:picMkLst>
        </pc:picChg>
        <pc:picChg chg="del">
          <ac:chgData name="胡 翌霖" userId="a9a41afe759712f0" providerId="LiveId" clId="{96247B6F-9C21-4CFC-861E-B87F992F118F}" dt="2021-12-06T09:07:12.326" v="187" actId="21"/>
          <ac:picMkLst>
            <pc:docMk/>
            <pc:sldMk cId="2067978967" sldId="375"/>
            <ac:picMk id="2050" creationId="{E605CABA-1530-4145-8EFB-EB7AC2B405A5}"/>
          </ac:picMkLst>
        </pc:picChg>
      </pc:sldChg>
      <pc:sldChg chg="addSp delSp modSp new mod ord setBg setClrOvrMap">
        <pc:chgData name="胡 翌霖" userId="a9a41afe759712f0" providerId="LiveId" clId="{96247B6F-9C21-4CFC-861E-B87F992F118F}" dt="2021-12-06T10:38:31.672" v="568" actId="27636"/>
        <pc:sldMkLst>
          <pc:docMk/>
          <pc:sldMk cId="3253419377" sldId="376"/>
        </pc:sldMkLst>
        <pc:spChg chg="del">
          <ac:chgData name="胡 翌霖" userId="a9a41afe759712f0" providerId="LiveId" clId="{96247B6F-9C21-4CFC-861E-B87F992F118F}" dt="2021-12-06T10:25:39.851" v="389" actId="478"/>
          <ac:spMkLst>
            <pc:docMk/>
            <pc:sldMk cId="3253419377" sldId="376"/>
            <ac:spMk id="2" creationId="{D967690A-42CB-4279-B987-A42844DCA742}"/>
          </ac:spMkLst>
        </pc:spChg>
        <pc:spChg chg="mod ord">
          <ac:chgData name="胡 翌霖" userId="a9a41afe759712f0" providerId="LiveId" clId="{96247B6F-9C21-4CFC-861E-B87F992F118F}" dt="2021-12-06T10:38:31.672" v="568" actId="27636"/>
          <ac:spMkLst>
            <pc:docMk/>
            <pc:sldMk cId="3253419377" sldId="376"/>
            <ac:spMk id="3" creationId="{8CB778B0-AFE0-4A37-9B15-471EDB538C36}"/>
          </ac:spMkLst>
        </pc:spChg>
        <pc:spChg chg="add del">
          <ac:chgData name="胡 翌霖" userId="a9a41afe759712f0" providerId="LiveId" clId="{96247B6F-9C21-4CFC-861E-B87F992F118F}" dt="2021-12-06T10:30:49.492" v="490" actId="26606"/>
          <ac:spMkLst>
            <pc:docMk/>
            <pc:sldMk cId="3253419377" sldId="376"/>
            <ac:spMk id="11" creationId="{8ABFE404-8D65-4573-A3EF-6DF477936BA3}"/>
          </ac:spMkLst>
        </pc:spChg>
        <pc:picChg chg="add mod">
          <ac:chgData name="胡 翌霖" userId="a9a41afe759712f0" providerId="LiveId" clId="{96247B6F-9C21-4CFC-861E-B87F992F118F}" dt="2021-12-06T10:36:56.390" v="531" actId="1076"/>
          <ac:picMkLst>
            <pc:docMk/>
            <pc:sldMk cId="3253419377" sldId="376"/>
            <ac:picMk id="4" creationId="{F80C0EBB-8D6C-4537-BFBB-11516A55A6A3}"/>
          </ac:picMkLst>
        </pc:picChg>
        <pc:picChg chg="add mod">
          <ac:chgData name="胡 翌霖" userId="a9a41afe759712f0" providerId="LiveId" clId="{96247B6F-9C21-4CFC-861E-B87F992F118F}" dt="2021-12-06T10:37:44.040" v="552" actId="1076"/>
          <ac:picMkLst>
            <pc:docMk/>
            <pc:sldMk cId="3253419377" sldId="376"/>
            <ac:picMk id="6" creationId="{A4B1CCEF-CB71-4C1A-9397-9402F3BA6C3D}"/>
          </ac:picMkLst>
        </pc:picChg>
        <pc:cxnChg chg="add del">
          <ac:chgData name="胡 翌霖" userId="a9a41afe759712f0" providerId="LiveId" clId="{96247B6F-9C21-4CFC-861E-B87F992F118F}" dt="2021-12-06T10:30:49.492" v="490" actId="26606"/>
          <ac:cxnSpMkLst>
            <pc:docMk/>
            <pc:sldMk cId="3253419377" sldId="376"/>
            <ac:cxnSpMk id="13" creationId="{AF5191F1-A1C8-4AEE-8007-DF304E42B15E}"/>
          </ac:cxnSpMkLst>
        </pc:cxnChg>
      </pc:sldChg>
      <pc:sldChg chg="addSp modSp new mod setBg">
        <pc:chgData name="胡 翌霖" userId="a9a41afe759712f0" providerId="LiveId" clId="{96247B6F-9C21-4CFC-861E-B87F992F118F}" dt="2021-12-06T10:35:21.626" v="516" actId="14100"/>
        <pc:sldMkLst>
          <pc:docMk/>
          <pc:sldMk cId="2145944637" sldId="377"/>
        </pc:sldMkLst>
        <pc:spChg chg="mod">
          <ac:chgData name="胡 翌霖" userId="a9a41afe759712f0" providerId="LiveId" clId="{96247B6F-9C21-4CFC-861E-B87F992F118F}" dt="2021-12-06T09:35:52.048" v="336" actId="6549"/>
          <ac:spMkLst>
            <pc:docMk/>
            <pc:sldMk cId="2145944637" sldId="377"/>
            <ac:spMk id="2" creationId="{89CEA830-E6AC-46D9-B5A8-8E18477C8EF1}"/>
          </ac:spMkLst>
        </pc:spChg>
        <pc:spChg chg="mod">
          <ac:chgData name="胡 翌霖" userId="a9a41afe759712f0" providerId="LiveId" clId="{96247B6F-9C21-4CFC-861E-B87F992F118F}" dt="2021-12-06T10:35:21.626" v="516" actId="14100"/>
          <ac:spMkLst>
            <pc:docMk/>
            <pc:sldMk cId="2145944637" sldId="377"/>
            <ac:spMk id="3" creationId="{E4C67620-7CD4-4FA2-9F9C-93C9151C08E8}"/>
          </ac:spMkLst>
        </pc:spChg>
        <pc:spChg chg="add">
          <ac:chgData name="胡 翌霖" userId="a9a41afe759712f0" providerId="LiveId" clId="{96247B6F-9C21-4CFC-861E-B87F992F118F}" dt="2021-12-06T09:28:56.017" v="302" actId="26606"/>
          <ac:spMkLst>
            <pc:docMk/>
            <pc:sldMk cId="2145944637" sldId="377"/>
            <ac:spMk id="8" creationId="{C7FA33FF-088D-4F16-95A2-2C64D353DEA8}"/>
          </ac:spMkLst>
        </pc:spChg>
        <pc:spChg chg="add">
          <ac:chgData name="胡 翌霖" userId="a9a41afe759712f0" providerId="LiveId" clId="{96247B6F-9C21-4CFC-861E-B87F992F118F}" dt="2021-12-06T09:28:56.017" v="302" actId="26606"/>
          <ac:spMkLst>
            <pc:docMk/>
            <pc:sldMk cId="2145944637" sldId="377"/>
            <ac:spMk id="10" creationId="{A376EFB1-01CF-419F-ABF1-2AF02BBFCBD1}"/>
          </ac:spMkLst>
        </pc:spChg>
        <pc:spChg chg="add">
          <ac:chgData name="胡 翌霖" userId="a9a41afe759712f0" providerId="LiveId" clId="{96247B6F-9C21-4CFC-861E-B87F992F118F}" dt="2021-12-06T09:28:56.017" v="302" actId="26606"/>
          <ac:spMkLst>
            <pc:docMk/>
            <pc:sldMk cId="2145944637" sldId="377"/>
            <ac:spMk id="12" creationId="{FF9DEA15-78BD-4750-AA18-B9F28A6D5AB8}"/>
          </ac:spMkLst>
        </pc:spChg>
      </pc:sldChg>
      <pc:sldChg chg="new del">
        <pc:chgData name="胡 翌霖" userId="a9a41afe759712f0" providerId="LiveId" clId="{96247B6F-9C21-4CFC-861E-B87F992F118F}" dt="2021-12-06T12:00:06.155" v="1265" actId="47"/>
        <pc:sldMkLst>
          <pc:docMk/>
          <pc:sldMk cId="1607417972" sldId="378"/>
        </pc:sldMkLst>
      </pc:sldChg>
      <pc:sldChg chg="new del">
        <pc:chgData name="胡 翌霖" userId="a9a41afe759712f0" providerId="LiveId" clId="{96247B6F-9C21-4CFC-861E-B87F992F118F}" dt="2021-12-06T12:00:06.959" v="1266" actId="47"/>
        <pc:sldMkLst>
          <pc:docMk/>
          <pc:sldMk cId="3027757595" sldId="379"/>
        </pc:sldMkLst>
      </pc:sldChg>
      <pc:sldChg chg="add del setBg">
        <pc:chgData name="胡 翌霖" userId="a9a41afe759712f0" providerId="LiveId" clId="{96247B6F-9C21-4CFC-861E-B87F992F118F}" dt="2021-12-06T11:48:00.438" v="1155" actId="47"/>
        <pc:sldMkLst>
          <pc:docMk/>
          <pc:sldMk cId="1191591577" sldId="380"/>
        </pc:sldMkLst>
      </pc:sldChg>
      <pc:sldChg chg="addSp delSp modSp new mod setBg setClrOvrMap">
        <pc:chgData name="胡 翌霖" userId="a9a41afe759712f0" providerId="LiveId" clId="{96247B6F-9C21-4CFC-861E-B87F992F118F}" dt="2021-12-06T11:42:47.454" v="1041"/>
        <pc:sldMkLst>
          <pc:docMk/>
          <pc:sldMk cId="3183556912" sldId="381"/>
        </pc:sldMkLst>
        <pc:spChg chg="mod">
          <ac:chgData name="胡 翌霖" userId="a9a41afe759712f0" providerId="LiveId" clId="{96247B6F-9C21-4CFC-861E-B87F992F118F}" dt="2021-12-06T11:39:38.014" v="1024"/>
          <ac:spMkLst>
            <pc:docMk/>
            <pc:sldMk cId="3183556912" sldId="381"/>
            <ac:spMk id="2" creationId="{2FA1BAEF-9BCB-4EE1-AD68-9E6A261756BB}"/>
          </ac:spMkLst>
        </pc:spChg>
        <pc:spChg chg="mod ord">
          <ac:chgData name="胡 翌霖" userId="a9a41afe759712f0" providerId="LiveId" clId="{96247B6F-9C21-4CFC-861E-B87F992F118F}" dt="2021-12-06T11:42:47.454" v="1041"/>
          <ac:spMkLst>
            <pc:docMk/>
            <pc:sldMk cId="3183556912" sldId="381"/>
            <ac:spMk id="3" creationId="{A7F8FBE5-0E31-499C-857D-BCD6284BDA94}"/>
          </ac:spMkLst>
        </pc:spChg>
        <pc:spChg chg="add del">
          <ac:chgData name="胡 翌霖" userId="a9a41afe759712f0" providerId="LiveId" clId="{96247B6F-9C21-4CFC-861E-B87F992F118F}" dt="2021-12-06T11:39:24.262" v="1014" actId="26606"/>
          <ac:spMkLst>
            <pc:docMk/>
            <pc:sldMk cId="3183556912" sldId="381"/>
            <ac:spMk id="73" creationId="{3FCC729B-E528-40C3-82D3-BA4375575E87}"/>
          </ac:spMkLst>
        </pc:spChg>
        <pc:spChg chg="add del">
          <ac:chgData name="胡 翌霖" userId="a9a41afe759712f0" providerId="LiveId" clId="{96247B6F-9C21-4CFC-861E-B87F992F118F}" dt="2021-12-06T11:39:24.262" v="1014" actId="26606"/>
          <ac:spMkLst>
            <pc:docMk/>
            <pc:sldMk cId="3183556912" sldId="381"/>
            <ac:spMk id="75" creationId="{58F1FB8D-1842-4A04-998D-6CF047AB2790}"/>
          </ac:spMkLst>
        </pc:spChg>
        <pc:spChg chg="add del">
          <ac:chgData name="胡 翌霖" userId="a9a41afe759712f0" providerId="LiveId" clId="{96247B6F-9C21-4CFC-861E-B87F992F118F}" dt="2021-12-06T11:39:24.262" v="1014" actId="26606"/>
          <ac:spMkLst>
            <pc:docMk/>
            <pc:sldMk cId="3183556912" sldId="381"/>
            <ac:spMk id="1028" creationId="{56C20283-73E0-40EC-8AD8-057F581F64C2}"/>
          </ac:spMkLst>
        </pc:spChg>
        <pc:spChg chg="add del">
          <ac:chgData name="胡 翌霖" userId="a9a41afe759712f0" providerId="LiveId" clId="{96247B6F-9C21-4CFC-861E-B87F992F118F}" dt="2021-12-06T11:39:34.254" v="1020" actId="26606"/>
          <ac:spMkLst>
            <pc:docMk/>
            <pc:sldMk cId="3183556912" sldId="381"/>
            <ac:spMk id="1031" creationId="{2C61293E-6EBE-43EF-A52C-9BEBFD7679D4}"/>
          </ac:spMkLst>
        </pc:spChg>
        <pc:spChg chg="add del">
          <ac:chgData name="胡 翌霖" userId="a9a41afe759712f0" providerId="LiveId" clId="{96247B6F-9C21-4CFC-861E-B87F992F118F}" dt="2021-12-06T11:39:34.254" v="1020" actId="26606"/>
          <ac:spMkLst>
            <pc:docMk/>
            <pc:sldMk cId="3183556912" sldId="381"/>
            <ac:spMk id="1032" creationId="{21540236-BFD5-4A9D-8840-4703E7F76825}"/>
          </ac:spMkLst>
        </pc:spChg>
        <pc:picChg chg="add mod">
          <ac:chgData name="胡 翌霖" userId="a9a41afe759712f0" providerId="LiveId" clId="{96247B6F-9C21-4CFC-861E-B87F992F118F}" dt="2021-12-06T11:39:34.258" v="1021" actId="26606"/>
          <ac:picMkLst>
            <pc:docMk/>
            <pc:sldMk cId="3183556912" sldId="381"/>
            <ac:picMk id="1026" creationId="{B343EEF4-EBE5-4B52-805C-FD5A14C8E67F}"/>
          </ac:picMkLst>
        </pc:picChg>
        <pc:cxnChg chg="add del">
          <ac:chgData name="胡 翌霖" userId="a9a41afe759712f0" providerId="LiveId" clId="{96247B6F-9C21-4CFC-861E-B87F992F118F}" dt="2021-12-06T11:39:20.113" v="1012" actId="26606"/>
          <ac:cxnSpMkLst>
            <pc:docMk/>
            <pc:sldMk cId="3183556912" sldId="381"/>
            <ac:cxnSpMk id="71" creationId="{A7F400EE-A8A5-48AF-B4D6-291B52C6F0B0}"/>
          </ac:cxnSpMkLst>
        </pc:cxnChg>
        <pc:cxnChg chg="add del">
          <ac:chgData name="胡 翌霖" userId="a9a41afe759712f0" providerId="LiveId" clId="{96247B6F-9C21-4CFC-861E-B87F992F118F}" dt="2021-12-06T11:39:33.214" v="1018" actId="26606"/>
          <ac:cxnSpMkLst>
            <pc:docMk/>
            <pc:sldMk cId="3183556912" sldId="381"/>
            <ac:cxnSpMk id="1029" creationId="{A7F400EE-A8A5-48AF-B4D6-291B52C6F0B0}"/>
          </ac:cxnSpMkLst>
        </pc:cxnChg>
        <pc:cxnChg chg="add">
          <ac:chgData name="胡 翌霖" userId="a9a41afe759712f0" providerId="LiveId" clId="{96247B6F-9C21-4CFC-861E-B87F992F118F}" dt="2021-12-06T11:39:34.258" v="1021" actId="26606"/>
          <ac:cxnSpMkLst>
            <pc:docMk/>
            <pc:sldMk cId="3183556912" sldId="381"/>
            <ac:cxnSpMk id="1034" creationId="{A7F400EE-A8A5-48AF-B4D6-291B52C6F0B0}"/>
          </ac:cxnSpMkLst>
        </pc:cxnChg>
      </pc:sldChg>
      <pc:sldChg chg="addSp delSp modSp new mod setBg addAnim modAnim">
        <pc:chgData name="胡 翌霖" userId="a9a41afe759712f0" providerId="LiveId" clId="{96247B6F-9C21-4CFC-861E-B87F992F118F}" dt="2021-12-06T12:24:38.896" v="1355"/>
        <pc:sldMkLst>
          <pc:docMk/>
          <pc:sldMk cId="368708881" sldId="382"/>
        </pc:sldMkLst>
        <pc:spChg chg="mod ord">
          <ac:chgData name="胡 翌霖" userId="a9a41afe759712f0" providerId="LiveId" clId="{96247B6F-9C21-4CFC-861E-B87F992F118F}" dt="2021-12-06T12:24:29.951" v="1353" actId="26606"/>
          <ac:spMkLst>
            <pc:docMk/>
            <pc:sldMk cId="368708881" sldId="382"/>
            <ac:spMk id="2" creationId="{7A0BF2A7-7529-4D81-8BA9-4F0E595106C5}"/>
          </ac:spMkLst>
        </pc:spChg>
        <pc:spChg chg="del">
          <ac:chgData name="胡 翌霖" userId="a9a41afe759712f0" providerId="LiveId" clId="{96247B6F-9C21-4CFC-861E-B87F992F118F}" dt="2021-12-06T12:14:11.478" v="1340" actId="478"/>
          <ac:spMkLst>
            <pc:docMk/>
            <pc:sldMk cId="368708881" sldId="382"/>
            <ac:spMk id="3" creationId="{4D175580-A0F2-4C0B-8311-086CD841E064}"/>
          </ac:spMkLst>
        </pc:spChg>
        <pc:spChg chg="add">
          <ac:chgData name="胡 翌霖" userId="a9a41afe759712f0" providerId="LiveId" clId="{96247B6F-9C21-4CFC-861E-B87F992F118F}" dt="2021-12-06T12:24:29.951" v="1353" actId="26606"/>
          <ac:spMkLst>
            <pc:docMk/>
            <pc:sldMk cId="368708881" sldId="382"/>
            <ac:spMk id="10" creationId="{37C89E4B-3C9F-44B9-8B86-D9E3D112D8EC}"/>
          </ac:spMkLst>
        </pc:spChg>
        <pc:picChg chg="add mod">
          <ac:chgData name="胡 翌霖" userId="a9a41afe759712f0" providerId="LiveId" clId="{96247B6F-9C21-4CFC-861E-B87F992F118F}" dt="2021-12-06T12:24:29.951" v="1353" actId="26606"/>
          <ac:picMkLst>
            <pc:docMk/>
            <pc:sldMk cId="368708881" sldId="382"/>
            <ac:picMk id="5" creationId="{BA866CAC-11DC-4078-B99C-D9A002E5464F}"/>
          </ac:picMkLst>
        </pc:picChg>
        <pc:cxnChg chg="add">
          <ac:chgData name="胡 翌霖" userId="a9a41afe759712f0" providerId="LiveId" clId="{96247B6F-9C21-4CFC-861E-B87F992F118F}" dt="2021-12-06T12:24:29.951" v="1353" actId="26606"/>
          <ac:cxnSpMkLst>
            <pc:docMk/>
            <pc:sldMk cId="368708881" sldId="382"/>
            <ac:cxnSpMk id="12" creationId="{AA2EAA10-076F-46BD-8F0F-B9A2FB77A85C}"/>
          </ac:cxnSpMkLst>
        </pc:cxnChg>
        <pc:cxnChg chg="add">
          <ac:chgData name="胡 翌霖" userId="a9a41afe759712f0" providerId="LiveId" clId="{96247B6F-9C21-4CFC-861E-B87F992F118F}" dt="2021-12-06T12:24:29.951" v="1353" actId="26606"/>
          <ac:cxnSpMkLst>
            <pc:docMk/>
            <pc:sldMk cId="368708881" sldId="382"/>
            <ac:cxnSpMk id="14" creationId="{D891E407-403B-4764-86C9-33A56D3BCAA3}"/>
          </ac:cxnSpMkLst>
        </pc:cxnChg>
      </pc:sldChg>
      <pc:sldChg chg="new del">
        <pc:chgData name="胡 翌霖" userId="a9a41afe759712f0" providerId="LiveId" clId="{96247B6F-9C21-4CFC-861E-B87F992F118F}" dt="2021-12-06T12:24:40.576" v="1356" actId="47"/>
        <pc:sldMkLst>
          <pc:docMk/>
          <pc:sldMk cId="1138208922" sldId="383"/>
        </pc:sldMkLst>
      </pc:sldChg>
      <pc:sldChg chg="new del">
        <pc:chgData name="胡 翌霖" userId="a9a41afe759712f0" providerId="LiveId" clId="{96247B6F-9C21-4CFC-861E-B87F992F118F}" dt="2021-12-06T12:30:55.389" v="1358" actId="47"/>
        <pc:sldMkLst>
          <pc:docMk/>
          <pc:sldMk cId="185315463" sldId="384"/>
        </pc:sldMkLst>
      </pc:sldChg>
      <pc:sldChg chg="del">
        <pc:chgData name="胡 翌霖" userId="a9a41afe759712f0" providerId="LiveId" clId="{96247B6F-9C21-4CFC-861E-B87F992F118F}" dt="2021-12-06T01:56:28.329" v="0" actId="47"/>
        <pc:sldMkLst>
          <pc:docMk/>
          <pc:sldMk cId="2321116215" sldId="419"/>
        </pc:sldMkLst>
      </pc:sldChg>
      <pc:sldChg chg="del">
        <pc:chgData name="胡 翌霖" userId="a9a41afe759712f0" providerId="LiveId" clId="{96247B6F-9C21-4CFC-861E-B87F992F118F}" dt="2021-12-06T01:56:28.329" v="0" actId="47"/>
        <pc:sldMkLst>
          <pc:docMk/>
          <pc:sldMk cId="4021565798" sldId="420"/>
        </pc:sldMkLst>
      </pc:sldChg>
      <pc:sldChg chg="del">
        <pc:chgData name="胡 翌霖" userId="a9a41afe759712f0" providerId="LiveId" clId="{96247B6F-9C21-4CFC-861E-B87F992F118F}" dt="2021-12-06T01:56:28.329" v="0" actId="47"/>
        <pc:sldMkLst>
          <pc:docMk/>
          <pc:sldMk cId="3714102530" sldId="421"/>
        </pc:sldMkLst>
      </pc:sldChg>
      <pc:sldChg chg="del">
        <pc:chgData name="胡 翌霖" userId="a9a41afe759712f0" providerId="LiveId" clId="{96247B6F-9C21-4CFC-861E-B87F992F118F}" dt="2021-12-06T01:56:28.329" v="0" actId="47"/>
        <pc:sldMkLst>
          <pc:docMk/>
          <pc:sldMk cId="2986388575" sldId="422"/>
        </pc:sldMkLst>
      </pc:sldChg>
      <pc:sldChg chg="del">
        <pc:chgData name="胡 翌霖" userId="a9a41afe759712f0" providerId="LiveId" clId="{96247B6F-9C21-4CFC-861E-B87F992F118F}" dt="2021-12-06T01:56:28.329" v="0" actId="47"/>
        <pc:sldMkLst>
          <pc:docMk/>
          <pc:sldMk cId="1653470932" sldId="424"/>
        </pc:sldMkLst>
      </pc:sldChg>
      <pc:sldChg chg="del">
        <pc:chgData name="胡 翌霖" userId="a9a41afe759712f0" providerId="LiveId" clId="{96247B6F-9C21-4CFC-861E-B87F992F118F}" dt="2021-12-06T01:56:28.329" v="0" actId="47"/>
        <pc:sldMkLst>
          <pc:docMk/>
          <pc:sldMk cId="2544955308" sldId="425"/>
        </pc:sldMkLst>
      </pc:sldChg>
      <pc:sldChg chg="del">
        <pc:chgData name="胡 翌霖" userId="a9a41afe759712f0" providerId="LiveId" clId="{96247B6F-9C21-4CFC-861E-B87F992F118F}" dt="2021-12-06T01:56:28.329" v="0" actId="47"/>
        <pc:sldMkLst>
          <pc:docMk/>
          <pc:sldMk cId="440167290" sldId="426"/>
        </pc:sldMkLst>
      </pc:sldChg>
      <pc:sldChg chg="del">
        <pc:chgData name="胡 翌霖" userId="a9a41afe759712f0" providerId="LiveId" clId="{96247B6F-9C21-4CFC-861E-B87F992F118F}" dt="2021-12-06T01:56:28.329" v="0" actId="47"/>
        <pc:sldMkLst>
          <pc:docMk/>
          <pc:sldMk cId="3694824245" sldId="427"/>
        </pc:sldMkLst>
      </pc:sldChg>
      <pc:sldChg chg="del">
        <pc:chgData name="胡 翌霖" userId="a9a41afe759712f0" providerId="LiveId" clId="{96247B6F-9C21-4CFC-861E-B87F992F118F}" dt="2021-12-06T01:56:28.329" v="0" actId="47"/>
        <pc:sldMkLst>
          <pc:docMk/>
          <pc:sldMk cId="1072817638" sldId="428"/>
        </pc:sldMkLst>
      </pc:sldChg>
      <pc:sldChg chg="del">
        <pc:chgData name="胡 翌霖" userId="a9a41afe759712f0" providerId="LiveId" clId="{96247B6F-9C21-4CFC-861E-B87F992F118F}" dt="2021-12-06T01:56:28.329" v="0" actId="47"/>
        <pc:sldMkLst>
          <pc:docMk/>
          <pc:sldMk cId="2905002810" sldId="430"/>
        </pc:sldMkLst>
      </pc:sldChg>
      <pc:sldChg chg="del">
        <pc:chgData name="胡 翌霖" userId="a9a41afe759712f0" providerId="LiveId" clId="{96247B6F-9C21-4CFC-861E-B87F992F118F}" dt="2021-12-06T01:56:28.329" v="0" actId="47"/>
        <pc:sldMkLst>
          <pc:docMk/>
          <pc:sldMk cId="3670957821" sldId="431"/>
        </pc:sldMkLst>
      </pc:sldChg>
      <pc:sldChg chg="del">
        <pc:chgData name="胡 翌霖" userId="a9a41afe759712f0" providerId="LiveId" clId="{96247B6F-9C21-4CFC-861E-B87F992F118F}" dt="2021-12-06T01:56:28.329" v="0" actId="47"/>
        <pc:sldMkLst>
          <pc:docMk/>
          <pc:sldMk cId="2589581335" sldId="432"/>
        </pc:sldMkLst>
      </pc:sldChg>
      <pc:sldChg chg="del">
        <pc:chgData name="胡 翌霖" userId="a9a41afe759712f0" providerId="LiveId" clId="{96247B6F-9C21-4CFC-861E-B87F992F118F}" dt="2021-12-06T01:56:28.329" v="0" actId="47"/>
        <pc:sldMkLst>
          <pc:docMk/>
          <pc:sldMk cId="730532801" sldId="433"/>
        </pc:sldMkLst>
      </pc:sldChg>
      <pc:sldChg chg="del">
        <pc:chgData name="胡 翌霖" userId="a9a41afe759712f0" providerId="LiveId" clId="{96247B6F-9C21-4CFC-861E-B87F992F118F}" dt="2021-12-06T01:56:28.329" v="0" actId="47"/>
        <pc:sldMkLst>
          <pc:docMk/>
          <pc:sldMk cId="2554088480" sldId="434"/>
        </pc:sldMkLst>
      </pc:sldChg>
      <pc:sldChg chg="del">
        <pc:chgData name="胡 翌霖" userId="a9a41afe759712f0" providerId="LiveId" clId="{96247B6F-9C21-4CFC-861E-B87F992F118F}" dt="2021-12-06T01:56:28.329" v="0" actId="47"/>
        <pc:sldMkLst>
          <pc:docMk/>
          <pc:sldMk cId="759704464" sldId="435"/>
        </pc:sldMkLst>
      </pc:sldChg>
      <pc:sldChg chg="del">
        <pc:chgData name="胡 翌霖" userId="a9a41afe759712f0" providerId="LiveId" clId="{96247B6F-9C21-4CFC-861E-B87F992F118F}" dt="2021-12-06T01:56:28.329" v="0" actId="47"/>
        <pc:sldMkLst>
          <pc:docMk/>
          <pc:sldMk cId="1430013564" sldId="436"/>
        </pc:sldMkLst>
      </pc:sldChg>
      <pc:sldChg chg="del">
        <pc:chgData name="胡 翌霖" userId="a9a41afe759712f0" providerId="LiveId" clId="{96247B6F-9C21-4CFC-861E-B87F992F118F}" dt="2021-12-06T01:56:28.329" v="0" actId="47"/>
        <pc:sldMkLst>
          <pc:docMk/>
          <pc:sldMk cId="993254807" sldId="437"/>
        </pc:sldMkLst>
      </pc:sldChg>
      <pc:sldChg chg="del">
        <pc:chgData name="胡 翌霖" userId="a9a41afe759712f0" providerId="LiveId" clId="{96247B6F-9C21-4CFC-861E-B87F992F118F}" dt="2021-12-06T01:56:28.329" v="0" actId="47"/>
        <pc:sldMkLst>
          <pc:docMk/>
          <pc:sldMk cId="2750951758" sldId="438"/>
        </pc:sldMkLst>
      </pc:sldChg>
      <pc:sldChg chg="del">
        <pc:chgData name="胡 翌霖" userId="a9a41afe759712f0" providerId="LiveId" clId="{96247B6F-9C21-4CFC-861E-B87F992F118F}" dt="2021-12-06T01:56:28.329" v="0" actId="47"/>
        <pc:sldMkLst>
          <pc:docMk/>
          <pc:sldMk cId="2802680226" sldId="439"/>
        </pc:sldMkLst>
      </pc:sldChg>
      <pc:sldMasterChg chg="del delSldLayout">
        <pc:chgData name="胡 翌霖" userId="a9a41afe759712f0" providerId="LiveId" clId="{96247B6F-9C21-4CFC-861E-B87F992F118F}" dt="2021-12-06T01:56:28.329" v="0" actId="47"/>
        <pc:sldMasterMkLst>
          <pc:docMk/>
          <pc:sldMasterMk cId="2192526478" sldId="2147483750"/>
        </pc:sldMasterMkLst>
        <pc:sldLayoutChg chg="del">
          <pc:chgData name="胡 翌霖" userId="a9a41afe759712f0" providerId="LiveId" clId="{96247B6F-9C21-4CFC-861E-B87F992F118F}" dt="2021-12-06T01:56:28.329" v="0" actId="47"/>
          <pc:sldLayoutMkLst>
            <pc:docMk/>
            <pc:sldMasterMk cId="2192526478" sldId="2147483750"/>
            <pc:sldLayoutMk cId="4080563371" sldId="2147483751"/>
          </pc:sldLayoutMkLst>
        </pc:sldLayoutChg>
        <pc:sldLayoutChg chg="del">
          <pc:chgData name="胡 翌霖" userId="a9a41afe759712f0" providerId="LiveId" clId="{96247B6F-9C21-4CFC-861E-B87F992F118F}" dt="2021-12-06T01:56:28.329" v="0" actId="47"/>
          <pc:sldLayoutMkLst>
            <pc:docMk/>
            <pc:sldMasterMk cId="2192526478" sldId="2147483750"/>
            <pc:sldLayoutMk cId="1671024760" sldId="2147483752"/>
          </pc:sldLayoutMkLst>
        </pc:sldLayoutChg>
        <pc:sldLayoutChg chg="del">
          <pc:chgData name="胡 翌霖" userId="a9a41afe759712f0" providerId="LiveId" clId="{96247B6F-9C21-4CFC-861E-B87F992F118F}" dt="2021-12-06T01:56:28.329" v="0" actId="47"/>
          <pc:sldLayoutMkLst>
            <pc:docMk/>
            <pc:sldMasterMk cId="2192526478" sldId="2147483750"/>
            <pc:sldLayoutMk cId="383095636" sldId="2147483753"/>
          </pc:sldLayoutMkLst>
        </pc:sldLayoutChg>
        <pc:sldLayoutChg chg="del">
          <pc:chgData name="胡 翌霖" userId="a9a41afe759712f0" providerId="LiveId" clId="{96247B6F-9C21-4CFC-861E-B87F992F118F}" dt="2021-12-06T01:56:28.329" v="0" actId="47"/>
          <pc:sldLayoutMkLst>
            <pc:docMk/>
            <pc:sldMasterMk cId="2192526478" sldId="2147483750"/>
            <pc:sldLayoutMk cId="4250335280" sldId="2147483754"/>
          </pc:sldLayoutMkLst>
        </pc:sldLayoutChg>
        <pc:sldLayoutChg chg="del">
          <pc:chgData name="胡 翌霖" userId="a9a41afe759712f0" providerId="LiveId" clId="{96247B6F-9C21-4CFC-861E-B87F992F118F}" dt="2021-12-06T01:56:28.329" v="0" actId="47"/>
          <pc:sldLayoutMkLst>
            <pc:docMk/>
            <pc:sldMasterMk cId="2192526478" sldId="2147483750"/>
            <pc:sldLayoutMk cId="3597065731" sldId="2147483755"/>
          </pc:sldLayoutMkLst>
        </pc:sldLayoutChg>
        <pc:sldLayoutChg chg="del">
          <pc:chgData name="胡 翌霖" userId="a9a41afe759712f0" providerId="LiveId" clId="{96247B6F-9C21-4CFC-861E-B87F992F118F}" dt="2021-12-06T01:56:28.329" v="0" actId="47"/>
          <pc:sldLayoutMkLst>
            <pc:docMk/>
            <pc:sldMasterMk cId="2192526478" sldId="2147483750"/>
            <pc:sldLayoutMk cId="1108141867" sldId="2147483756"/>
          </pc:sldLayoutMkLst>
        </pc:sldLayoutChg>
        <pc:sldLayoutChg chg="del">
          <pc:chgData name="胡 翌霖" userId="a9a41afe759712f0" providerId="LiveId" clId="{96247B6F-9C21-4CFC-861E-B87F992F118F}" dt="2021-12-06T01:56:28.329" v="0" actId="47"/>
          <pc:sldLayoutMkLst>
            <pc:docMk/>
            <pc:sldMasterMk cId="2192526478" sldId="2147483750"/>
            <pc:sldLayoutMk cId="932197506" sldId="2147483757"/>
          </pc:sldLayoutMkLst>
        </pc:sldLayoutChg>
        <pc:sldLayoutChg chg="del">
          <pc:chgData name="胡 翌霖" userId="a9a41afe759712f0" providerId="LiveId" clId="{96247B6F-9C21-4CFC-861E-B87F992F118F}" dt="2021-12-06T01:56:28.329" v="0" actId="47"/>
          <pc:sldLayoutMkLst>
            <pc:docMk/>
            <pc:sldMasterMk cId="2192526478" sldId="2147483750"/>
            <pc:sldLayoutMk cId="1969147521" sldId="2147483758"/>
          </pc:sldLayoutMkLst>
        </pc:sldLayoutChg>
        <pc:sldLayoutChg chg="del">
          <pc:chgData name="胡 翌霖" userId="a9a41afe759712f0" providerId="LiveId" clId="{96247B6F-9C21-4CFC-861E-B87F992F118F}" dt="2021-12-06T01:56:28.329" v="0" actId="47"/>
          <pc:sldLayoutMkLst>
            <pc:docMk/>
            <pc:sldMasterMk cId="2192526478" sldId="2147483750"/>
            <pc:sldLayoutMk cId="4006046825" sldId="2147483759"/>
          </pc:sldLayoutMkLst>
        </pc:sldLayoutChg>
        <pc:sldLayoutChg chg="del">
          <pc:chgData name="胡 翌霖" userId="a9a41afe759712f0" providerId="LiveId" clId="{96247B6F-9C21-4CFC-861E-B87F992F118F}" dt="2021-12-06T01:56:28.329" v="0" actId="47"/>
          <pc:sldLayoutMkLst>
            <pc:docMk/>
            <pc:sldMasterMk cId="2192526478" sldId="2147483750"/>
            <pc:sldLayoutMk cId="1118782740" sldId="2147483760"/>
          </pc:sldLayoutMkLst>
        </pc:sldLayoutChg>
        <pc:sldLayoutChg chg="del">
          <pc:chgData name="胡 翌霖" userId="a9a41afe759712f0" providerId="LiveId" clId="{96247B6F-9C21-4CFC-861E-B87F992F118F}" dt="2021-12-06T01:56:28.329" v="0" actId="47"/>
          <pc:sldLayoutMkLst>
            <pc:docMk/>
            <pc:sldMasterMk cId="2192526478" sldId="2147483750"/>
            <pc:sldLayoutMk cId="3202752129" sldId="2147483761"/>
          </pc:sldLayoutMkLst>
        </pc:sldLayoutChg>
      </pc:sldMasterChg>
    </pc:docChg>
  </pc:docChgLst>
  <pc:docChgLst>
    <pc:chgData name="翌霖 胡" userId="a9a41afe759712f0" providerId="LiveId" clId="{DCC191BB-452F-4B1F-9A56-AF98D86B1DE7}"/>
    <pc:docChg chg="undo redo custSel mod addSld delSld modSld sldOrd">
      <pc:chgData name="翌霖 胡" userId="a9a41afe759712f0" providerId="LiveId" clId="{DCC191BB-452F-4B1F-9A56-AF98D86B1DE7}" dt="2020-10-10T13:54:48.077" v="3924"/>
      <pc:docMkLst>
        <pc:docMk/>
      </pc:docMkLst>
      <pc:sldChg chg="addSp delSp modSp mod setBg delDesignElem">
        <pc:chgData name="翌霖 胡" userId="a9a41afe759712f0" providerId="LiveId" clId="{DCC191BB-452F-4B1F-9A56-AF98D86B1DE7}" dt="2020-10-05T11:39:20.245" v="3864" actId="207"/>
        <pc:sldMkLst>
          <pc:docMk/>
          <pc:sldMk cId="3600200825" sldId="256"/>
        </pc:sldMkLst>
        <pc:spChg chg="mod ord">
          <ac:chgData name="翌霖 胡" userId="a9a41afe759712f0" providerId="LiveId" clId="{DCC191BB-452F-4B1F-9A56-AF98D86B1DE7}" dt="2020-10-05T11:39:20.245" v="3864" actId="207"/>
          <ac:spMkLst>
            <pc:docMk/>
            <pc:sldMk cId="3600200825" sldId="256"/>
            <ac:spMk id="2" creationId="{DCA2FD27-7DFD-4D75-AF15-5739F5DD4B87}"/>
          </ac:spMkLst>
        </pc:spChg>
        <pc:spChg chg="mod ord">
          <ac:chgData name="翌霖 胡" userId="a9a41afe759712f0" providerId="LiveId" clId="{DCC191BB-452F-4B1F-9A56-AF98D86B1DE7}" dt="2020-10-05T06:54:06.191" v="1542" actId="20577"/>
          <ac:spMkLst>
            <pc:docMk/>
            <pc:sldMk cId="3600200825" sldId="256"/>
            <ac:spMk id="3" creationId="{886B35A7-140C-4AF5-84B1-697E31EAB47D}"/>
          </ac:spMkLst>
        </pc:spChg>
        <pc:spChg chg="add del">
          <ac:chgData name="翌霖 胡" userId="a9a41afe759712f0" providerId="LiveId" clId="{DCC191BB-452F-4B1F-9A56-AF98D86B1DE7}" dt="2020-10-04T14:43:29.438" v="620"/>
          <ac:spMkLst>
            <pc:docMk/>
            <pc:sldMk cId="3600200825" sldId="256"/>
            <ac:spMk id="5" creationId="{3B854194-185D-494D-905C-7C7CB2E30F6E}"/>
          </ac:spMkLst>
        </pc:spChg>
        <pc:spChg chg="add del">
          <ac:chgData name="翌霖 胡" userId="a9a41afe759712f0" providerId="LiveId" clId="{DCC191BB-452F-4B1F-9A56-AF98D86B1DE7}" dt="2020-10-04T14:43:29.438" v="620"/>
          <ac:spMkLst>
            <pc:docMk/>
            <pc:sldMk cId="3600200825" sldId="256"/>
            <ac:spMk id="6" creationId="{B4F5FA0D-0104-4987-8241-EFF7C85B88DE}"/>
          </ac:spMkLst>
        </pc:spChg>
        <pc:spChg chg="add del">
          <ac:chgData name="翌霖 胡" userId="a9a41afe759712f0" providerId="LiveId" clId="{DCC191BB-452F-4B1F-9A56-AF98D86B1DE7}" dt="2020-10-03T14:04:33.047" v="1" actId="26606"/>
          <ac:spMkLst>
            <pc:docMk/>
            <pc:sldMk cId="3600200825" sldId="256"/>
            <ac:spMk id="8" creationId="{23962611-DFD5-4092-AAFD-559E3DFCE2C9}"/>
          </ac:spMkLst>
        </pc:spChg>
        <pc:spChg chg="add del">
          <ac:chgData name="翌霖 胡" userId="a9a41afe759712f0" providerId="LiveId" clId="{DCC191BB-452F-4B1F-9A56-AF98D86B1DE7}" dt="2020-10-04T14:44:48.060" v="639" actId="26606"/>
          <ac:spMkLst>
            <pc:docMk/>
            <pc:sldMk cId="3600200825" sldId="256"/>
            <ac:spMk id="9" creationId="{DE1F88EA-5B85-4782-9A95-9C738F48EC17}"/>
          </ac:spMkLst>
        </pc:spChg>
        <pc:spChg chg="add del">
          <ac:chgData name="翌霖 胡" userId="a9a41afe759712f0" providerId="LiveId" clId="{DCC191BB-452F-4B1F-9A56-AF98D86B1DE7}" dt="2020-10-04T14:44:48.060" v="639" actId="26606"/>
          <ac:spMkLst>
            <pc:docMk/>
            <pc:sldMk cId="3600200825" sldId="256"/>
            <ac:spMk id="11" creationId="{E9A9E663-1F8A-406B-B295-B1EF8596D1D5}"/>
          </ac:spMkLst>
        </pc:spChg>
        <pc:spChg chg="add del">
          <ac:chgData name="翌霖 胡" userId="a9a41afe759712f0" providerId="LiveId" clId="{DCC191BB-452F-4B1F-9A56-AF98D86B1DE7}" dt="2020-10-03T14:04:35.728" v="3" actId="26606"/>
          <ac:spMkLst>
            <pc:docMk/>
            <pc:sldMk cId="3600200825" sldId="256"/>
            <ac:spMk id="12" creationId="{0BD8B065-EE51-4AE2-A94C-86249998FD7B}"/>
          </ac:spMkLst>
        </pc:spChg>
        <pc:spChg chg="add del">
          <ac:chgData name="翌霖 胡" userId="a9a41afe759712f0" providerId="LiveId" clId="{DCC191BB-452F-4B1F-9A56-AF98D86B1DE7}" dt="2020-10-03T14:04:35.728" v="3" actId="26606"/>
          <ac:spMkLst>
            <pc:docMk/>
            <pc:sldMk cId="3600200825" sldId="256"/>
            <ac:spMk id="13" creationId="{73A25D70-4A55-4F72-B9C5-A69CDBF4DB42}"/>
          </ac:spMkLst>
        </pc:spChg>
        <pc:spChg chg="add del">
          <ac:chgData name="翌霖 胡" userId="a9a41afe759712f0" providerId="LiveId" clId="{DCC191BB-452F-4B1F-9A56-AF98D86B1DE7}" dt="2020-10-04T14:44:48.060" v="639" actId="26606"/>
          <ac:spMkLst>
            <pc:docMk/>
            <pc:sldMk cId="3600200825" sldId="256"/>
            <ac:spMk id="16" creationId="{A772232D-B4D6-429F-B3D1-2D9891B85E08}"/>
          </ac:spMkLst>
        </pc:spChg>
        <pc:spChg chg="add del">
          <ac:chgData name="翌霖 胡" userId="a9a41afe759712f0" providerId="LiveId" clId="{DCC191BB-452F-4B1F-9A56-AF98D86B1DE7}" dt="2020-10-04T14:44:48.060" v="639" actId="26606"/>
          <ac:spMkLst>
            <pc:docMk/>
            <pc:sldMk cId="3600200825" sldId="256"/>
            <ac:spMk id="17" creationId="{35230A27-1553-42F8-99D7-829868E13715}"/>
          </ac:spMkLst>
        </pc:spChg>
        <pc:spChg chg="add del">
          <ac:chgData name="翌霖 胡" userId="a9a41afe759712f0" providerId="LiveId" clId="{DCC191BB-452F-4B1F-9A56-AF98D86B1DE7}" dt="2020-10-03T14:04:35.728" v="3" actId="26606"/>
          <ac:spMkLst>
            <pc:docMk/>
            <pc:sldMk cId="3600200825" sldId="256"/>
            <ac:spMk id="19" creationId="{54957100-6D8B-4161-9F2F-C0A949EC84C4}"/>
          </ac:spMkLst>
        </pc:spChg>
        <pc:spChg chg="add del">
          <ac:chgData name="翌霖 胡" userId="a9a41afe759712f0" providerId="LiveId" clId="{DCC191BB-452F-4B1F-9A56-AF98D86B1DE7}" dt="2020-10-04T14:44:49.523" v="641" actId="26606"/>
          <ac:spMkLst>
            <pc:docMk/>
            <pc:sldMk cId="3600200825" sldId="256"/>
            <ac:spMk id="21" creationId="{8C6E698C-8155-4B8B-BDC9-B7299772B509}"/>
          </ac:spMkLst>
        </pc:spChg>
        <pc:spChg chg="add del">
          <ac:chgData name="翌霖 胡" userId="a9a41afe759712f0" providerId="LiveId" clId="{DCC191BB-452F-4B1F-9A56-AF98D86B1DE7}" dt="2020-10-04T14:44:49.523" v="641" actId="26606"/>
          <ac:spMkLst>
            <pc:docMk/>
            <pc:sldMk cId="3600200825" sldId="256"/>
            <ac:spMk id="23" creationId="{8A549DE7-671D-4575-AF43-858FD99981CF}"/>
          </ac:spMkLst>
        </pc:spChg>
        <pc:spChg chg="add del">
          <ac:chgData name="翌霖 胡" userId="a9a41afe759712f0" providerId="LiveId" clId="{DCC191BB-452F-4B1F-9A56-AF98D86B1DE7}" dt="2020-10-04T14:44:49.523" v="641" actId="26606"/>
          <ac:spMkLst>
            <pc:docMk/>
            <pc:sldMk cId="3600200825" sldId="256"/>
            <ac:spMk id="24" creationId="{C22D9B36-9BE7-472B-8808-7E0D6810738F}"/>
          </ac:spMkLst>
        </pc:spChg>
        <pc:spChg chg="add del">
          <ac:chgData name="翌霖 胡" userId="a9a41afe759712f0" providerId="LiveId" clId="{DCC191BB-452F-4B1F-9A56-AF98D86B1DE7}" dt="2020-10-05T06:53:58.153" v="1540" actId="26606"/>
          <ac:spMkLst>
            <pc:docMk/>
            <pc:sldMk cId="3600200825" sldId="256"/>
            <ac:spMk id="26" creationId="{DE1F88EA-5B85-4782-9A95-9C738F48EC17}"/>
          </ac:spMkLst>
        </pc:spChg>
        <pc:spChg chg="add del">
          <ac:chgData name="翌霖 胡" userId="a9a41afe759712f0" providerId="LiveId" clId="{DCC191BB-452F-4B1F-9A56-AF98D86B1DE7}" dt="2020-10-05T06:53:58.153" v="1540" actId="26606"/>
          <ac:spMkLst>
            <pc:docMk/>
            <pc:sldMk cId="3600200825" sldId="256"/>
            <ac:spMk id="27" creationId="{E9A9E663-1F8A-406B-B295-B1EF8596D1D5}"/>
          </ac:spMkLst>
        </pc:spChg>
        <pc:spChg chg="add del">
          <ac:chgData name="翌霖 胡" userId="a9a41afe759712f0" providerId="LiveId" clId="{DCC191BB-452F-4B1F-9A56-AF98D86B1DE7}" dt="2020-10-05T06:53:58.153" v="1540" actId="26606"/>
          <ac:spMkLst>
            <pc:docMk/>
            <pc:sldMk cId="3600200825" sldId="256"/>
            <ac:spMk id="29" creationId="{3741B58E-3B65-4A01-A276-975AB2CF8A08}"/>
          </ac:spMkLst>
        </pc:spChg>
        <pc:spChg chg="add del">
          <ac:chgData name="翌霖 胡" userId="a9a41afe759712f0" providerId="LiveId" clId="{DCC191BB-452F-4B1F-9A56-AF98D86B1DE7}" dt="2020-10-05T06:53:58.153" v="1540" actId="26606"/>
          <ac:spMkLst>
            <pc:docMk/>
            <pc:sldMk cId="3600200825" sldId="256"/>
            <ac:spMk id="30" creationId="{7AAC67C3-831B-4AB1-A259-DFB839CAFAFC}"/>
          </ac:spMkLst>
        </pc:spChg>
        <pc:spChg chg="add del">
          <ac:chgData name="翌霖 胡" userId="a9a41afe759712f0" providerId="LiveId" clId="{DCC191BB-452F-4B1F-9A56-AF98D86B1DE7}" dt="2020-10-05T06:53:58.153" v="1540" actId="26606"/>
          <ac:spMkLst>
            <pc:docMk/>
            <pc:sldMk cId="3600200825" sldId="256"/>
            <ac:spMk id="31" creationId="{054B3F04-9EAC-45C0-B3CE-0387EEA10A0C}"/>
          </ac:spMkLst>
        </pc:spChg>
        <pc:spChg chg="add del">
          <ac:chgData name="翌霖 胡" userId="a9a41afe759712f0" providerId="LiveId" clId="{DCC191BB-452F-4B1F-9A56-AF98D86B1DE7}" dt="2020-10-05T06:53:44.155" v="1530" actId="26606"/>
          <ac:spMkLst>
            <pc:docMk/>
            <pc:sldMk cId="3600200825" sldId="256"/>
            <ac:spMk id="36" creationId="{416A0E3C-60E6-4F39-BC55-5F7C224E1F7C}"/>
          </ac:spMkLst>
        </pc:spChg>
        <pc:spChg chg="add del">
          <ac:chgData name="翌霖 胡" userId="a9a41afe759712f0" providerId="LiveId" clId="{DCC191BB-452F-4B1F-9A56-AF98D86B1DE7}" dt="2020-10-05T06:53:44.155" v="1530" actId="26606"/>
          <ac:spMkLst>
            <pc:docMk/>
            <pc:sldMk cId="3600200825" sldId="256"/>
            <ac:spMk id="38" creationId="{1A03258A-52C6-4288-AA56-C3262A0D2584}"/>
          </ac:spMkLst>
        </pc:spChg>
        <pc:spChg chg="add del">
          <ac:chgData name="翌霖 胡" userId="a9a41afe759712f0" providerId="LiveId" clId="{DCC191BB-452F-4B1F-9A56-AF98D86B1DE7}" dt="2020-10-05T06:53:44.155" v="1530" actId="26606"/>
          <ac:spMkLst>
            <pc:docMk/>
            <pc:sldMk cId="3600200825" sldId="256"/>
            <ac:spMk id="42" creationId="{990D0034-F768-41E7-85D4-F38C4DE85770}"/>
          </ac:spMkLst>
        </pc:spChg>
        <pc:spChg chg="add del">
          <ac:chgData name="翌霖 胡" userId="a9a41afe759712f0" providerId="LiveId" clId="{DCC191BB-452F-4B1F-9A56-AF98D86B1DE7}" dt="2020-10-05T06:53:44.155" v="1530" actId="26606"/>
          <ac:spMkLst>
            <pc:docMk/>
            <pc:sldMk cId="3600200825" sldId="256"/>
            <ac:spMk id="44" creationId="{95B38FD6-641F-41BF-B466-C1C6366420F0}"/>
          </ac:spMkLst>
        </pc:spChg>
        <pc:spChg chg="add del">
          <ac:chgData name="翌霖 胡" userId="a9a41afe759712f0" providerId="LiveId" clId="{DCC191BB-452F-4B1F-9A56-AF98D86B1DE7}" dt="2020-10-05T06:53:44.155" v="1530" actId="26606"/>
          <ac:spMkLst>
            <pc:docMk/>
            <pc:sldMk cId="3600200825" sldId="256"/>
            <ac:spMk id="46" creationId="{FFDAE799-CF89-4844-9410-D1C0F8CBC837}"/>
          </ac:spMkLst>
        </pc:spChg>
        <pc:spChg chg="add del">
          <ac:chgData name="翌霖 胡" userId="a9a41afe759712f0" providerId="LiveId" clId="{DCC191BB-452F-4B1F-9A56-AF98D86B1DE7}" dt="2020-10-05T06:53:51.982" v="1532" actId="26606"/>
          <ac:spMkLst>
            <pc:docMk/>
            <pc:sldMk cId="3600200825" sldId="256"/>
            <ac:spMk id="48" creationId="{416A0E3C-60E6-4F39-BC55-5F7C224E1F7C}"/>
          </ac:spMkLst>
        </pc:spChg>
        <pc:spChg chg="add del">
          <ac:chgData name="翌霖 胡" userId="a9a41afe759712f0" providerId="LiveId" clId="{DCC191BB-452F-4B1F-9A56-AF98D86B1DE7}" dt="2020-10-05T06:53:51.982" v="1532" actId="26606"/>
          <ac:spMkLst>
            <pc:docMk/>
            <pc:sldMk cId="3600200825" sldId="256"/>
            <ac:spMk id="49" creationId="{1A03258A-52C6-4288-AA56-C3262A0D2584}"/>
          </ac:spMkLst>
        </pc:spChg>
        <pc:spChg chg="add del">
          <ac:chgData name="翌霖 胡" userId="a9a41afe759712f0" providerId="LiveId" clId="{DCC191BB-452F-4B1F-9A56-AF98D86B1DE7}" dt="2020-10-05T06:53:51.982" v="1532" actId="26606"/>
          <ac:spMkLst>
            <pc:docMk/>
            <pc:sldMk cId="3600200825" sldId="256"/>
            <ac:spMk id="51" creationId="{990D0034-F768-41E7-85D4-F38C4DE85770}"/>
          </ac:spMkLst>
        </pc:spChg>
        <pc:spChg chg="add del">
          <ac:chgData name="翌霖 胡" userId="a9a41afe759712f0" providerId="LiveId" clId="{DCC191BB-452F-4B1F-9A56-AF98D86B1DE7}" dt="2020-10-05T06:53:51.982" v="1532" actId="26606"/>
          <ac:spMkLst>
            <pc:docMk/>
            <pc:sldMk cId="3600200825" sldId="256"/>
            <ac:spMk id="52" creationId="{C4F7E42D-8B5A-4FC8-81CD-9E60171F7FA8}"/>
          </ac:spMkLst>
        </pc:spChg>
        <pc:spChg chg="add del">
          <ac:chgData name="翌霖 胡" userId="a9a41afe759712f0" providerId="LiveId" clId="{DCC191BB-452F-4B1F-9A56-AF98D86B1DE7}" dt="2020-10-05T06:53:51.982" v="1532" actId="26606"/>
          <ac:spMkLst>
            <pc:docMk/>
            <pc:sldMk cId="3600200825" sldId="256"/>
            <ac:spMk id="53" creationId="{8C04651D-B9F4-4935-A02D-364153FBDF54}"/>
          </ac:spMkLst>
        </pc:spChg>
        <pc:spChg chg="add del">
          <ac:chgData name="翌霖 胡" userId="a9a41afe759712f0" providerId="LiveId" clId="{DCC191BB-452F-4B1F-9A56-AF98D86B1DE7}" dt="2020-10-05T06:53:52.522" v="1534" actId="26606"/>
          <ac:spMkLst>
            <pc:docMk/>
            <pc:sldMk cId="3600200825" sldId="256"/>
            <ac:spMk id="55" creationId="{416A0E3C-60E6-4F39-BC55-5F7C224E1F7C}"/>
          </ac:spMkLst>
        </pc:spChg>
        <pc:spChg chg="add del">
          <ac:chgData name="翌霖 胡" userId="a9a41afe759712f0" providerId="LiveId" clId="{DCC191BB-452F-4B1F-9A56-AF98D86B1DE7}" dt="2020-10-05T06:53:52.522" v="1534" actId="26606"/>
          <ac:spMkLst>
            <pc:docMk/>
            <pc:sldMk cId="3600200825" sldId="256"/>
            <ac:spMk id="56" creationId="{1A03258A-52C6-4288-AA56-C3262A0D2584}"/>
          </ac:spMkLst>
        </pc:spChg>
        <pc:spChg chg="add del">
          <ac:chgData name="翌霖 胡" userId="a9a41afe759712f0" providerId="LiveId" clId="{DCC191BB-452F-4B1F-9A56-AF98D86B1DE7}" dt="2020-10-05T06:53:52.522" v="1534" actId="26606"/>
          <ac:spMkLst>
            <pc:docMk/>
            <pc:sldMk cId="3600200825" sldId="256"/>
            <ac:spMk id="58" creationId="{311973C2-EB8B-452A-A698-4A252FD3AE28}"/>
          </ac:spMkLst>
        </pc:spChg>
        <pc:spChg chg="add del">
          <ac:chgData name="翌霖 胡" userId="a9a41afe759712f0" providerId="LiveId" clId="{DCC191BB-452F-4B1F-9A56-AF98D86B1DE7}" dt="2020-10-05T06:53:52.522" v="1534" actId="26606"/>
          <ac:spMkLst>
            <pc:docMk/>
            <pc:sldMk cId="3600200825" sldId="256"/>
            <ac:spMk id="59" creationId="{10162E77-11AD-44A7-84EC-40C59EEFBD2E}"/>
          </ac:spMkLst>
        </pc:spChg>
        <pc:spChg chg="add del">
          <ac:chgData name="翌霖 胡" userId="a9a41afe759712f0" providerId="LiveId" clId="{DCC191BB-452F-4B1F-9A56-AF98D86B1DE7}" dt="2020-10-05T06:53:54.053" v="1537" actId="26606"/>
          <ac:spMkLst>
            <pc:docMk/>
            <pc:sldMk cId="3600200825" sldId="256"/>
            <ac:spMk id="62" creationId="{0B4FB531-34DA-4777-9BD5-5B885DC38198}"/>
          </ac:spMkLst>
        </pc:spChg>
        <pc:spChg chg="add del">
          <ac:chgData name="翌霖 胡" userId="a9a41afe759712f0" providerId="LiveId" clId="{DCC191BB-452F-4B1F-9A56-AF98D86B1DE7}" dt="2020-10-05T06:53:54.053" v="1537" actId="26606"/>
          <ac:spMkLst>
            <pc:docMk/>
            <pc:sldMk cId="3600200825" sldId="256"/>
            <ac:spMk id="63" creationId="{84831CE8-CE7C-49DF-BA32-7884E868A21D}"/>
          </ac:spMkLst>
        </pc:spChg>
        <pc:spChg chg="add del">
          <ac:chgData name="翌霖 胡" userId="a9a41afe759712f0" providerId="LiveId" clId="{DCC191BB-452F-4B1F-9A56-AF98D86B1DE7}" dt="2020-10-05T06:53:58.140" v="1539" actId="26606"/>
          <ac:spMkLst>
            <pc:docMk/>
            <pc:sldMk cId="3600200825" sldId="256"/>
            <ac:spMk id="65" creationId="{416A0E3C-60E6-4F39-BC55-5F7C224E1F7C}"/>
          </ac:spMkLst>
        </pc:spChg>
        <pc:spChg chg="add del">
          <ac:chgData name="翌霖 胡" userId="a9a41afe759712f0" providerId="LiveId" clId="{DCC191BB-452F-4B1F-9A56-AF98D86B1DE7}" dt="2020-10-05T06:53:58.140" v="1539" actId="26606"/>
          <ac:spMkLst>
            <pc:docMk/>
            <pc:sldMk cId="3600200825" sldId="256"/>
            <ac:spMk id="66" creationId="{1A03258A-52C6-4288-AA56-C3262A0D2584}"/>
          </ac:spMkLst>
        </pc:spChg>
        <pc:spChg chg="add del">
          <ac:chgData name="翌霖 胡" userId="a9a41afe759712f0" providerId="LiveId" clId="{DCC191BB-452F-4B1F-9A56-AF98D86B1DE7}" dt="2020-10-05T06:53:58.140" v="1539" actId="26606"/>
          <ac:spMkLst>
            <pc:docMk/>
            <pc:sldMk cId="3600200825" sldId="256"/>
            <ac:spMk id="68" creationId="{311973C2-EB8B-452A-A698-4A252FD3AE28}"/>
          </ac:spMkLst>
        </pc:spChg>
        <pc:spChg chg="add del">
          <ac:chgData name="翌霖 胡" userId="a9a41afe759712f0" providerId="LiveId" clId="{DCC191BB-452F-4B1F-9A56-AF98D86B1DE7}" dt="2020-10-05T06:53:58.140" v="1539" actId="26606"/>
          <ac:spMkLst>
            <pc:docMk/>
            <pc:sldMk cId="3600200825" sldId="256"/>
            <ac:spMk id="69" creationId="{10162E77-11AD-44A7-84EC-40C59EEFBD2E}"/>
          </ac:spMkLst>
        </pc:spChg>
        <pc:spChg chg="add">
          <ac:chgData name="翌霖 胡" userId="a9a41afe759712f0" providerId="LiveId" clId="{DCC191BB-452F-4B1F-9A56-AF98D86B1DE7}" dt="2020-10-05T06:53:58.153" v="1540" actId="26606"/>
          <ac:spMkLst>
            <pc:docMk/>
            <pc:sldMk cId="3600200825" sldId="256"/>
            <ac:spMk id="72" creationId="{416A0E3C-60E6-4F39-BC55-5F7C224E1F7C}"/>
          </ac:spMkLst>
        </pc:spChg>
        <pc:spChg chg="add">
          <ac:chgData name="翌霖 胡" userId="a9a41afe759712f0" providerId="LiveId" clId="{DCC191BB-452F-4B1F-9A56-AF98D86B1DE7}" dt="2020-10-05T06:53:58.153" v="1540" actId="26606"/>
          <ac:spMkLst>
            <pc:docMk/>
            <pc:sldMk cId="3600200825" sldId="256"/>
            <ac:spMk id="73" creationId="{1A03258A-52C6-4288-AA56-C3262A0D2584}"/>
          </ac:spMkLst>
        </pc:spChg>
        <pc:spChg chg="add">
          <ac:chgData name="翌霖 胡" userId="a9a41afe759712f0" providerId="LiveId" clId="{DCC191BB-452F-4B1F-9A56-AF98D86B1DE7}" dt="2020-10-05T06:53:58.153" v="1540" actId="26606"/>
          <ac:spMkLst>
            <pc:docMk/>
            <pc:sldMk cId="3600200825" sldId="256"/>
            <ac:spMk id="75" creationId="{990D0034-F768-41E7-85D4-F38C4DE85770}"/>
          </ac:spMkLst>
        </pc:spChg>
        <pc:spChg chg="add">
          <ac:chgData name="翌霖 胡" userId="a9a41afe759712f0" providerId="LiveId" clId="{DCC191BB-452F-4B1F-9A56-AF98D86B1DE7}" dt="2020-10-05T06:53:58.153" v="1540" actId="26606"/>
          <ac:spMkLst>
            <pc:docMk/>
            <pc:sldMk cId="3600200825" sldId="256"/>
            <ac:spMk id="76" creationId="{95B38FD6-641F-41BF-B466-C1C6366420F0}"/>
          </ac:spMkLst>
        </pc:spChg>
        <pc:spChg chg="add">
          <ac:chgData name="翌霖 胡" userId="a9a41afe759712f0" providerId="LiveId" clId="{DCC191BB-452F-4B1F-9A56-AF98D86B1DE7}" dt="2020-10-05T06:53:58.153" v="1540" actId="26606"/>
          <ac:spMkLst>
            <pc:docMk/>
            <pc:sldMk cId="3600200825" sldId="256"/>
            <ac:spMk id="77" creationId="{FFDAE799-CF89-4844-9410-D1C0F8CBC837}"/>
          </ac:spMkLst>
        </pc:spChg>
        <pc:grpChg chg="add del">
          <ac:chgData name="翌霖 胡" userId="a9a41afe759712f0" providerId="LiveId" clId="{DCC191BB-452F-4B1F-9A56-AF98D86B1DE7}" dt="2020-10-03T14:04:35.728" v="3" actId="26606"/>
          <ac:grpSpMkLst>
            <pc:docMk/>
            <pc:sldMk cId="3600200825" sldId="256"/>
            <ac:grpSpMk id="14" creationId="{18999293-B054-4B57-A26F-D04C2BB11338}"/>
          </ac:grpSpMkLst>
        </pc:grpChg>
        <pc:grpChg chg="add del">
          <ac:chgData name="翌霖 胡" userId="a9a41afe759712f0" providerId="LiveId" clId="{DCC191BB-452F-4B1F-9A56-AF98D86B1DE7}" dt="2020-10-03T14:04:35.728" v="3" actId="26606"/>
          <ac:grpSpMkLst>
            <pc:docMk/>
            <pc:sldMk cId="3600200825" sldId="256"/>
            <ac:grpSpMk id="20" creationId="{761945C4-D997-42F3-B59A-984CF0066715}"/>
          </ac:grpSpMkLst>
        </pc:grpChg>
        <pc:picChg chg="add mod ord">
          <ac:chgData name="翌霖 胡" userId="a9a41afe759712f0" providerId="LiveId" clId="{DCC191BB-452F-4B1F-9A56-AF98D86B1DE7}" dt="2020-10-05T06:53:58.153" v="1540" actId="26606"/>
          <ac:picMkLst>
            <pc:docMk/>
            <pc:sldMk cId="3600200825" sldId="256"/>
            <ac:picMk id="4" creationId="{65A6717C-FD30-4B6A-99C7-053A8EBD7569}"/>
          </ac:picMkLst>
        </pc:picChg>
        <pc:picChg chg="add del">
          <ac:chgData name="翌霖 胡" userId="a9a41afe759712f0" providerId="LiveId" clId="{DCC191BB-452F-4B1F-9A56-AF98D86B1DE7}" dt="2020-10-04T14:43:29.438" v="620"/>
          <ac:picMkLst>
            <pc:docMk/>
            <pc:sldMk cId="3600200825" sldId="256"/>
            <ac:picMk id="7" creationId="{2897127E-6CEF-446C-BE87-93B7C46E49D1}"/>
          </ac:picMkLst>
        </pc:picChg>
        <pc:picChg chg="add del">
          <ac:chgData name="翌霖 胡" userId="a9a41afe759712f0" providerId="LiveId" clId="{DCC191BB-452F-4B1F-9A56-AF98D86B1DE7}" dt="2020-10-03T14:04:33.047" v="1" actId="26606"/>
          <ac:picMkLst>
            <pc:docMk/>
            <pc:sldMk cId="3600200825" sldId="256"/>
            <ac:picMk id="10" creationId="{2270F1FA-0425-408F-9861-80BF5AFB276D}"/>
          </ac:picMkLst>
        </pc:picChg>
        <pc:cxnChg chg="add del">
          <ac:chgData name="翌霖 胡" userId="a9a41afe759712f0" providerId="LiveId" clId="{DCC191BB-452F-4B1F-9A56-AF98D86B1DE7}" dt="2020-10-04T14:44:48.060" v="639" actId="26606"/>
          <ac:cxnSpMkLst>
            <pc:docMk/>
            <pc:sldMk cId="3600200825" sldId="256"/>
            <ac:cxnSpMk id="15" creationId="{EC97561C-9294-4114-A5D6-9CF6CF68AC74}"/>
          </ac:cxnSpMkLst>
        </pc:cxnChg>
        <pc:cxnChg chg="add del">
          <ac:chgData name="翌霖 胡" userId="a9a41afe759712f0" providerId="LiveId" clId="{DCC191BB-452F-4B1F-9A56-AF98D86B1DE7}" dt="2020-10-04T14:44:48.060" v="639" actId="26606"/>
          <ac:cxnSpMkLst>
            <pc:docMk/>
            <pc:sldMk cId="3600200825" sldId="256"/>
            <ac:cxnSpMk id="18" creationId="{02CC3441-26B3-4381-B3DF-8AE3C288BC0D}"/>
          </ac:cxnSpMkLst>
        </pc:cxnChg>
        <pc:cxnChg chg="add del">
          <ac:chgData name="翌霖 胡" userId="a9a41afe759712f0" providerId="LiveId" clId="{DCC191BB-452F-4B1F-9A56-AF98D86B1DE7}" dt="2020-10-04T14:44:49.523" v="641" actId="26606"/>
          <ac:cxnSpMkLst>
            <pc:docMk/>
            <pc:sldMk cId="3600200825" sldId="256"/>
            <ac:cxnSpMk id="22" creationId="{09525C9A-1972-4836-BA7A-706C946EF4DA}"/>
          </ac:cxnSpMkLst>
        </pc:cxnChg>
        <pc:cxnChg chg="add del">
          <ac:chgData name="翌霖 胡" userId="a9a41afe759712f0" providerId="LiveId" clId="{DCC191BB-452F-4B1F-9A56-AF98D86B1DE7}" dt="2020-10-05T06:53:58.153" v="1540" actId="26606"/>
          <ac:cxnSpMkLst>
            <pc:docMk/>
            <pc:sldMk cId="3600200825" sldId="256"/>
            <ac:cxnSpMk id="28" creationId="{EC97561C-9294-4114-A5D6-9CF6CF68AC74}"/>
          </ac:cxnSpMkLst>
        </pc:cxnChg>
        <pc:cxnChg chg="add del">
          <ac:chgData name="翌霖 胡" userId="a9a41afe759712f0" providerId="LiveId" clId="{DCC191BB-452F-4B1F-9A56-AF98D86B1DE7}" dt="2020-10-05T06:53:44.155" v="1530" actId="26606"/>
          <ac:cxnSpMkLst>
            <pc:docMk/>
            <pc:sldMk cId="3600200825" sldId="256"/>
            <ac:cxnSpMk id="40" creationId="{C5025DAC-8B93-4160-B017-3A274A5828C0}"/>
          </ac:cxnSpMkLst>
        </pc:cxnChg>
        <pc:cxnChg chg="add del">
          <ac:chgData name="翌霖 胡" userId="a9a41afe759712f0" providerId="LiveId" clId="{DCC191BB-452F-4B1F-9A56-AF98D86B1DE7}" dt="2020-10-05T06:53:51.982" v="1532" actId="26606"/>
          <ac:cxnSpMkLst>
            <pc:docMk/>
            <pc:sldMk cId="3600200825" sldId="256"/>
            <ac:cxnSpMk id="50" creationId="{C5025DAC-8B93-4160-B017-3A274A5828C0}"/>
          </ac:cxnSpMkLst>
        </pc:cxnChg>
        <pc:cxnChg chg="add del">
          <ac:chgData name="翌霖 胡" userId="a9a41afe759712f0" providerId="LiveId" clId="{DCC191BB-452F-4B1F-9A56-AF98D86B1DE7}" dt="2020-10-05T06:53:52.522" v="1534" actId="26606"/>
          <ac:cxnSpMkLst>
            <pc:docMk/>
            <pc:sldMk cId="3600200825" sldId="256"/>
            <ac:cxnSpMk id="57" creationId="{C5025DAC-8B93-4160-B017-3A274A5828C0}"/>
          </ac:cxnSpMkLst>
        </pc:cxnChg>
        <pc:cxnChg chg="add del">
          <ac:chgData name="翌霖 胡" userId="a9a41afe759712f0" providerId="LiveId" clId="{DCC191BB-452F-4B1F-9A56-AF98D86B1DE7}" dt="2020-10-05T06:53:52.522" v="1534" actId="26606"/>
          <ac:cxnSpMkLst>
            <pc:docMk/>
            <pc:sldMk cId="3600200825" sldId="256"/>
            <ac:cxnSpMk id="60" creationId="{5AB158E9-1B40-4CD6-95F0-95CA11DF7B7A}"/>
          </ac:cxnSpMkLst>
        </pc:cxnChg>
        <pc:cxnChg chg="add del">
          <ac:chgData name="翌霖 胡" userId="a9a41afe759712f0" providerId="LiveId" clId="{DCC191BB-452F-4B1F-9A56-AF98D86B1DE7}" dt="2020-10-05T06:53:58.140" v="1539" actId="26606"/>
          <ac:cxnSpMkLst>
            <pc:docMk/>
            <pc:sldMk cId="3600200825" sldId="256"/>
            <ac:cxnSpMk id="67" creationId="{C5025DAC-8B93-4160-B017-3A274A5828C0}"/>
          </ac:cxnSpMkLst>
        </pc:cxnChg>
        <pc:cxnChg chg="add del">
          <ac:chgData name="翌霖 胡" userId="a9a41afe759712f0" providerId="LiveId" clId="{DCC191BB-452F-4B1F-9A56-AF98D86B1DE7}" dt="2020-10-05T06:53:58.140" v="1539" actId="26606"/>
          <ac:cxnSpMkLst>
            <pc:docMk/>
            <pc:sldMk cId="3600200825" sldId="256"/>
            <ac:cxnSpMk id="70" creationId="{5AB158E9-1B40-4CD6-95F0-95CA11DF7B7A}"/>
          </ac:cxnSpMkLst>
        </pc:cxnChg>
        <pc:cxnChg chg="add">
          <ac:chgData name="翌霖 胡" userId="a9a41afe759712f0" providerId="LiveId" clId="{DCC191BB-452F-4B1F-9A56-AF98D86B1DE7}" dt="2020-10-05T06:53:58.153" v="1540" actId="26606"/>
          <ac:cxnSpMkLst>
            <pc:docMk/>
            <pc:sldMk cId="3600200825" sldId="256"/>
            <ac:cxnSpMk id="74" creationId="{C5025DAC-8B93-4160-B017-3A274A5828C0}"/>
          </ac:cxnSpMkLst>
        </pc:cxnChg>
      </pc:sldChg>
      <pc:sldChg chg="addSp delSp modSp mod ord">
        <pc:chgData name="翌霖 胡" userId="a9a41afe759712f0" providerId="LiveId" clId="{DCC191BB-452F-4B1F-9A56-AF98D86B1DE7}" dt="2020-10-04T16:29:38.381" v="907"/>
        <pc:sldMkLst>
          <pc:docMk/>
          <pc:sldMk cId="3529773061" sldId="257"/>
        </pc:sldMkLst>
        <pc:spChg chg="mod">
          <ac:chgData name="翌霖 胡" userId="a9a41afe759712f0" providerId="LiveId" clId="{DCC191BB-452F-4B1F-9A56-AF98D86B1DE7}" dt="2020-10-04T14:44:22.089" v="637"/>
          <ac:spMkLst>
            <pc:docMk/>
            <pc:sldMk cId="3529773061" sldId="257"/>
            <ac:spMk id="2" creationId="{AE8FF2ED-2151-4CA3-A000-CF574F88E4E4}"/>
          </ac:spMkLst>
        </pc:spChg>
        <pc:spChg chg="mod">
          <ac:chgData name="翌霖 胡" userId="a9a41afe759712f0" providerId="LiveId" clId="{DCC191BB-452F-4B1F-9A56-AF98D86B1DE7}" dt="2020-10-04T16:29:38.381" v="907"/>
          <ac:spMkLst>
            <pc:docMk/>
            <pc:sldMk cId="3529773061" sldId="257"/>
            <ac:spMk id="3" creationId="{A391EA72-4272-4DAD-82F6-2D7FBBCE276C}"/>
          </ac:spMkLst>
        </pc:spChg>
        <pc:graphicFrameChg chg="del">
          <ac:chgData name="翌霖 胡" userId="a9a41afe759712f0" providerId="LiveId" clId="{DCC191BB-452F-4B1F-9A56-AF98D86B1DE7}" dt="2020-10-03T16:44:11.775" v="83" actId="478"/>
          <ac:graphicFrameMkLst>
            <pc:docMk/>
            <pc:sldMk cId="3529773061" sldId="257"/>
            <ac:graphicFrameMk id="5" creationId="{06BF06E9-E036-40C0-92B7-E9FC8DD26EAC}"/>
          </ac:graphicFrameMkLst>
        </pc:graphicFrameChg>
        <pc:picChg chg="add del mod">
          <ac:chgData name="翌霖 胡" userId="a9a41afe759712f0" providerId="LiveId" clId="{DCC191BB-452F-4B1F-9A56-AF98D86B1DE7}" dt="2020-10-04T14:38:25.725" v="511" actId="21"/>
          <ac:picMkLst>
            <pc:docMk/>
            <pc:sldMk cId="3529773061" sldId="257"/>
            <ac:picMk id="1026" creationId="{384C3DEF-655A-41CF-AAE9-54B639AE15B5}"/>
          </ac:picMkLst>
        </pc:picChg>
      </pc:sldChg>
      <pc:sldChg chg="addSp delSp modSp new del mod setBg setClrOvrMap delDesignElem">
        <pc:chgData name="翌霖 胡" userId="a9a41afe759712f0" providerId="LiveId" clId="{DCC191BB-452F-4B1F-9A56-AF98D86B1DE7}" dt="2020-10-05T06:54:26.419" v="1543" actId="47"/>
        <pc:sldMkLst>
          <pc:docMk/>
          <pc:sldMk cId="3113386650" sldId="258"/>
        </pc:sldMkLst>
        <pc:spChg chg="mod ord">
          <ac:chgData name="翌霖 胡" userId="a9a41afe759712f0" providerId="LiveId" clId="{DCC191BB-452F-4B1F-9A56-AF98D86B1DE7}" dt="2020-10-04T14:43:32.618" v="629" actId="27636"/>
          <ac:spMkLst>
            <pc:docMk/>
            <pc:sldMk cId="3113386650" sldId="258"/>
            <ac:spMk id="2" creationId="{20E6C9C4-4BE9-4EA9-9F47-0F4512E40F2B}"/>
          </ac:spMkLst>
        </pc:spChg>
        <pc:spChg chg="del">
          <ac:chgData name="翌霖 胡" userId="a9a41afe759712f0" providerId="LiveId" clId="{DCC191BB-452F-4B1F-9A56-AF98D86B1DE7}" dt="2020-10-03T16:04:53.101" v="6"/>
          <ac:spMkLst>
            <pc:docMk/>
            <pc:sldMk cId="3113386650" sldId="258"/>
            <ac:spMk id="3" creationId="{FA580EBA-AEBA-43AD-BEAD-9A4C90BD2616}"/>
          </ac:spMkLst>
        </pc:spChg>
        <pc:spChg chg="add del">
          <ac:chgData name="翌霖 胡" userId="a9a41afe759712f0" providerId="LiveId" clId="{DCC191BB-452F-4B1F-9A56-AF98D86B1DE7}" dt="2020-10-03T16:05:38.929" v="16" actId="26606"/>
          <ac:spMkLst>
            <pc:docMk/>
            <pc:sldMk cId="3113386650" sldId="258"/>
            <ac:spMk id="9" creationId="{2FDCC46D-9878-4047-B857-17D40823E8A2}"/>
          </ac:spMkLst>
        </pc:spChg>
        <pc:spChg chg="add del">
          <ac:chgData name="翌霖 胡" userId="a9a41afe759712f0" providerId="LiveId" clId="{DCC191BB-452F-4B1F-9A56-AF98D86B1DE7}" dt="2020-10-03T16:05:38.929" v="16" actId="26606"/>
          <ac:spMkLst>
            <pc:docMk/>
            <pc:sldMk cId="3113386650" sldId="258"/>
            <ac:spMk id="12" creationId="{8F23F8A3-8FD7-4779-8323-FDC26BE99889}"/>
          </ac:spMkLst>
        </pc:spChg>
        <pc:spChg chg="add del">
          <ac:chgData name="翌霖 胡" userId="a9a41afe759712f0" providerId="LiveId" clId="{DCC191BB-452F-4B1F-9A56-AF98D86B1DE7}" dt="2020-10-03T16:05:38.929" v="16" actId="26606"/>
          <ac:spMkLst>
            <pc:docMk/>
            <pc:sldMk cId="3113386650" sldId="258"/>
            <ac:spMk id="14" creationId="{F605C4CC-A25C-416F-8333-7CB7DC97D870}"/>
          </ac:spMkLst>
        </pc:spChg>
        <pc:spChg chg="add del">
          <ac:chgData name="翌霖 胡" userId="a9a41afe759712f0" providerId="LiveId" clId="{DCC191BB-452F-4B1F-9A56-AF98D86B1DE7}" dt="2020-10-03T16:05:42.416" v="18" actId="26606"/>
          <ac:spMkLst>
            <pc:docMk/>
            <pc:sldMk cId="3113386650" sldId="258"/>
            <ac:spMk id="16" creationId="{5E8D2E83-FB3A-40E7-A9E5-7AB389D612B4}"/>
          </ac:spMkLst>
        </pc:spChg>
        <pc:spChg chg="add del">
          <ac:chgData name="翌霖 胡" userId="a9a41afe759712f0" providerId="LiveId" clId="{DCC191BB-452F-4B1F-9A56-AF98D86B1DE7}" dt="2020-10-03T16:05:42.416" v="18" actId="26606"/>
          <ac:spMkLst>
            <pc:docMk/>
            <pc:sldMk cId="3113386650" sldId="258"/>
            <ac:spMk id="17" creationId="{13DB52A9-84DD-492C-B7D4-0C9F45BCE007}"/>
          </ac:spMkLst>
        </pc:spChg>
        <pc:spChg chg="add del">
          <ac:chgData name="翌霖 胡" userId="a9a41afe759712f0" providerId="LiveId" clId="{DCC191BB-452F-4B1F-9A56-AF98D86B1DE7}" dt="2020-10-03T16:05:43.873" v="20" actId="26606"/>
          <ac:spMkLst>
            <pc:docMk/>
            <pc:sldMk cId="3113386650" sldId="258"/>
            <ac:spMk id="19" creationId="{8F23F8A3-8FD7-4779-8323-FDC26BE99889}"/>
          </ac:spMkLst>
        </pc:spChg>
        <pc:spChg chg="add del">
          <ac:chgData name="翌霖 胡" userId="a9a41afe759712f0" providerId="LiveId" clId="{DCC191BB-452F-4B1F-9A56-AF98D86B1DE7}" dt="2020-10-03T16:05:43.873" v="20" actId="26606"/>
          <ac:spMkLst>
            <pc:docMk/>
            <pc:sldMk cId="3113386650" sldId="258"/>
            <ac:spMk id="20" creationId="{F605C4CC-A25C-416F-8333-7CB7DC97D870}"/>
          </ac:spMkLst>
        </pc:spChg>
        <pc:spChg chg="add del">
          <ac:chgData name="翌霖 胡" userId="a9a41afe759712f0" providerId="LiveId" clId="{DCC191BB-452F-4B1F-9A56-AF98D86B1DE7}" dt="2020-10-03T16:05:43.873" v="20" actId="26606"/>
          <ac:spMkLst>
            <pc:docMk/>
            <pc:sldMk cId="3113386650" sldId="258"/>
            <ac:spMk id="21" creationId="{2FDCC46D-9878-4047-B857-17D40823E8A2}"/>
          </ac:spMkLst>
        </pc:spChg>
        <pc:spChg chg="add del">
          <ac:chgData name="翌霖 胡" userId="a9a41afe759712f0" providerId="LiveId" clId="{DCC191BB-452F-4B1F-9A56-AF98D86B1DE7}" dt="2020-10-04T14:43:29.438" v="620"/>
          <ac:spMkLst>
            <pc:docMk/>
            <pc:sldMk cId="3113386650" sldId="258"/>
            <ac:spMk id="23" creationId="{5E8D2E83-FB3A-40E7-A9E5-7AB389D612B4}"/>
          </ac:spMkLst>
        </pc:spChg>
        <pc:spChg chg="add del">
          <ac:chgData name="翌霖 胡" userId="a9a41afe759712f0" providerId="LiveId" clId="{DCC191BB-452F-4B1F-9A56-AF98D86B1DE7}" dt="2020-10-04T14:45:18.684" v="643" actId="478"/>
          <ac:spMkLst>
            <pc:docMk/>
            <pc:sldMk cId="3113386650" sldId="258"/>
            <ac:spMk id="24" creationId="{13DB52A9-84DD-492C-B7D4-0C9F45BCE007}"/>
          </ac:spMkLst>
        </pc:spChg>
        <pc:picChg chg="add del mod">
          <ac:chgData name="翌霖 胡" userId="a9a41afe759712f0" providerId="LiveId" clId="{DCC191BB-452F-4B1F-9A56-AF98D86B1DE7}" dt="2020-10-04T14:45:36.699" v="646" actId="21"/>
          <ac:picMkLst>
            <pc:docMk/>
            <pc:sldMk cId="3113386650" sldId="258"/>
            <ac:picMk id="5" creationId="{C6DE35B7-2759-4882-880A-3CD8074BF4C3}"/>
          </ac:picMkLst>
        </pc:picChg>
      </pc:sldChg>
      <pc:sldChg chg="addSp delSp modSp new mod setBg">
        <pc:chgData name="翌霖 胡" userId="a9a41afe759712f0" providerId="LiveId" clId="{DCC191BB-452F-4B1F-9A56-AF98D86B1DE7}" dt="2020-10-05T07:59:09.782" v="2269" actId="20577"/>
        <pc:sldMkLst>
          <pc:docMk/>
          <pc:sldMk cId="3834881669" sldId="259"/>
        </pc:sldMkLst>
        <pc:spChg chg="mod">
          <ac:chgData name="翌霖 胡" userId="a9a41afe759712f0" providerId="LiveId" clId="{DCC191BB-452F-4B1F-9A56-AF98D86B1DE7}" dt="2020-10-04T17:52:37.445" v="1483" actId="26606"/>
          <ac:spMkLst>
            <pc:docMk/>
            <pc:sldMk cId="3834881669" sldId="259"/>
            <ac:spMk id="2" creationId="{D0BFA5F0-E536-495A-AB15-C5B98F54AE1F}"/>
          </ac:spMkLst>
        </pc:spChg>
        <pc:spChg chg="add del mod">
          <ac:chgData name="翌霖 胡" userId="a9a41afe759712f0" providerId="LiveId" clId="{DCC191BB-452F-4B1F-9A56-AF98D86B1DE7}" dt="2020-10-04T17:52:37.445" v="1483" actId="26606"/>
          <ac:spMkLst>
            <pc:docMk/>
            <pc:sldMk cId="3834881669" sldId="259"/>
            <ac:spMk id="3" creationId="{9B2DD82E-ED69-402A-A135-3FCD8AB5E533}"/>
          </ac:spMkLst>
        </pc:spChg>
        <pc:spChg chg="add del">
          <ac:chgData name="翌霖 胡" userId="a9a41afe759712f0" providerId="LiveId" clId="{DCC191BB-452F-4B1F-9A56-AF98D86B1DE7}" dt="2020-10-04T17:52:19.142" v="1478" actId="26606"/>
          <ac:spMkLst>
            <pc:docMk/>
            <pc:sldMk cId="3834881669" sldId="259"/>
            <ac:spMk id="9" creationId="{EE1530B0-6F96-46C0-8B3E-3215CB756BE4}"/>
          </ac:spMkLst>
        </pc:spChg>
        <pc:spChg chg="add del">
          <ac:chgData name="翌霖 胡" userId="a9a41afe759712f0" providerId="LiveId" clId="{DCC191BB-452F-4B1F-9A56-AF98D86B1DE7}" dt="2020-10-04T17:52:19.142" v="1478" actId="26606"/>
          <ac:spMkLst>
            <pc:docMk/>
            <pc:sldMk cId="3834881669" sldId="259"/>
            <ac:spMk id="11" creationId="{754910CF-1B56-45D3-960A-E89F7B3B9131}"/>
          </ac:spMkLst>
        </pc:spChg>
        <pc:spChg chg="add del">
          <ac:chgData name="翌霖 胡" userId="a9a41afe759712f0" providerId="LiveId" clId="{DCC191BB-452F-4B1F-9A56-AF98D86B1DE7}" dt="2020-10-04T17:52:19.142" v="1478" actId="26606"/>
          <ac:spMkLst>
            <pc:docMk/>
            <pc:sldMk cId="3834881669" sldId="259"/>
            <ac:spMk id="13" creationId="{6669F804-A677-4B75-95F4-A5E4426FB774}"/>
          </ac:spMkLst>
        </pc:spChg>
        <pc:spChg chg="add del">
          <ac:chgData name="翌霖 胡" userId="a9a41afe759712f0" providerId="LiveId" clId="{DCC191BB-452F-4B1F-9A56-AF98D86B1DE7}" dt="2020-10-04T17:52:34.639" v="1480" actId="26606"/>
          <ac:spMkLst>
            <pc:docMk/>
            <pc:sldMk cId="3834881669" sldId="259"/>
            <ac:spMk id="15" creationId="{4403595A-19F1-44C4-8C24-6E498B5F72BF}"/>
          </ac:spMkLst>
        </pc:spChg>
        <pc:spChg chg="add del">
          <ac:chgData name="翌霖 胡" userId="a9a41afe759712f0" providerId="LiveId" clId="{DCC191BB-452F-4B1F-9A56-AF98D86B1DE7}" dt="2020-10-04T17:52:34.639" v="1480" actId="26606"/>
          <ac:spMkLst>
            <pc:docMk/>
            <pc:sldMk cId="3834881669" sldId="259"/>
            <ac:spMk id="16" creationId="{103E59AE-44F8-4FB9-BF05-C888FE3E1DFA}"/>
          </ac:spMkLst>
        </pc:spChg>
        <pc:spChg chg="add del">
          <ac:chgData name="翌霖 胡" userId="a9a41afe759712f0" providerId="LiveId" clId="{DCC191BB-452F-4B1F-9A56-AF98D86B1DE7}" dt="2020-10-04T17:52:34.639" v="1480" actId="26606"/>
          <ac:spMkLst>
            <pc:docMk/>
            <pc:sldMk cId="3834881669" sldId="259"/>
            <ac:spMk id="18" creationId="{3194563F-A66F-4B71-9C8D-5610CF13D6B0}"/>
          </ac:spMkLst>
        </pc:spChg>
        <pc:spChg chg="add">
          <ac:chgData name="翌霖 胡" userId="a9a41afe759712f0" providerId="LiveId" clId="{DCC191BB-452F-4B1F-9A56-AF98D86B1DE7}" dt="2020-10-04T17:52:37.445" v="1483" actId="26606"/>
          <ac:spMkLst>
            <pc:docMk/>
            <pc:sldMk cId="3834881669" sldId="259"/>
            <ac:spMk id="23" creationId="{EE1530B0-6F96-46C0-8B3E-3215CB756BE4}"/>
          </ac:spMkLst>
        </pc:spChg>
        <pc:spChg chg="add">
          <ac:chgData name="翌霖 胡" userId="a9a41afe759712f0" providerId="LiveId" clId="{DCC191BB-452F-4B1F-9A56-AF98D86B1DE7}" dt="2020-10-04T17:52:37.445" v="1483" actId="26606"/>
          <ac:spMkLst>
            <pc:docMk/>
            <pc:sldMk cId="3834881669" sldId="259"/>
            <ac:spMk id="24" creationId="{754910CF-1B56-45D3-960A-E89F7B3B9131}"/>
          </ac:spMkLst>
        </pc:spChg>
        <pc:spChg chg="add">
          <ac:chgData name="翌霖 胡" userId="a9a41afe759712f0" providerId="LiveId" clId="{DCC191BB-452F-4B1F-9A56-AF98D86B1DE7}" dt="2020-10-04T17:52:37.445" v="1483" actId="26606"/>
          <ac:spMkLst>
            <pc:docMk/>
            <pc:sldMk cId="3834881669" sldId="259"/>
            <ac:spMk id="25" creationId="{6669F804-A677-4B75-95F4-A5E4426FB774}"/>
          </ac:spMkLst>
        </pc:spChg>
        <pc:graphicFrameChg chg="add del">
          <ac:chgData name="翌霖 胡" userId="a9a41afe759712f0" providerId="LiveId" clId="{DCC191BB-452F-4B1F-9A56-AF98D86B1DE7}" dt="2020-10-04T17:52:19.142" v="1478" actId="26606"/>
          <ac:graphicFrameMkLst>
            <pc:docMk/>
            <pc:sldMk cId="3834881669" sldId="259"/>
            <ac:graphicFrameMk id="5" creationId="{1150A9AE-804D-46EC-8709-A40BBBE7B144}"/>
          </ac:graphicFrameMkLst>
        </pc:graphicFrameChg>
        <pc:graphicFrameChg chg="add del">
          <ac:chgData name="翌霖 胡" userId="a9a41afe759712f0" providerId="LiveId" clId="{DCC191BB-452F-4B1F-9A56-AF98D86B1DE7}" dt="2020-10-04T17:52:34.639" v="1480" actId="26606"/>
          <ac:graphicFrameMkLst>
            <pc:docMk/>
            <pc:sldMk cId="3834881669" sldId="259"/>
            <ac:graphicFrameMk id="19" creationId="{220C87BA-50E3-4F0E-AF25-7D02F49CE583}"/>
          </ac:graphicFrameMkLst>
        </pc:graphicFrameChg>
        <pc:graphicFrameChg chg="add del">
          <ac:chgData name="翌霖 胡" userId="a9a41afe759712f0" providerId="LiveId" clId="{DCC191BB-452F-4B1F-9A56-AF98D86B1DE7}" dt="2020-10-04T17:52:37.422" v="1482" actId="26606"/>
          <ac:graphicFrameMkLst>
            <pc:docMk/>
            <pc:sldMk cId="3834881669" sldId="259"/>
            <ac:graphicFrameMk id="21" creationId="{850B74C1-3838-4625-B05D-8CBCE09C62F6}"/>
          </ac:graphicFrameMkLst>
        </pc:graphicFrameChg>
        <pc:graphicFrameChg chg="add mod">
          <ac:chgData name="翌霖 胡" userId="a9a41afe759712f0" providerId="LiveId" clId="{DCC191BB-452F-4B1F-9A56-AF98D86B1DE7}" dt="2020-10-05T07:59:09.782" v="2269" actId="20577"/>
          <ac:graphicFrameMkLst>
            <pc:docMk/>
            <pc:sldMk cId="3834881669" sldId="259"/>
            <ac:graphicFrameMk id="26" creationId="{C5A9FC50-6A67-46EC-BD3F-B566E5C9AB5E}"/>
          </ac:graphicFrameMkLst>
        </pc:graphicFrameChg>
        <pc:cxnChg chg="add del">
          <ac:chgData name="翌霖 胡" userId="a9a41afe759712f0" providerId="LiveId" clId="{DCC191BB-452F-4B1F-9A56-AF98D86B1DE7}" dt="2020-10-04T17:52:34.639" v="1480" actId="26606"/>
          <ac:cxnSpMkLst>
            <pc:docMk/>
            <pc:sldMk cId="3834881669" sldId="259"/>
            <ac:cxnSpMk id="17" creationId="{2752F38C-F560-47AA-90AD-209F39C04150}"/>
          </ac:cxnSpMkLst>
        </pc:cxnChg>
      </pc:sldChg>
      <pc:sldChg chg="modSp new del mod">
        <pc:chgData name="翌霖 胡" userId="a9a41afe759712f0" providerId="LiveId" clId="{DCC191BB-452F-4B1F-9A56-AF98D86B1DE7}" dt="2020-10-05T09:35:21.474" v="3477" actId="47"/>
        <pc:sldMkLst>
          <pc:docMk/>
          <pc:sldMk cId="1888856842" sldId="260"/>
        </pc:sldMkLst>
        <pc:spChg chg="mod">
          <ac:chgData name="翌霖 胡" userId="a9a41afe759712f0" providerId="LiveId" clId="{DCC191BB-452F-4B1F-9A56-AF98D86B1DE7}" dt="2020-10-04T14:44:22.089" v="637"/>
          <ac:spMkLst>
            <pc:docMk/>
            <pc:sldMk cId="1888856842" sldId="260"/>
            <ac:spMk id="2" creationId="{7209BA27-DD47-4D07-AD7F-A6F0B862EE9A}"/>
          </ac:spMkLst>
        </pc:spChg>
        <pc:spChg chg="mod">
          <ac:chgData name="翌霖 胡" userId="a9a41afe759712f0" providerId="LiveId" clId="{DCC191BB-452F-4B1F-9A56-AF98D86B1DE7}" dt="2020-10-04T14:44:22.089" v="637"/>
          <ac:spMkLst>
            <pc:docMk/>
            <pc:sldMk cId="1888856842" sldId="260"/>
            <ac:spMk id="3" creationId="{176A62E2-F33B-444E-9072-9E586C2CC743}"/>
          </ac:spMkLst>
        </pc:spChg>
      </pc:sldChg>
      <pc:sldChg chg="addSp delSp modSp new del mod">
        <pc:chgData name="翌霖 胡" userId="a9a41afe759712f0" providerId="LiveId" clId="{DCC191BB-452F-4B1F-9A56-AF98D86B1DE7}" dt="2020-10-05T09:33:33.515" v="3456" actId="47"/>
        <pc:sldMkLst>
          <pc:docMk/>
          <pc:sldMk cId="258065141" sldId="261"/>
        </pc:sldMkLst>
        <pc:spChg chg="mod">
          <ac:chgData name="翌霖 胡" userId="a9a41afe759712f0" providerId="LiveId" clId="{DCC191BB-452F-4B1F-9A56-AF98D86B1DE7}" dt="2020-10-04T14:44:22.089" v="637"/>
          <ac:spMkLst>
            <pc:docMk/>
            <pc:sldMk cId="258065141" sldId="261"/>
            <ac:spMk id="2" creationId="{C5847844-F7E3-40A4-87AF-E533C900B1A7}"/>
          </ac:spMkLst>
        </pc:spChg>
        <pc:spChg chg="mod">
          <ac:chgData name="翌霖 胡" userId="a9a41afe759712f0" providerId="LiveId" clId="{DCC191BB-452F-4B1F-9A56-AF98D86B1DE7}" dt="2020-10-04T14:44:22.089" v="637"/>
          <ac:spMkLst>
            <pc:docMk/>
            <pc:sldMk cId="258065141" sldId="261"/>
            <ac:spMk id="3" creationId="{8B29ADAA-0C12-495F-827D-A19F0D96CA52}"/>
          </ac:spMkLst>
        </pc:spChg>
        <pc:picChg chg="add del mod">
          <ac:chgData name="翌霖 胡" userId="a9a41afe759712f0" providerId="LiveId" clId="{DCC191BB-452F-4B1F-9A56-AF98D86B1DE7}" dt="2020-10-05T09:06:16.592" v="3215" actId="21"/>
          <ac:picMkLst>
            <pc:docMk/>
            <pc:sldMk cId="258065141" sldId="261"/>
            <ac:picMk id="1026" creationId="{7269D2FA-CDDF-471E-8342-C5300CB6C8DE}"/>
          </ac:picMkLst>
        </pc:picChg>
      </pc:sldChg>
      <pc:sldChg chg="add del setBg">
        <pc:chgData name="翌霖 胡" userId="a9a41afe759712f0" providerId="LiveId" clId="{DCC191BB-452F-4B1F-9A56-AF98D86B1DE7}" dt="2020-10-05T10:55:19.168" v="3722"/>
        <pc:sldMkLst>
          <pc:docMk/>
          <pc:sldMk cId="1094722714" sldId="261"/>
        </pc:sldMkLst>
      </pc:sldChg>
      <pc:sldChg chg="addSp delSp modSp new mod">
        <pc:chgData name="翌霖 胡" userId="a9a41afe759712f0" providerId="LiveId" clId="{DCC191BB-452F-4B1F-9A56-AF98D86B1DE7}" dt="2020-10-05T11:41:10.707" v="3900" actId="14100"/>
        <pc:sldMkLst>
          <pc:docMk/>
          <pc:sldMk cId="591110536" sldId="262"/>
        </pc:sldMkLst>
        <pc:spChg chg="mod">
          <ac:chgData name="翌霖 胡" userId="a9a41afe759712f0" providerId="LiveId" clId="{DCC191BB-452F-4B1F-9A56-AF98D86B1DE7}" dt="2020-10-05T10:36:02.656" v="3521"/>
          <ac:spMkLst>
            <pc:docMk/>
            <pc:sldMk cId="591110536" sldId="262"/>
            <ac:spMk id="2" creationId="{C0B111B3-2081-47C0-88F4-DFE40E40ACBB}"/>
          </ac:spMkLst>
        </pc:spChg>
        <pc:spChg chg="add del mod">
          <ac:chgData name="翌霖 胡" userId="a9a41afe759712f0" providerId="LiveId" clId="{DCC191BB-452F-4B1F-9A56-AF98D86B1DE7}" dt="2020-10-05T11:41:02.248" v="3899"/>
          <ac:spMkLst>
            <pc:docMk/>
            <pc:sldMk cId="591110536" sldId="262"/>
            <ac:spMk id="3" creationId="{6D4BA5DF-2E79-4520-A05F-A4DB0EB8C3D5}"/>
          </ac:spMkLst>
        </pc:spChg>
        <pc:picChg chg="add del mod">
          <ac:chgData name="翌霖 胡" userId="a9a41afe759712f0" providerId="LiveId" clId="{DCC191BB-452F-4B1F-9A56-AF98D86B1DE7}" dt="2020-10-03T16:15:32.341" v="56"/>
          <ac:picMkLst>
            <pc:docMk/>
            <pc:sldMk cId="591110536" sldId="262"/>
            <ac:picMk id="5" creationId="{1E164FF2-7B64-45B9-8857-DABBFD63E15A}"/>
          </ac:picMkLst>
        </pc:picChg>
        <pc:picChg chg="add mod">
          <ac:chgData name="翌霖 胡" userId="a9a41afe759712f0" providerId="LiveId" clId="{DCC191BB-452F-4B1F-9A56-AF98D86B1DE7}" dt="2020-10-05T10:40:32.729" v="3574" actId="14100"/>
          <ac:picMkLst>
            <pc:docMk/>
            <pc:sldMk cId="591110536" sldId="262"/>
            <ac:picMk id="5" creationId="{80B8EB24-7193-491E-A9AD-9E55C09531B4}"/>
          </ac:picMkLst>
        </pc:picChg>
        <pc:picChg chg="add mod">
          <ac:chgData name="翌霖 胡" userId="a9a41afe759712f0" providerId="LiveId" clId="{DCC191BB-452F-4B1F-9A56-AF98D86B1DE7}" dt="2020-10-05T11:41:10.707" v="3900" actId="14100"/>
          <ac:picMkLst>
            <pc:docMk/>
            <pc:sldMk cId="591110536" sldId="262"/>
            <ac:picMk id="7" creationId="{81C0D7C8-E411-40B3-BD3A-19F2DADC1BA9}"/>
          </ac:picMkLst>
        </pc:picChg>
        <pc:picChg chg="add del mod">
          <ac:chgData name="翌霖 胡" userId="a9a41afe759712f0" providerId="LiveId" clId="{DCC191BB-452F-4B1F-9A56-AF98D86B1DE7}" dt="2020-10-03T16:15:34.329" v="58"/>
          <ac:picMkLst>
            <pc:docMk/>
            <pc:sldMk cId="591110536" sldId="262"/>
            <ac:picMk id="7" creationId="{949778DB-7F88-421C-A03D-543DEB8FC6AB}"/>
          </ac:picMkLst>
        </pc:picChg>
        <pc:picChg chg="add del mod">
          <ac:chgData name="翌霖 胡" userId="a9a41afe759712f0" providerId="LiveId" clId="{DCC191BB-452F-4B1F-9A56-AF98D86B1DE7}" dt="2020-10-05T09:33:36.559" v="3457" actId="21"/>
          <ac:picMkLst>
            <pc:docMk/>
            <pc:sldMk cId="591110536" sldId="262"/>
            <ac:picMk id="9" creationId="{7AFE62C2-5989-496E-B08C-B70181969F82}"/>
          </ac:picMkLst>
        </pc:picChg>
      </pc:sldChg>
      <pc:sldChg chg="addSp modSp new mod">
        <pc:chgData name="翌霖 胡" userId="a9a41afe759712f0" providerId="LiveId" clId="{DCC191BB-452F-4B1F-9A56-AF98D86B1DE7}" dt="2020-10-05T10:48:46.206" v="3672"/>
        <pc:sldMkLst>
          <pc:docMk/>
          <pc:sldMk cId="1946126526" sldId="263"/>
        </pc:sldMkLst>
        <pc:spChg chg="mod">
          <ac:chgData name="翌霖 胡" userId="a9a41afe759712f0" providerId="LiveId" clId="{DCC191BB-452F-4B1F-9A56-AF98D86B1DE7}" dt="2020-10-05T10:48:24.978" v="3665"/>
          <ac:spMkLst>
            <pc:docMk/>
            <pc:sldMk cId="1946126526" sldId="263"/>
            <ac:spMk id="2" creationId="{31691CDE-7391-456E-9A61-934A7010F1BC}"/>
          </ac:spMkLst>
        </pc:spChg>
        <pc:spChg chg="mod">
          <ac:chgData name="翌霖 胡" userId="a9a41afe759712f0" providerId="LiveId" clId="{DCC191BB-452F-4B1F-9A56-AF98D86B1DE7}" dt="2020-10-05T10:48:46.206" v="3672"/>
          <ac:spMkLst>
            <pc:docMk/>
            <pc:sldMk cId="1946126526" sldId="263"/>
            <ac:spMk id="3" creationId="{21E5C147-A12F-4FE6-8B52-9E009414106D}"/>
          </ac:spMkLst>
        </pc:spChg>
        <pc:picChg chg="add mod">
          <ac:chgData name="翌霖 胡" userId="a9a41afe759712f0" providerId="LiveId" clId="{DCC191BB-452F-4B1F-9A56-AF98D86B1DE7}" dt="2020-10-05T10:46:51.324" v="3652" actId="1076"/>
          <ac:picMkLst>
            <pc:docMk/>
            <pc:sldMk cId="1946126526" sldId="263"/>
            <ac:picMk id="5" creationId="{8DAEC134-52D5-4D76-BB19-B0391BA6D4E4}"/>
          </ac:picMkLst>
        </pc:picChg>
      </pc:sldChg>
      <pc:sldChg chg="addSp delSp modSp new mod ord">
        <pc:chgData name="翌霖 胡" userId="a9a41afe759712f0" providerId="LiveId" clId="{DCC191BB-452F-4B1F-9A56-AF98D86B1DE7}" dt="2020-10-05T07:30:42.311" v="1895" actId="1076"/>
        <pc:sldMkLst>
          <pc:docMk/>
          <pc:sldMk cId="1274744777" sldId="264"/>
        </pc:sldMkLst>
        <pc:spChg chg="mod">
          <ac:chgData name="翌霖 胡" userId="a9a41afe759712f0" providerId="LiveId" clId="{DCC191BB-452F-4B1F-9A56-AF98D86B1DE7}" dt="2020-10-04T17:49:56.098" v="1464"/>
          <ac:spMkLst>
            <pc:docMk/>
            <pc:sldMk cId="1274744777" sldId="264"/>
            <ac:spMk id="2" creationId="{FD39C010-0855-45E5-8D6D-B1D85A407DA1}"/>
          </ac:spMkLst>
        </pc:spChg>
        <pc:spChg chg="add del mod">
          <ac:chgData name="翌霖 胡" userId="a9a41afe759712f0" providerId="LiveId" clId="{DCC191BB-452F-4B1F-9A56-AF98D86B1DE7}" dt="2020-10-04T17:49:49.376" v="1450" actId="27636"/>
          <ac:spMkLst>
            <pc:docMk/>
            <pc:sldMk cId="1274744777" sldId="264"/>
            <ac:spMk id="3" creationId="{C1CF347D-6EF4-4087-A8C8-A630BB24D0F8}"/>
          </ac:spMkLst>
        </pc:spChg>
        <pc:picChg chg="add del mod">
          <ac:chgData name="翌霖 胡" userId="a9a41afe759712f0" providerId="LiveId" clId="{DCC191BB-452F-4B1F-9A56-AF98D86B1DE7}" dt="2020-10-03T16:54:07.514" v="87"/>
          <ac:picMkLst>
            <pc:docMk/>
            <pc:sldMk cId="1274744777" sldId="264"/>
            <ac:picMk id="5" creationId="{703CCF22-0883-434A-9C75-4D1AEE453D4A}"/>
          </ac:picMkLst>
        </pc:picChg>
        <pc:picChg chg="add mod">
          <ac:chgData name="翌霖 胡" userId="a9a41afe759712f0" providerId="LiveId" clId="{DCC191BB-452F-4B1F-9A56-AF98D86B1DE7}" dt="2020-10-05T07:30:42.311" v="1895" actId="1076"/>
          <ac:picMkLst>
            <pc:docMk/>
            <pc:sldMk cId="1274744777" sldId="264"/>
            <ac:picMk id="5" creationId="{E1568346-0D47-4BB5-A490-758FA22AE4C7}"/>
          </ac:picMkLst>
        </pc:picChg>
        <pc:picChg chg="add mod">
          <ac:chgData name="翌霖 胡" userId="a9a41afe759712f0" providerId="LiveId" clId="{DCC191BB-452F-4B1F-9A56-AF98D86B1DE7}" dt="2020-10-05T07:27:25.432" v="1890" actId="1076"/>
          <ac:picMkLst>
            <pc:docMk/>
            <pc:sldMk cId="1274744777" sldId="264"/>
            <ac:picMk id="7" creationId="{D7FFEB63-F198-4B67-B549-5BC7AADF853B}"/>
          </ac:picMkLst>
        </pc:picChg>
        <pc:picChg chg="add del mod">
          <ac:chgData name="翌霖 胡" userId="a9a41afe759712f0" providerId="LiveId" clId="{DCC191BB-452F-4B1F-9A56-AF98D86B1DE7}" dt="2020-10-05T07:26:53.749" v="1888" actId="21"/>
          <ac:picMkLst>
            <pc:docMk/>
            <pc:sldMk cId="1274744777" sldId="264"/>
            <ac:picMk id="9" creationId="{4F67F429-664D-4D27-BF59-077F9893F32F}"/>
          </ac:picMkLst>
        </pc:picChg>
      </pc:sldChg>
      <pc:sldChg chg="modSp new del mod">
        <pc:chgData name="翌霖 胡" userId="a9a41afe759712f0" providerId="LiveId" clId="{DCC191BB-452F-4B1F-9A56-AF98D86B1DE7}" dt="2020-10-05T09:19:37.481" v="3286" actId="47"/>
        <pc:sldMkLst>
          <pc:docMk/>
          <pc:sldMk cId="2969546589" sldId="265"/>
        </pc:sldMkLst>
        <pc:spChg chg="mod">
          <ac:chgData name="翌霖 胡" userId="a9a41afe759712f0" providerId="LiveId" clId="{DCC191BB-452F-4B1F-9A56-AF98D86B1DE7}" dt="2020-10-04T14:44:22.089" v="637"/>
          <ac:spMkLst>
            <pc:docMk/>
            <pc:sldMk cId="2969546589" sldId="265"/>
            <ac:spMk id="2" creationId="{A92BD413-4E80-4213-BBCF-EE0B2B6A83B2}"/>
          </ac:spMkLst>
        </pc:spChg>
        <pc:spChg chg="mod">
          <ac:chgData name="翌霖 胡" userId="a9a41afe759712f0" providerId="LiveId" clId="{DCC191BB-452F-4B1F-9A56-AF98D86B1DE7}" dt="2020-10-04T14:44:22.089" v="637"/>
          <ac:spMkLst>
            <pc:docMk/>
            <pc:sldMk cId="2969546589" sldId="265"/>
            <ac:spMk id="3" creationId="{C94BAD09-5872-4094-97EC-C7E9AE069FD3}"/>
          </ac:spMkLst>
        </pc:spChg>
      </pc:sldChg>
      <pc:sldChg chg="modSp new del mod">
        <pc:chgData name="翌霖 胡" userId="a9a41afe759712f0" providerId="LiveId" clId="{DCC191BB-452F-4B1F-9A56-AF98D86B1DE7}" dt="2020-10-05T09:33:30.665" v="3455" actId="47"/>
        <pc:sldMkLst>
          <pc:docMk/>
          <pc:sldMk cId="887880944" sldId="266"/>
        </pc:sldMkLst>
        <pc:spChg chg="mod">
          <ac:chgData name="翌霖 胡" userId="a9a41afe759712f0" providerId="LiveId" clId="{DCC191BB-452F-4B1F-9A56-AF98D86B1DE7}" dt="2020-10-04T14:44:22.089" v="637"/>
          <ac:spMkLst>
            <pc:docMk/>
            <pc:sldMk cId="887880944" sldId="266"/>
            <ac:spMk id="2" creationId="{DED976DC-6474-4E46-8271-10796389DCED}"/>
          </ac:spMkLst>
        </pc:spChg>
        <pc:spChg chg="mod">
          <ac:chgData name="翌霖 胡" userId="a9a41afe759712f0" providerId="LiveId" clId="{DCC191BB-452F-4B1F-9A56-AF98D86B1DE7}" dt="2020-10-05T09:30:42.047" v="3402" actId="27636"/>
          <ac:spMkLst>
            <pc:docMk/>
            <pc:sldMk cId="887880944" sldId="266"/>
            <ac:spMk id="3" creationId="{DA8237FC-B3EE-45CF-807D-55FB857E7F03}"/>
          </ac:spMkLst>
        </pc:spChg>
      </pc:sldChg>
      <pc:sldChg chg="add del">
        <pc:chgData name="翌霖 胡" userId="a9a41afe759712f0" providerId="LiveId" clId="{DCC191BB-452F-4B1F-9A56-AF98D86B1DE7}" dt="2020-10-05T10:55:19.168" v="3722"/>
        <pc:sldMkLst>
          <pc:docMk/>
          <pc:sldMk cId="3175161204" sldId="266"/>
        </pc:sldMkLst>
      </pc:sldChg>
      <pc:sldChg chg="addSp modSp new mod">
        <pc:chgData name="翌霖 胡" userId="a9a41afe759712f0" providerId="LiveId" clId="{DCC191BB-452F-4B1F-9A56-AF98D86B1DE7}" dt="2020-10-04T15:00:30.356" v="717" actId="6549"/>
        <pc:sldMkLst>
          <pc:docMk/>
          <pc:sldMk cId="661761508" sldId="267"/>
        </pc:sldMkLst>
        <pc:spChg chg="mod">
          <ac:chgData name="翌霖 胡" userId="a9a41afe759712f0" providerId="LiveId" clId="{DCC191BB-452F-4B1F-9A56-AF98D86B1DE7}" dt="2020-10-04T14:48:12.316" v="678" actId="20577"/>
          <ac:spMkLst>
            <pc:docMk/>
            <pc:sldMk cId="661761508" sldId="267"/>
            <ac:spMk id="2" creationId="{AD79EDFB-E659-438A-9277-033BA210858E}"/>
          </ac:spMkLst>
        </pc:spChg>
        <pc:spChg chg="mod">
          <ac:chgData name="翌霖 胡" userId="a9a41afe759712f0" providerId="LiveId" clId="{DCC191BB-452F-4B1F-9A56-AF98D86B1DE7}" dt="2020-10-04T15:00:30.356" v="717" actId="6549"/>
          <ac:spMkLst>
            <pc:docMk/>
            <pc:sldMk cId="661761508" sldId="267"/>
            <ac:spMk id="3" creationId="{05408C86-4ECF-46B1-89C7-34E442DF20B5}"/>
          </ac:spMkLst>
        </pc:spChg>
        <pc:picChg chg="add mod">
          <ac:chgData name="翌霖 胡" userId="a9a41afe759712f0" providerId="LiveId" clId="{DCC191BB-452F-4B1F-9A56-AF98D86B1DE7}" dt="2020-10-04T14:59:33.209" v="715" actId="1076"/>
          <ac:picMkLst>
            <pc:docMk/>
            <pc:sldMk cId="661761508" sldId="267"/>
            <ac:picMk id="5" creationId="{75BF930D-6914-4777-834C-CD501ED62F3F}"/>
          </ac:picMkLst>
        </pc:picChg>
        <pc:picChg chg="add mod">
          <ac:chgData name="翌霖 胡" userId="a9a41afe759712f0" providerId="LiveId" clId="{DCC191BB-452F-4B1F-9A56-AF98D86B1DE7}" dt="2020-10-04T14:59:34.221" v="716" actId="1076"/>
          <ac:picMkLst>
            <pc:docMk/>
            <pc:sldMk cId="661761508" sldId="267"/>
            <ac:picMk id="7" creationId="{01307C0C-D625-470E-82DD-E2CF5309FEFB}"/>
          </ac:picMkLst>
        </pc:picChg>
      </pc:sldChg>
      <pc:sldChg chg="addSp modSp new mod">
        <pc:chgData name="翌霖 胡" userId="a9a41afe759712f0" providerId="LiveId" clId="{DCC191BB-452F-4B1F-9A56-AF98D86B1DE7}" dt="2020-10-04T16:28:42.589" v="895"/>
        <pc:sldMkLst>
          <pc:docMk/>
          <pc:sldMk cId="1803891484" sldId="268"/>
        </pc:sldMkLst>
        <pc:spChg chg="mod">
          <ac:chgData name="翌霖 胡" userId="a9a41afe759712f0" providerId="LiveId" clId="{DCC191BB-452F-4B1F-9A56-AF98D86B1DE7}" dt="2020-10-04T16:28:42.589" v="895"/>
          <ac:spMkLst>
            <pc:docMk/>
            <pc:sldMk cId="1803891484" sldId="268"/>
            <ac:spMk id="2" creationId="{3655DA98-3AC7-4DD0-8D26-F6DD2AAEBF31}"/>
          </ac:spMkLst>
        </pc:spChg>
        <pc:spChg chg="mod">
          <ac:chgData name="翌霖 胡" userId="a9a41afe759712f0" providerId="LiveId" clId="{DCC191BB-452F-4B1F-9A56-AF98D86B1DE7}" dt="2020-10-04T16:28:19.405" v="888" actId="27636"/>
          <ac:spMkLst>
            <pc:docMk/>
            <pc:sldMk cId="1803891484" sldId="268"/>
            <ac:spMk id="3" creationId="{3A380D52-7102-4615-AEFE-7F7CAADAE774}"/>
          </ac:spMkLst>
        </pc:spChg>
        <pc:picChg chg="add mod">
          <ac:chgData name="翌霖 胡" userId="a9a41afe759712f0" providerId="LiveId" clId="{DCC191BB-452F-4B1F-9A56-AF98D86B1DE7}" dt="2020-10-04T16:23:35.045" v="790" actId="1076"/>
          <ac:picMkLst>
            <pc:docMk/>
            <pc:sldMk cId="1803891484" sldId="268"/>
            <ac:picMk id="5" creationId="{FE2F7B9C-A0E1-4ED0-8238-994E987CA95B}"/>
          </ac:picMkLst>
        </pc:picChg>
      </pc:sldChg>
      <pc:sldChg chg="addSp delSp modSp new mod">
        <pc:chgData name="翌霖 胡" userId="a9a41afe759712f0" providerId="LiveId" clId="{DCC191BB-452F-4B1F-9A56-AF98D86B1DE7}" dt="2020-10-04T16:23:07.512" v="787" actId="1076"/>
        <pc:sldMkLst>
          <pc:docMk/>
          <pc:sldMk cId="579577571" sldId="269"/>
        </pc:sldMkLst>
        <pc:spChg chg="mod">
          <ac:chgData name="翌霖 胡" userId="a9a41afe759712f0" providerId="LiveId" clId="{DCC191BB-452F-4B1F-9A56-AF98D86B1DE7}" dt="2020-10-04T16:23:07.512" v="787" actId="1076"/>
          <ac:spMkLst>
            <pc:docMk/>
            <pc:sldMk cId="579577571" sldId="269"/>
            <ac:spMk id="2" creationId="{32073C30-B008-4010-B99D-8B3C086E1860}"/>
          </ac:spMkLst>
        </pc:spChg>
        <pc:spChg chg="mod">
          <ac:chgData name="翌霖 胡" userId="a9a41afe759712f0" providerId="LiveId" clId="{DCC191BB-452F-4B1F-9A56-AF98D86B1DE7}" dt="2020-10-04T16:22:56.929" v="781" actId="14100"/>
          <ac:spMkLst>
            <pc:docMk/>
            <pc:sldMk cId="579577571" sldId="269"/>
            <ac:spMk id="3" creationId="{81624D6B-18C2-4A72-93BF-6A5136CC28B4}"/>
          </ac:spMkLst>
        </pc:spChg>
        <pc:spChg chg="add del mod">
          <ac:chgData name="翌霖 胡" userId="a9a41afe759712f0" providerId="LiveId" clId="{DCC191BB-452F-4B1F-9A56-AF98D86B1DE7}" dt="2020-10-04T16:19:49.894" v="748" actId="478"/>
          <ac:spMkLst>
            <pc:docMk/>
            <pc:sldMk cId="579577571" sldId="269"/>
            <ac:spMk id="5" creationId="{72BA588E-EB9E-46E9-BC41-7AD9D76A57F7}"/>
          </ac:spMkLst>
        </pc:spChg>
        <pc:picChg chg="add mod">
          <ac:chgData name="翌霖 胡" userId="a9a41afe759712f0" providerId="LiveId" clId="{DCC191BB-452F-4B1F-9A56-AF98D86B1DE7}" dt="2020-10-04T16:20:06.936" v="750" actId="1076"/>
          <ac:picMkLst>
            <pc:docMk/>
            <pc:sldMk cId="579577571" sldId="269"/>
            <ac:picMk id="7" creationId="{CB8048CB-F5EB-4962-8186-20FA19C8D84C}"/>
          </ac:picMkLst>
        </pc:picChg>
        <pc:cxnChg chg="add mod">
          <ac:chgData name="翌霖 胡" userId="a9a41afe759712f0" providerId="LiveId" clId="{DCC191BB-452F-4B1F-9A56-AF98D86B1DE7}" dt="2020-10-04T16:22:39.408" v="780" actId="14100"/>
          <ac:cxnSpMkLst>
            <pc:docMk/>
            <pc:sldMk cId="579577571" sldId="269"/>
            <ac:cxnSpMk id="9" creationId="{1F35169C-1684-4AF6-82BF-8E860AFB0800}"/>
          </ac:cxnSpMkLst>
        </pc:cxnChg>
        <pc:cxnChg chg="add mod">
          <ac:chgData name="翌霖 胡" userId="a9a41afe759712f0" providerId="LiveId" clId="{DCC191BB-452F-4B1F-9A56-AF98D86B1DE7}" dt="2020-10-04T16:22:23.394" v="779" actId="1035"/>
          <ac:cxnSpMkLst>
            <pc:docMk/>
            <pc:sldMk cId="579577571" sldId="269"/>
            <ac:cxnSpMk id="10" creationId="{242768F9-9BF7-4524-8291-E88C3D12D250}"/>
          </ac:cxnSpMkLst>
        </pc:cxnChg>
      </pc:sldChg>
      <pc:sldChg chg="addSp modSp new mod">
        <pc:chgData name="翌霖 胡" userId="a9a41afe759712f0" providerId="LiveId" clId="{DCC191BB-452F-4B1F-9A56-AF98D86B1DE7}" dt="2020-10-04T17:00:14.995" v="1191" actId="27636"/>
        <pc:sldMkLst>
          <pc:docMk/>
          <pc:sldMk cId="996300373" sldId="270"/>
        </pc:sldMkLst>
        <pc:spChg chg="mod">
          <ac:chgData name="翌霖 胡" userId="a9a41afe759712f0" providerId="LiveId" clId="{DCC191BB-452F-4B1F-9A56-AF98D86B1DE7}" dt="2020-10-04T16:52:11.494" v="1105" actId="20577"/>
          <ac:spMkLst>
            <pc:docMk/>
            <pc:sldMk cId="996300373" sldId="270"/>
            <ac:spMk id="2" creationId="{A3979C41-3A22-4A27-ABB8-E2A3341609DD}"/>
          </ac:spMkLst>
        </pc:spChg>
        <pc:spChg chg="mod">
          <ac:chgData name="翌霖 胡" userId="a9a41afe759712f0" providerId="LiveId" clId="{DCC191BB-452F-4B1F-9A56-AF98D86B1DE7}" dt="2020-10-04T17:00:14.995" v="1191" actId="27636"/>
          <ac:spMkLst>
            <pc:docMk/>
            <pc:sldMk cId="996300373" sldId="270"/>
            <ac:spMk id="3" creationId="{D53C66F1-B912-46E9-A598-9FC683D66D6B}"/>
          </ac:spMkLst>
        </pc:spChg>
        <pc:picChg chg="add mod">
          <ac:chgData name="翌霖 胡" userId="a9a41afe759712f0" providerId="LiveId" clId="{DCC191BB-452F-4B1F-9A56-AF98D86B1DE7}" dt="2020-10-04T16:30:16.834" v="915"/>
          <ac:picMkLst>
            <pc:docMk/>
            <pc:sldMk cId="996300373" sldId="270"/>
            <ac:picMk id="4" creationId="{B7B5EA52-1B66-448E-9E7A-DE1F76CFFD90}"/>
          </ac:picMkLst>
        </pc:picChg>
      </pc:sldChg>
      <pc:sldChg chg="addSp delSp modSp new mod">
        <pc:chgData name="翌霖 胡" userId="a9a41afe759712f0" providerId="LiveId" clId="{DCC191BB-452F-4B1F-9A56-AF98D86B1DE7}" dt="2020-10-05T07:15:21.819" v="1743" actId="1076"/>
        <pc:sldMkLst>
          <pc:docMk/>
          <pc:sldMk cId="2986908439" sldId="271"/>
        </pc:sldMkLst>
        <pc:spChg chg="mod">
          <ac:chgData name="翌霖 胡" userId="a9a41afe759712f0" providerId="LiveId" clId="{DCC191BB-452F-4B1F-9A56-AF98D86B1DE7}" dt="2020-10-05T07:00:26.221" v="1561" actId="6549"/>
          <ac:spMkLst>
            <pc:docMk/>
            <pc:sldMk cId="2986908439" sldId="271"/>
            <ac:spMk id="2" creationId="{8F1A29E0-D7DF-4D28-A1B8-551FC1286D70}"/>
          </ac:spMkLst>
        </pc:spChg>
        <pc:spChg chg="mod">
          <ac:chgData name="翌霖 胡" userId="a9a41afe759712f0" providerId="LiveId" clId="{DCC191BB-452F-4B1F-9A56-AF98D86B1DE7}" dt="2020-10-05T07:15:15.418" v="1741"/>
          <ac:spMkLst>
            <pc:docMk/>
            <pc:sldMk cId="2986908439" sldId="271"/>
            <ac:spMk id="3" creationId="{B1899E7C-C961-4E22-8310-540E2EE3F45F}"/>
          </ac:spMkLst>
        </pc:spChg>
        <pc:picChg chg="add mod">
          <ac:chgData name="翌霖 胡" userId="a9a41afe759712f0" providerId="LiveId" clId="{DCC191BB-452F-4B1F-9A56-AF98D86B1DE7}" dt="2020-10-05T07:15:21.819" v="1743" actId="1076"/>
          <ac:picMkLst>
            <pc:docMk/>
            <pc:sldMk cId="2986908439" sldId="271"/>
            <ac:picMk id="1026" creationId="{3D0F0BB9-961D-4952-97C7-F03977758C97}"/>
          </ac:picMkLst>
        </pc:picChg>
        <pc:picChg chg="add del mod">
          <ac:chgData name="翌霖 胡" userId="a9a41afe759712f0" providerId="LiveId" clId="{DCC191BB-452F-4B1F-9A56-AF98D86B1DE7}" dt="2020-10-05T07:10:13.939" v="1638" actId="478"/>
          <ac:picMkLst>
            <pc:docMk/>
            <pc:sldMk cId="2986908439" sldId="271"/>
            <ac:picMk id="1028" creationId="{3309F02B-DDAA-4497-A6DD-C1F500C50E97}"/>
          </ac:picMkLst>
        </pc:picChg>
        <pc:picChg chg="add mod">
          <ac:chgData name="翌霖 胡" userId="a9a41afe759712f0" providerId="LiveId" clId="{DCC191BB-452F-4B1F-9A56-AF98D86B1DE7}" dt="2020-10-05T07:15:19.156" v="1742" actId="1076"/>
          <ac:picMkLst>
            <pc:docMk/>
            <pc:sldMk cId="2986908439" sldId="271"/>
            <ac:picMk id="1030" creationId="{20250FC7-AA0D-451A-BE92-63863C29969A}"/>
          </ac:picMkLst>
        </pc:picChg>
      </pc:sldChg>
      <pc:sldChg chg="addSp modSp new mod">
        <pc:chgData name="翌霖 胡" userId="a9a41afe759712f0" providerId="LiveId" clId="{DCC191BB-452F-4B1F-9A56-AF98D86B1DE7}" dt="2020-10-09T10:34:17.904" v="3921" actId="1076"/>
        <pc:sldMkLst>
          <pc:docMk/>
          <pc:sldMk cId="2414963682" sldId="272"/>
        </pc:sldMkLst>
        <pc:spChg chg="mod">
          <ac:chgData name="翌霖 胡" userId="a9a41afe759712f0" providerId="LiveId" clId="{DCC191BB-452F-4B1F-9A56-AF98D86B1DE7}" dt="2020-10-05T07:52:13.113" v="2230" actId="20577"/>
          <ac:spMkLst>
            <pc:docMk/>
            <pc:sldMk cId="2414963682" sldId="272"/>
            <ac:spMk id="2" creationId="{5B9C52EA-5EB8-4765-BD4D-F8FA0BE73BB7}"/>
          </ac:spMkLst>
        </pc:spChg>
        <pc:spChg chg="mod">
          <ac:chgData name="翌霖 胡" userId="a9a41afe759712f0" providerId="LiveId" clId="{DCC191BB-452F-4B1F-9A56-AF98D86B1DE7}" dt="2020-10-09T10:34:03.677" v="3919"/>
          <ac:spMkLst>
            <pc:docMk/>
            <pc:sldMk cId="2414963682" sldId="272"/>
            <ac:spMk id="3" creationId="{9A1B000D-8E92-41D5-8911-A0E689186FDE}"/>
          </ac:spMkLst>
        </pc:spChg>
        <pc:picChg chg="add mod">
          <ac:chgData name="翌霖 胡" userId="a9a41afe759712f0" providerId="LiveId" clId="{DCC191BB-452F-4B1F-9A56-AF98D86B1DE7}" dt="2020-10-09T10:34:17.904" v="3921" actId="1076"/>
          <ac:picMkLst>
            <pc:docMk/>
            <pc:sldMk cId="2414963682" sldId="272"/>
            <ac:picMk id="5" creationId="{22118CCE-54AF-4A95-B6E3-FE42DA6744A0}"/>
          </ac:picMkLst>
        </pc:picChg>
        <pc:picChg chg="add mod">
          <ac:chgData name="翌霖 胡" userId="a9a41afe759712f0" providerId="LiveId" clId="{DCC191BB-452F-4B1F-9A56-AF98D86B1DE7}" dt="2020-10-09T10:33:21.868" v="3909" actId="1076"/>
          <ac:picMkLst>
            <pc:docMk/>
            <pc:sldMk cId="2414963682" sldId="272"/>
            <ac:picMk id="5122" creationId="{DEEF0598-1232-4CDD-A6BD-1B4A08AAE886}"/>
          </ac:picMkLst>
        </pc:picChg>
        <pc:picChg chg="add mod">
          <ac:chgData name="翌霖 胡" userId="a9a41afe759712f0" providerId="LiveId" clId="{DCC191BB-452F-4B1F-9A56-AF98D86B1DE7}" dt="2020-10-09T10:33:29.549" v="3913" actId="1076"/>
          <ac:picMkLst>
            <pc:docMk/>
            <pc:sldMk cId="2414963682" sldId="272"/>
            <ac:picMk id="5124" creationId="{050920DF-3FFF-46A6-975E-C464EF033EF8}"/>
          </ac:picMkLst>
        </pc:picChg>
        <pc:picChg chg="add mod">
          <ac:chgData name="翌霖 胡" userId="a9a41afe759712f0" providerId="LiveId" clId="{DCC191BB-452F-4B1F-9A56-AF98D86B1DE7}" dt="2020-10-05T07:58:00.556" v="2252" actId="1076"/>
          <ac:picMkLst>
            <pc:docMk/>
            <pc:sldMk cId="2414963682" sldId="272"/>
            <ac:picMk id="5126" creationId="{3B921561-2C76-41F2-898D-839B6320A40A}"/>
          </ac:picMkLst>
        </pc:picChg>
        <pc:picChg chg="add mod">
          <ac:chgData name="翌霖 胡" userId="a9a41afe759712f0" providerId="LiveId" clId="{DCC191BB-452F-4B1F-9A56-AF98D86B1DE7}" dt="2020-10-09T10:33:47.707" v="3916" actId="1076"/>
          <ac:picMkLst>
            <pc:docMk/>
            <pc:sldMk cId="2414963682" sldId="272"/>
            <ac:picMk id="5128" creationId="{1B1B2BC8-E9F2-4B88-A848-44F3616D278B}"/>
          </ac:picMkLst>
        </pc:picChg>
      </pc:sldChg>
      <pc:sldChg chg="addSp modSp new mod ord">
        <pc:chgData name="翌霖 胡" userId="a9a41afe759712f0" providerId="LiveId" clId="{DCC191BB-452F-4B1F-9A56-AF98D86B1DE7}" dt="2020-10-05T07:50:09.517" v="2219" actId="6549"/>
        <pc:sldMkLst>
          <pc:docMk/>
          <pc:sldMk cId="509758898" sldId="273"/>
        </pc:sldMkLst>
        <pc:spChg chg="mod">
          <ac:chgData name="翌霖 胡" userId="a9a41afe759712f0" providerId="LiveId" clId="{DCC191BB-452F-4B1F-9A56-AF98D86B1DE7}" dt="2020-10-05T07:41:57.517" v="2137"/>
          <ac:spMkLst>
            <pc:docMk/>
            <pc:sldMk cId="509758898" sldId="273"/>
            <ac:spMk id="2" creationId="{01632CC5-5338-48F8-8484-638B93EA5991}"/>
          </ac:spMkLst>
        </pc:spChg>
        <pc:spChg chg="mod">
          <ac:chgData name="翌霖 胡" userId="a9a41afe759712f0" providerId="LiveId" clId="{DCC191BB-452F-4B1F-9A56-AF98D86B1DE7}" dt="2020-10-05T07:50:09.517" v="2219" actId="6549"/>
          <ac:spMkLst>
            <pc:docMk/>
            <pc:sldMk cId="509758898" sldId="273"/>
            <ac:spMk id="3" creationId="{946DE9AC-5CE7-4D93-90DC-705EAAC6639E}"/>
          </ac:spMkLst>
        </pc:spChg>
        <pc:picChg chg="add mod">
          <ac:chgData name="翌霖 胡" userId="a9a41afe759712f0" providerId="LiveId" clId="{DCC191BB-452F-4B1F-9A56-AF98D86B1DE7}" dt="2020-10-05T07:48:06.316" v="2159" actId="1076"/>
          <ac:picMkLst>
            <pc:docMk/>
            <pc:sldMk cId="509758898" sldId="273"/>
            <ac:picMk id="4" creationId="{B49D048E-394D-431F-8034-A391741CF8B1}"/>
          </ac:picMkLst>
        </pc:picChg>
        <pc:picChg chg="add mod">
          <ac:chgData name="翌霖 胡" userId="a9a41afe759712f0" providerId="LiveId" clId="{DCC191BB-452F-4B1F-9A56-AF98D86B1DE7}" dt="2020-10-05T07:48:15.354" v="2162" actId="1076"/>
          <ac:picMkLst>
            <pc:docMk/>
            <pc:sldMk cId="509758898" sldId="273"/>
            <ac:picMk id="4098" creationId="{DA43E152-A9ED-455B-84BC-2E04BEDA26F7}"/>
          </ac:picMkLst>
        </pc:picChg>
      </pc:sldChg>
      <pc:sldChg chg="addSp modSp new mod">
        <pc:chgData name="翌霖 胡" userId="a9a41afe759712f0" providerId="LiveId" clId="{DCC191BB-452F-4B1F-9A56-AF98D86B1DE7}" dt="2020-10-05T07:23:57.517" v="1856" actId="1076"/>
        <pc:sldMkLst>
          <pc:docMk/>
          <pc:sldMk cId="1061450574" sldId="274"/>
        </pc:sldMkLst>
        <pc:spChg chg="mod">
          <ac:chgData name="翌霖 胡" userId="a9a41afe759712f0" providerId="LiveId" clId="{DCC191BB-452F-4B1F-9A56-AF98D86B1DE7}" dt="2020-10-05T07:20:43.190" v="1746"/>
          <ac:spMkLst>
            <pc:docMk/>
            <pc:sldMk cId="1061450574" sldId="274"/>
            <ac:spMk id="2" creationId="{9B7182FB-E31B-44BA-8515-344D40B1B86E}"/>
          </ac:spMkLst>
        </pc:spChg>
        <pc:spChg chg="mod">
          <ac:chgData name="翌霖 胡" userId="a9a41afe759712f0" providerId="LiveId" clId="{DCC191BB-452F-4B1F-9A56-AF98D86B1DE7}" dt="2020-10-05T07:23:48.675" v="1853"/>
          <ac:spMkLst>
            <pc:docMk/>
            <pc:sldMk cId="1061450574" sldId="274"/>
            <ac:spMk id="3" creationId="{A704460F-4A3C-4608-A330-AC61E27B833D}"/>
          </ac:spMkLst>
        </pc:spChg>
        <pc:picChg chg="add mod">
          <ac:chgData name="翌霖 胡" userId="a9a41afe759712f0" providerId="LiveId" clId="{DCC191BB-452F-4B1F-9A56-AF98D86B1DE7}" dt="2020-10-05T07:22:19.917" v="1789" actId="1076"/>
          <ac:picMkLst>
            <pc:docMk/>
            <pc:sldMk cId="1061450574" sldId="274"/>
            <ac:picMk id="2050" creationId="{BB7387DB-82B9-441C-8AAE-86E5A7124C1A}"/>
          </ac:picMkLst>
        </pc:picChg>
        <pc:picChg chg="add mod">
          <ac:chgData name="翌霖 胡" userId="a9a41afe759712f0" providerId="LiveId" clId="{DCC191BB-452F-4B1F-9A56-AF98D86B1DE7}" dt="2020-10-05T07:22:19.175" v="1788" actId="1076"/>
          <ac:picMkLst>
            <pc:docMk/>
            <pc:sldMk cId="1061450574" sldId="274"/>
            <ac:picMk id="2052" creationId="{688277D9-01BB-4DC0-B0E2-8A050555E3DD}"/>
          </ac:picMkLst>
        </pc:picChg>
        <pc:picChg chg="add mod">
          <ac:chgData name="翌霖 胡" userId="a9a41afe759712f0" providerId="LiveId" clId="{DCC191BB-452F-4B1F-9A56-AF98D86B1DE7}" dt="2020-10-05T07:23:57.517" v="1856" actId="1076"/>
          <ac:picMkLst>
            <pc:docMk/>
            <pc:sldMk cId="1061450574" sldId="274"/>
            <ac:picMk id="2054" creationId="{B346A672-6974-49EF-9C1A-8C4A6A7292D9}"/>
          </ac:picMkLst>
        </pc:picChg>
      </pc:sldChg>
      <pc:sldChg chg="modSp new del mod">
        <pc:chgData name="翌霖 胡" userId="a9a41afe759712f0" providerId="LiveId" clId="{DCC191BB-452F-4B1F-9A56-AF98D86B1DE7}" dt="2020-10-05T07:39:00.990" v="2047" actId="47"/>
        <pc:sldMkLst>
          <pc:docMk/>
          <pc:sldMk cId="43412107" sldId="275"/>
        </pc:sldMkLst>
        <pc:spChg chg="mod">
          <ac:chgData name="翌霖 胡" userId="a9a41afe759712f0" providerId="LiveId" clId="{DCC191BB-452F-4B1F-9A56-AF98D86B1DE7}" dt="2020-10-05T07:24:28.563" v="1877"/>
          <ac:spMkLst>
            <pc:docMk/>
            <pc:sldMk cId="43412107" sldId="275"/>
            <ac:spMk id="2" creationId="{1DE13249-138C-4F7A-BCC5-10C0EB6C75BD}"/>
          </ac:spMkLst>
        </pc:spChg>
      </pc:sldChg>
      <pc:sldChg chg="addSp delSp modSp add del mod setBg delDesignElem">
        <pc:chgData name="翌霖 胡" userId="a9a41afe759712f0" providerId="LiveId" clId="{DCC191BB-452F-4B1F-9A56-AF98D86B1DE7}" dt="2020-10-05T10:58:48.504" v="3786" actId="47"/>
        <pc:sldMkLst>
          <pc:docMk/>
          <pc:sldMk cId="1409072959" sldId="276"/>
        </pc:sldMkLst>
        <pc:spChg chg="mod">
          <ac:chgData name="翌霖 胡" userId="a9a41afe759712f0" providerId="LiveId" clId="{DCC191BB-452F-4B1F-9A56-AF98D86B1DE7}" dt="2020-10-05T10:58:17.840" v="3762" actId="27636"/>
          <ac:spMkLst>
            <pc:docMk/>
            <pc:sldMk cId="1409072959" sldId="276"/>
            <ac:spMk id="2" creationId="{CC57F9BE-3354-4008-B469-C72BF78E955F}"/>
          </ac:spMkLst>
        </pc:spChg>
        <pc:spChg chg="add del">
          <ac:chgData name="翌霖 胡" userId="a9a41afe759712f0" providerId="LiveId" clId="{DCC191BB-452F-4B1F-9A56-AF98D86B1DE7}" dt="2020-10-05T10:55:19.168" v="3722"/>
          <ac:spMkLst>
            <pc:docMk/>
            <pc:sldMk cId="1409072959" sldId="276"/>
            <ac:spMk id="40" creationId="{8D70B121-56F4-4848-B38B-182089D909FA}"/>
          </ac:spMkLst>
        </pc:spChg>
        <pc:spChg chg="add del mod">
          <ac:chgData name="翌霖 胡" userId="a9a41afe759712f0" providerId="LiveId" clId="{DCC191BB-452F-4B1F-9A56-AF98D86B1DE7}" dt="2020-10-05T10:58:44.729" v="3784" actId="21"/>
          <ac:spMkLst>
            <pc:docMk/>
            <pc:sldMk cId="1409072959" sldId="276"/>
            <ac:spMk id="42" creationId="{B771C342-5A27-4C75-8F61-2DCE8793B82C}"/>
          </ac:spMkLst>
        </pc:spChg>
        <pc:spChg chg="add del">
          <ac:chgData name="翌霖 胡" userId="a9a41afe759712f0" providerId="LiveId" clId="{DCC191BB-452F-4B1F-9A56-AF98D86B1DE7}" dt="2020-10-05T10:57:08.768" v="3749" actId="26606"/>
          <ac:spMkLst>
            <pc:docMk/>
            <pc:sldMk cId="1409072959" sldId="276"/>
            <ac:spMk id="47" creationId="{3741B58E-3B65-4A01-A276-975AB2CF8A08}"/>
          </ac:spMkLst>
        </pc:spChg>
        <pc:spChg chg="add del">
          <ac:chgData name="翌霖 胡" userId="a9a41afe759712f0" providerId="LiveId" clId="{DCC191BB-452F-4B1F-9A56-AF98D86B1DE7}" dt="2020-10-05T10:57:12.507" v="3751" actId="26606"/>
          <ac:spMkLst>
            <pc:docMk/>
            <pc:sldMk cId="1409072959" sldId="276"/>
            <ac:spMk id="48" creationId="{EE1530B0-6F96-46C0-8B3E-3215CB756BE4}"/>
          </ac:spMkLst>
        </pc:spChg>
        <pc:spChg chg="add del">
          <ac:chgData name="翌霖 胡" userId="a9a41afe759712f0" providerId="LiveId" clId="{DCC191BB-452F-4B1F-9A56-AF98D86B1DE7}" dt="2020-10-05T10:57:08.768" v="3749" actId="26606"/>
          <ac:spMkLst>
            <pc:docMk/>
            <pc:sldMk cId="1409072959" sldId="276"/>
            <ac:spMk id="49" creationId="{7AAC67C3-831B-4AB1-A259-DFB839CAFAFC}"/>
          </ac:spMkLst>
        </pc:spChg>
        <pc:spChg chg="add del">
          <ac:chgData name="翌霖 胡" userId="a9a41afe759712f0" providerId="LiveId" clId="{DCC191BB-452F-4B1F-9A56-AF98D86B1DE7}" dt="2020-10-05T10:57:12.507" v="3751" actId="26606"/>
          <ac:spMkLst>
            <pc:docMk/>
            <pc:sldMk cId="1409072959" sldId="276"/>
            <ac:spMk id="50" creationId="{754910CF-1B56-45D3-960A-E89F7B3B9131}"/>
          </ac:spMkLst>
        </pc:spChg>
        <pc:spChg chg="add del">
          <ac:chgData name="翌霖 胡" userId="a9a41afe759712f0" providerId="LiveId" clId="{DCC191BB-452F-4B1F-9A56-AF98D86B1DE7}" dt="2020-10-05T10:57:08.768" v="3749" actId="26606"/>
          <ac:spMkLst>
            <pc:docMk/>
            <pc:sldMk cId="1409072959" sldId="276"/>
            <ac:spMk id="51" creationId="{054B3F04-9EAC-45C0-B3CE-0387EEA10A0C}"/>
          </ac:spMkLst>
        </pc:spChg>
        <pc:spChg chg="add del">
          <ac:chgData name="翌霖 胡" userId="a9a41afe759712f0" providerId="LiveId" clId="{DCC191BB-452F-4B1F-9A56-AF98D86B1DE7}" dt="2020-10-05T10:57:12.507" v="3751" actId="26606"/>
          <ac:spMkLst>
            <pc:docMk/>
            <pc:sldMk cId="1409072959" sldId="276"/>
            <ac:spMk id="52" creationId="{6669F804-A677-4B75-95F4-A5E4426FB774}"/>
          </ac:spMkLst>
        </pc:spChg>
        <pc:spChg chg="add del">
          <ac:chgData name="翌霖 胡" userId="a9a41afe759712f0" providerId="LiveId" clId="{DCC191BB-452F-4B1F-9A56-AF98D86B1DE7}" dt="2020-10-05T10:57:20.609" v="3753" actId="26606"/>
          <ac:spMkLst>
            <pc:docMk/>
            <pc:sldMk cId="1409072959" sldId="276"/>
            <ac:spMk id="54" creationId="{EE1530B0-6F96-46C0-8B3E-3215CB756BE4}"/>
          </ac:spMkLst>
        </pc:spChg>
        <pc:spChg chg="add del">
          <ac:chgData name="翌霖 胡" userId="a9a41afe759712f0" providerId="LiveId" clId="{DCC191BB-452F-4B1F-9A56-AF98D86B1DE7}" dt="2020-10-05T10:57:20.609" v="3753" actId="26606"/>
          <ac:spMkLst>
            <pc:docMk/>
            <pc:sldMk cId="1409072959" sldId="276"/>
            <ac:spMk id="55" creationId="{754910CF-1B56-45D3-960A-E89F7B3B9131}"/>
          </ac:spMkLst>
        </pc:spChg>
        <pc:spChg chg="add del">
          <ac:chgData name="翌霖 胡" userId="a9a41afe759712f0" providerId="LiveId" clId="{DCC191BB-452F-4B1F-9A56-AF98D86B1DE7}" dt="2020-10-05T10:57:20.609" v="3753" actId="26606"/>
          <ac:spMkLst>
            <pc:docMk/>
            <pc:sldMk cId="1409072959" sldId="276"/>
            <ac:spMk id="56" creationId="{6669F804-A677-4B75-95F4-A5E4426FB774}"/>
          </ac:spMkLst>
        </pc:spChg>
        <pc:spChg chg="add del">
          <ac:chgData name="翌霖 胡" userId="a9a41afe759712f0" providerId="LiveId" clId="{DCC191BB-452F-4B1F-9A56-AF98D86B1DE7}" dt="2020-10-05T10:57:25.972" v="3757" actId="26606"/>
          <ac:spMkLst>
            <pc:docMk/>
            <pc:sldMk cId="1409072959" sldId="276"/>
            <ac:spMk id="61" creationId="{3741B58E-3B65-4A01-A276-975AB2CF8A08}"/>
          </ac:spMkLst>
        </pc:spChg>
        <pc:spChg chg="add del">
          <ac:chgData name="翌霖 胡" userId="a9a41afe759712f0" providerId="LiveId" clId="{DCC191BB-452F-4B1F-9A56-AF98D86B1DE7}" dt="2020-10-05T10:57:25.972" v="3757" actId="26606"/>
          <ac:spMkLst>
            <pc:docMk/>
            <pc:sldMk cId="1409072959" sldId="276"/>
            <ac:spMk id="62" creationId="{7AAC67C3-831B-4AB1-A259-DFB839CAFAFC}"/>
          </ac:spMkLst>
        </pc:spChg>
        <pc:spChg chg="add del">
          <ac:chgData name="翌霖 胡" userId="a9a41afe759712f0" providerId="LiveId" clId="{DCC191BB-452F-4B1F-9A56-AF98D86B1DE7}" dt="2020-10-05T10:57:25.972" v="3757" actId="26606"/>
          <ac:spMkLst>
            <pc:docMk/>
            <pc:sldMk cId="1409072959" sldId="276"/>
            <ac:spMk id="63" creationId="{054B3F04-9EAC-45C0-B3CE-0387EEA10A0C}"/>
          </ac:spMkLst>
        </pc:spChg>
        <pc:spChg chg="add del">
          <ac:chgData name="翌霖 胡" userId="a9a41afe759712f0" providerId="LiveId" clId="{DCC191BB-452F-4B1F-9A56-AF98D86B1DE7}" dt="2020-10-05T10:57:25.972" v="3757" actId="26606"/>
          <ac:spMkLst>
            <pc:docMk/>
            <pc:sldMk cId="1409072959" sldId="276"/>
            <ac:spMk id="64" creationId="{B771C342-5A27-4C75-8F61-2DCE8793B82C}"/>
          </ac:spMkLst>
        </pc:spChg>
        <pc:graphicFrameChg chg="add del">
          <ac:chgData name="翌霖 胡" userId="a9a41afe759712f0" providerId="LiveId" clId="{DCC191BB-452F-4B1F-9A56-AF98D86B1DE7}" dt="2020-10-05T10:57:12.507" v="3751" actId="26606"/>
          <ac:graphicFrameMkLst>
            <pc:docMk/>
            <pc:sldMk cId="1409072959" sldId="276"/>
            <ac:graphicFrameMk id="44" creationId="{B6062A22-5996-4E98-A17F-11346A0FA16B}"/>
          </ac:graphicFrameMkLst>
        </pc:graphicFrameChg>
        <pc:graphicFrameChg chg="add del">
          <ac:chgData name="翌霖 胡" userId="a9a41afe759712f0" providerId="LiveId" clId="{DCC191BB-452F-4B1F-9A56-AF98D86B1DE7}" dt="2020-10-05T10:57:20.609" v="3753" actId="26606"/>
          <ac:graphicFrameMkLst>
            <pc:docMk/>
            <pc:sldMk cId="1409072959" sldId="276"/>
            <ac:graphicFrameMk id="57" creationId="{2D6F78E3-9C1D-4D78-B451-C37E1D191674}"/>
          </ac:graphicFrameMkLst>
        </pc:graphicFrameChg>
        <pc:graphicFrameChg chg="add del">
          <ac:chgData name="翌霖 胡" userId="a9a41afe759712f0" providerId="LiveId" clId="{DCC191BB-452F-4B1F-9A56-AF98D86B1DE7}" dt="2020-10-05T10:57:22.773" v="3755" actId="26606"/>
          <ac:graphicFrameMkLst>
            <pc:docMk/>
            <pc:sldMk cId="1409072959" sldId="276"/>
            <ac:graphicFrameMk id="59" creationId="{6120E706-6410-4F60-88A3-582BC9CC40AD}"/>
          </ac:graphicFrameMkLst>
        </pc:graphicFrameChg>
        <pc:cxnChg chg="add del">
          <ac:chgData name="翌霖 胡" userId="a9a41afe759712f0" providerId="LiveId" clId="{DCC191BB-452F-4B1F-9A56-AF98D86B1DE7}" dt="2020-10-05T10:55:19.168" v="3722"/>
          <ac:cxnSpMkLst>
            <pc:docMk/>
            <pc:sldMk cId="1409072959" sldId="276"/>
            <ac:cxnSpMk id="41" creationId="{2D72A2C9-F3CA-4216-8BAD-FA4C970C3C4E}"/>
          </ac:cxnSpMkLst>
        </pc:cxnChg>
      </pc:sldChg>
      <pc:sldChg chg="addSp delSp modSp add del mod setBg delDesignElem">
        <pc:chgData name="翌霖 胡" userId="a9a41afe759712f0" providerId="LiveId" clId="{DCC191BB-452F-4B1F-9A56-AF98D86B1DE7}" dt="2020-10-05T11:00:26.512" v="3818" actId="26606"/>
        <pc:sldMkLst>
          <pc:docMk/>
          <pc:sldMk cId="2150137985" sldId="277"/>
        </pc:sldMkLst>
        <pc:spChg chg="mod">
          <ac:chgData name="翌霖 胡" userId="a9a41afe759712f0" providerId="LiveId" clId="{DCC191BB-452F-4B1F-9A56-AF98D86B1DE7}" dt="2020-10-05T11:00:26.512" v="3818" actId="26606"/>
          <ac:spMkLst>
            <pc:docMk/>
            <pc:sldMk cId="2150137985" sldId="277"/>
            <ac:spMk id="2" creationId="{E3F03092-683A-4032-8DD4-A581D0F4675E}"/>
          </ac:spMkLst>
        </pc:spChg>
        <pc:spChg chg="mod">
          <ac:chgData name="翌霖 胡" userId="a9a41afe759712f0" providerId="LiveId" clId="{DCC191BB-452F-4B1F-9A56-AF98D86B1DE7}" dt="2020-10-05T11:00:26.512" v="3818" actId="26606"/>
          <ac:spMkLst>
            <pc:docMk/>
            <pc:sldMk cId="2150137985" sldId="277"/>
            <ac:spMk id="3" creationId="{BE7ACD36-74D1-4E9D-B0AA-DF7C70B57A91}"/>
          </ac:spMkLst>
        </pc:spChg>
        <pc:spChg chg="add">
          <ac:chgData name="翌霖 胡" userId="a9a41afe759712f0" providerId="LiveId" clId="{DCC191BB-452F-4B1F-9A56-AF98D86B1DE7}" dt="2020-10-05T11:00:26.512" v="3818" actId="26606"/>
          <ac:spMkLst>
            <pc:docMk/>
            <pc:sldMk cId="2150137985" sldId="277"/>
            <ac:spMk id="5" creationId="{3741B58E-3B65-4A01-A276-975AB2CF8A08}"/>
          </ac:spMkLst>
        </pc:spChg>
        <pc:spChg chg="add">
          <ac:chgData name="翌霖 胡" userId="a9a41afe759712f0" providerId="LiveId" clId="{DCC191BB-452F-4B1F-9A56-AF98D86B1DE7}" dt="2020-10-05T11:00:26.512" v="3818" actId="26606"/>
          <ac:spMkLst>
            <pc:docMk/>
            <pc:sldMk cId="2150137985" sldId="277"/>
            <ac:spMk id="6" creationId="{7AAC67C3-831B-4AB1-A259-DFB839CAFAFC}"/>
          </ac:spMkLst>
        </pc:spChg>
        <pc:spChg chg="add del">
          <ac:chgData name="翌霖 胡" userId="a9a41afe759712f0" providerId="LiveId" clId="{DCC191BB-452F-4B1F-9A56-AF98D86B1DE7}" dt="2020-10-05T10:55:19.168" v="3722"/>
          <ac:spMkLst>
            <pc:docMk/>
            <pc:sldMk cId="2150137985" sldId="277"/>
            <ac:spMk id="8" creationId="{8D70B121-56F4-4848-B38B-182089D909FA}"/>
          </ac:spMkLst>
        </pc:spChg>
        <pc:spChg chg="add">
          <ac:chgData name="翌霖 胡" userId="a9a41afe759712f0" providerId="LiveId" clId="{DCC191BB-452F-4B1F-9A56-AF98D86B1DE7}" dt="2020-10-05T11:00:26.512" v="3818" actId="26606"/>
          <ac:spMkLst>
            <pc:docMk/>
            <pc:sldMk cId="2150137985" sldId="277"/>
            <ac:spMk id="12" creationId="{054B3F04-9EAC-45C0-B3CE-0387EEA10A0C}"/>
          </ac:spMkLst>
        </pc:spChg>
        <pc:cxnChg chg="add del">
          <ac:chgData name="翌霖 胡" userId="a9a41afe759712f0" providerId="LiveId" clId="{DCC191BB-452F-4B1F-9A56-AF98D86B1DE7}" dt="2020-10-05T10:55:19.168" v="3722"/>
          <ac:cxnSpMkLst>
            <pc:docMk/>
            <pc:sldMk cId="2150137985" sldId="277"/>
            <ac:cxnSpMk id="10" creationId="{2D72A2C9-F3CA-4216-8BAD-FA4C970C3C4E}"/>
          </ac:cxnSpMkLst>
        </pc:cxnChg>
      </pc:sldChg>
      <pc:sldChg chg="add del setBg">
        <pc:chgData name="翌霖 胡" userId="a9a41afe759712f0" providerId="LiveId" clId="{DCC191BB-452F-4B1F-9A56-AF98D86B1DE7}" dt="2020-10-05T10:55:19.168" v="3722"/>
        <pc:sldMkLst>
          <pc:docMk/>
          <pc:sldMk cId="3532010156" sldId="278"/>
        </pc:sldMkLst>
      </pc:sldChg>
      <pc:sldChg chg="addSp delSp modSp add del mod setBg delDesignElem">
        <pc:chgData name="翌霖 胡" userId="a9a41afe759712f0" providerId="LiveId" clId="{DCC191BB-452F-4B1F-9A56-AF98D86B1DE7}" dt="2020-10-05T11:01:06.979" v="3824" actId="403"/>
        <pc:sldMkLst>
          <pc:docMk/>
          <pc:sldMk cId="3803521327" sldId="279"/>
        </pc:sldMkLst>
        <pc:spChg chg="mod">
          <ac:chgData name="翌霖 胡" userId="a9a41afe759712f0" providerId="LiveId" clId="{DCC191BB-452F-4B1F-9A56-AF98D86B1DE7}" dt="2020-10-05T11:00:51.953" v="3819" actId="1076"/>
          <ac:spMkLst>
            <pc:docMk/>
            <pc:sldMk cId="3803521327" sldId="279"/>
            <ac:spMk id="2" creationId="{00FE1D33-5D9E-460F-993C-DEC25F9482A4}"/>
          </ac:spMkLst>
        </pc:spChg>
        <pc:spChg chg="mod">
          <ac:chgData name="翌霖 胡" userId="a9a41afe759712f0" providerId="LiveId" clId="{DCC191BB-452F-4B1F-9A56-AF98D86B1DE7}" dt="2020-10-05T11:01:06.979" v="3824" actId="403"/>
          <ac:spMkLst>
            <pc:docMk/>
            <pc:sldMk cId="3803521327" sldId="279"/>
            <ac:spMk id="3" creationId="{8570A6EB-06F1-4538-8E91-743C29188871}"/>
          </ac:spMkLst>
        </pc:spChg>
        <pc:spChg chg="add del">
          <ac:chgData name="翌霖 胡" userId="a9a41afe759712f0" providerId="LiveId" clId="{DCC191BB-452F-4B1F-9A56-AF98D86B1DE7}" dt="2020-10-05T10:55:19.168" v="3722"/>
          <ac:spMkLst>
            <pc:docMk/>
            <pc:sldMk cId="3803521327" sldId="279"/>
            <ac:spMk id="19" creationId="{E02F3C71-C981-4614-98EA-D6C494F8091E}"/>
          </ac:spMkLst>
        </pc:spChg>
      </pc:sldChg>
      <pc:sldChg chg="addSp delSp modSp add mod setBg delDesignElem">
        <pc:chgData name="翌霖 胡" userId="a9a41afe759712f0" providerId="LiveId" clId="{DCC191BB-452F-4B1F-9A56-AF98D86B1DE7}" dt="2020-10-05T07:32:31.839" v="1924"/>
        <pc:sldMkLst>
          <pc:docMk/>
          <pc:sldMk cId="2298109835" sldId="280"/>
        </pc:sldMkLst>
        <pc:spChg chg="mod">
          <ac:chgData name="翌霖 胡" userId="a9a41afe759712f0" providerId="LiveId" clId="{DCC191BB-452F-4B1F-9A56-AF98D86B1DE7}" dt="2020-10-05T07:32:31.839" v="1924"/>
          <ac:spMkLst>
            <pc:docMk/>
            <pc:sldMk cId="2298109835" sldId="280"/>
            <ac:spMk id="2" creationId="{9E707CCF-0477-4425-981C-49277901BAB6}"/>
          </ac:spMkLst>
        </pc:spChg>
        <pc:spChg chg="del">
          <ac:chgData name="翌霖 胡" userId="a9a41afe759712f0" providerId="LiveId" clId="{DCC191BB-452F-4B1F-9A56-AF98D86B1DE7}" dt="2020-10-05T07:25:24.745" v="1879"/>
          <ac:spMkLst>
            <pc:docMk/>
            <pc:sldMk cId="2298109835" sldId="280"/>
            <ac:spMk id="3079" creationId="{B3684CCF-CEBB-4D8E-A366-95E43D4C790B}"/>
          </ac:spMkLst>
        </pc:spChg>
        <pc:spChg chg="del">
          <ac:chgData name="翌霖 胡" userId="a9a41afe759712f0" providerId="LiveId" clId="{DCC191BB-452F-4B1F-9A56-AF98D86B1DE7}" dt="2020-10-05T07:25:24.745" v="1879"/>
          <ac:spMkLst>
            <pc:docMk/>
            <pc:sldMk cId="2298109835" sldId="280"/>
            <ac:spMk id="3080" creationId="{70BEB1E7-2F88-40BC-B73D-42E5B6F80BFC}"/>
          </ac:spMkLst>
        </pc:spChg>
        <pc:picChg chg="mod">
          <ac:chgData name="翌霖 胡" userId="a9a41afe759712f0" providerId="LiveId" clId="{DCC191BB-452F-4B1F-9A56-AF98D86B1DE7}" dt="2020-10-05T07:32:15.898" v="1917" actId="1076"/>
          <ac:picMkLst>
            <pc:docMk/>
            <pc:sldMk cId="2298109835" sldId="280"/>
            <ac:picMk id="4" creationId="{02085D17-0F6D-462A-A5A5-08232566979F}"/>
          </ac:picMkLst>
        </pc:picChg>
        <pc:picChg chg="del">
          <ac:chgData name="翌霖 胡" userId="a9a41afe759712f0" providerId="LiveId" clId="{DCC191BB-452F-4B1F-9A56-AF98D86B1DE7}" dt="2020-10-05T07:25:34.745" v="1880" actId="478"/>
          <ac:picMkLst>
            <pc:docMk/>
            <pc:sldMk cId="2298109835" sldId="280"/>
            <ac:picMk id="5" creationId="{9F671A90-D261-4371-8560-9C5DD9E56FE8}"/>
          </ac:picMkLst>
        </pc:picChg>
        <pc:picChg chg="add mod">
          <ac:chgData name="翌霖 胡" userId="a9a41afe759712f0" providerId="LiveId" clId="{DCC191BB-452F-4B1F-9A56-AF98D86B1DE7}" dt="2020-10-05T07:32:04.746" v="1913" actId="1076"/>
          <ac:picMkLst>
            <pc:docMk/>
            <pc:sldMk cId="2298109835" sldId="280"/>
            <ac:picMk id="6" creationId="{27AA4361-951D-45D9-9E88-7116FDEF2F00}"/>
          </ac:picMkLst>
        </pc:picChg>
        <pc:picChg chg="add mod">
          <ac:chgData name="翌霖 胡" userId="a9a41afe759712f0" providerId="LiveId" clId="{DCC191BB-452F-4B1F-9A56-AF98D86B1DE7}" dt="2020-10-05T07:32:03.013" v="1912" actId="1076"/>
          <ac:picMkLst>
            <pc:docMk/>
            <pc:sldMk cId="2298109835" sldId="280"/>
            <ac:picMk id="7" creationId="{0B8F31B7-6220-4DE6-A0B8-896E57E000C7}"/>
          </ac:picMkLst>
        </pc:picChg>
        <pc:picChg chg="add mod">
          <ac:chgData name="翌霖 胡" userId="a9a41afe759712f0" providerId="LiveId" clId="{DCC191BB-452F-4B1F-9A56-AF98D86B1DE7}" dt="2020-10-05T07:32:11.819" v="1916" actId="1076"/>
          <ac:picMkLst>
            <pc:docMk/>
            <pc:sldMk cId="2298109835" sldId="280"/>
            <ac:picMk id="8" creationId="{3A73064D-D857-487E-BA25-D0E58015AE3D}"/>
          </ac:picMkLst>
        </pc:picChg>
        <pc:picChg chg="add mod">
          <ac:chgData name="翌霖 胡" userId="a9a41afe759712f0" providerId="LiveId" clId="{DCC191BB-452F-4B1F-9A56-AF98D86B1DE7}" dt="2020-10-05T07:32:00.103" v="1911" actId="1076"/>
          <ac:picMkLst>
            <pc:docMk/>
            <pc:sldMk cId="2298109835" sldId="280"/>
            <ac:picMk id="10" creationId="{FDA37D84-4BD0-4DF1-81D9-B28E5AF5AF10}"/>
          </ac:picMkLst>
        </pc:picChg>
        <pc:picChg chg="del">
          <ac:chgData name="翌霖 胡" userId="a9a41afe759712f0" providerId="LiveId" clId="{DCC191BB-452F-4B1F-9A56-AF98D86B1DE7}" dt="2020-10-05T07:26:40.873" v="1884" actId="21"/>
          <ac:picMkLst>
            <pc:docMk/>
            <pc:sldMk cId="2298109835" sldId="280"/>
            <ac:picMk id="3074" creationId="{5AD75BF2-B003-42C2-BEDC-626E22555699}"/>
          </ac:picMkLst>
        </pc:picChg>
      </pc:sldChg>
      <pc:sldChg chg="addSp delSp modSp new mod">
        <pc:chgData name="翌霖 胡" userId="a9a41afe759712f0" providerId="LiveId" clId="{DCC191BB-452F-4B1F-9A56-AF98D86B1DE7}" dt="2020-10-05T07:37:26.244" v="2046"/>
        <pc:sldMkLst>
          <pc:docMk/>
          <pc:sldMk cId="1945583804" sldId="281"/>
        </pc:sldMkLst>
        <pc:spChg chg="mod">
          <ac:chgData name="翌霖 胡" userId="a9a41afe759712f0" providerId="LiveId" clId="{DCC191BB-452F-4B1F-9A56-AF98D86B1DE7}" dt="2020-10-05T07:33:04.374" v="1940"/>
          <ac:spMkLst>
            <pc:docMk/>
            <pc:sldMk cId="1945583804" sldId="281"/>
            <ac:spMk id="2" creationId="{2BDA8A8F-D865-425A-AD87-7E8F59318DEE}"/>
          </ac:spMkLst>
        </pc:spChg>
        <pc:spChg chg="mod">
          <ac:chgData name="翌霖 胡" userId="a9a41afe759712f0" providerId="LiveId" clId="{DCC191BB-452F-4B1F-9A56-AF98D86B1DE7}" dt="2020-10-05T07:37:26.244" v="2046"/>
          <ac:spMkLst>
            <pc:docMk/>
            <pc:sldMk cId="1945583804" sldId="281"/>
            <ac:spMk id="3" creationId="{703F52D2-2A33-49E2-B2D6-3D1FDCEF8997}"/>
          </ac:spMkLst>
        </pc:spChg>
        <pc:spChg chg="add del">
          <ac:chgData name="翌霖 胡" userId="a9a41afe759712f0" providerId="LiveId" clId="{DCC191BB-452F-4B1F-9A56-AF98D86B1DE7}" dt="2020-10-05T07:36:15.032" v="1945" actId="22"/>
          <ac:spMkLst>
            <pc:docMk/>
            <pc:sldMk cId="1945583804" sldId="281"/>
            <ac:spMk id="8" creationId="{AE5B7DFD-0259-484F-9155-F3B455C5831F}"/>
          </ac:spMkLst>
        </pc:spChg>
        <pc:picChg chg="add mod">
          <ac:chgData name="翌霖 胡" userId="a9a41afe759712f0" providerId="LiveId" clId="{DCC191BB-452F-4B1F-9A56-AF98D86B1DE7}" dt="2020-10-05T07:32:23.541" v="1918" actId="1076"/>
          <ac:picMkLst>
            <pc:docMk/>
            <pc:sldMk cId="1945583804" sldId="281"/>
            <ac:picMk id="5" creationId="{C1C1612B-5884-4BE0-A642-A39CB3C7BE9F}"/>
          </ac:picMkLst>
        </pc:picChg>
        <pc:picChg chg="add mod">
          <ac:chgData name="翌霖 胡" userId="a9a41afe759712f0" providerId="LiveId" clId="{DCC191BB-452F-4B1F-9A56-AF98D86B1DE7}" dt="2020-10-05T07:33:38.003" v="1943" actId="1076"/>
          <ac:picMkLst>
            <pc:docMk/>
            <pc:sldMk cId="1945583804" sldId="281"/>
            <ac:picMk id="3074" creationId="{12F745C8-5FC0-4A3D-A3B4-8CB14F9D1EAE}"/>
          </ac:picMkLst>
        </pc:picChg>
      </pc:sldChg>
      <pc:sldChg chg="addSp modSp new mod ord">
        <pc:chgData name="翌霖 胡" userId="a9a41afe759712f0" providerId="LiveId" clId="{DCC191BB-452F-4B1F-9A56-AF98D86B1DE7}" dt="2020-10-05T08:16:24.174" v="2377"/>
        <pc:sldMkLst>
          <pc:docMk/>
          <pc:sldMk cId="3504751736" sldId="282"/>
        </pc:sldMkLst>
        <pc:spChg chg="mod">
          <ac:chgData name="翌霖 胡" userId="a9a41afe759712f0" providerId="LiveId" clId="{DCC191BB-452F-4B1F-9A56-AF98D86B1DE7}" dt="2020-10-05T08:07:07.064" v="2332"/>
          <ac:spMkLst>
            <pc:docMk/>
            <pc:sldMk cId="3504751736" sldId="282"/>
            <ac:spMk id="2" creationId="{65D71DC0-B783-4A1F-871F-EA3519FF8042}"/>
          </ac:spMkLst>
        </pc:spChg>
        <pc:spChg chg="mod">
          <ac:chgData name="翌霖 胡" userId="a9a41afe759712f0" providerId="LiveId" clId="{DCC191BB-452F-4B1F-9A56-AF98D86B1DE7}" dt="2020-10-05T08:06:14.218" v="2310"/>
          <ac:spMkLst>
            <pc:docMk/>
            <pc:sldMk cId="3504751736" sldId="282"/>
            <ac:spMk id="3" creationId="{A3B46A3C-F5A7-42EE-903E-A1B87E7D830E}"/>
          </ac:spMkLst>
        </pc:spChg>
        <pc:picChg chg="add mod">
          <ac:chgData name="翌霖 胡" userId="a9a41afe759712f0" providerId="LiveId" clId="{DCC191BB-452F-4B1F-9A56-AF98D86B1DE7}" dt="2020-10-05T08:03:39.888" v="2276" actId="1076"/>
          <ac:picMkLst>
            <pc:docMk/>
            <pc:sldMk cId="3504751736" sldId="282"/>
            <ac:picMk id="6146" creationId="{FEE6408B-5AB6-4738-874B-EBF5417B14E4}"/>
          </ac:picMkLst>
        </pc:picChg>
      </pc:sldChg>
      <pc:sldChg chg="modSp add mod setBg">
        <pc:chgData name="翌霖 胡" userId="a9a41afe759712f0" providerId="LiveId" clId="{DCC191BB-452F-4B1F-9A56-AF98D86B1DE7}" dt="2020-10-05T08:08:37.471" v="2334" actId="27636"/>
        <pc:sldMkLst>
          <pc:docMk/>
          <pc:sldMk cId="858792604" sldId="283"/>
        </pc:sldMkLst>
        <pc:spChg chg="mod">
          <ac:chgData name="翌霖 胡" userId="a9a41afe759712f0" providerId="LiveId" clId="{DCC191BB-452F-4B1F-9A56-AF98D86B1DE7}" dt="2020-10-05T08:08:37.471" v="2334" actId="27636"/>
          <ac:spMkLst>
            <pc:docMk/>
            <pc:sldMk cId="858792604" sldId="283"/>
            <ac:spMk id="3" creationId="{1B584016-FE45-43E1-89BD-69663A55F154}"/>
          </ac:spMkLst>
        </pc:spChg>
      </pc:sldChg>
      <pc:sldChg chg="addSp delSp modSp new mod">
        <pc:chgData name="翌霖 胡" userId="a9a41afe759712f0" providerId="LiveId" clId="{DCC191BB-452F-4B1F-9A56-AF98D86B1DE7}" dt="2020-10-05T08:22:42.923" v="2416" actId="20577"/>
        <pc:sldMkLst>
          <pc:docMk/>
          <pc:sldMk cId="1060632048" sldId="284"/>
        </pc:sldMkLst>
        <pc:spChg chg="mod">
          <ac:chgData name="翌霖 胡" userId="a9a41afe759712f0" providerId="LiveId" clId="{DCC191BB-452F-4B1F-9A56-AF98D86B1DE7}" dt="2020-10-05T08:22:05.216" v="2398"/>
          <ac:spMkLst>
            <pc:docMk/>
            <pc:sldMk cId="1060632048" sldId="284"/>
            <ac:spMk id="2" creationId="{B9A30443-164F-4665-A648-5D9EF8A712E1}"/>
          </ac:spMkLst>
        </pc:spChg>
        <pc:spChg chg="mod">
          <ac:chgData name="翌霖 胡" userId="a9a41afe759712f0" providerId="LiveId" clId="{DCC191BB-452F-4B1F-9A56-AF98D86B1DE7}" dt="2020-10-05T08:22:42.923" v="2416" actId="20577"/>
          <ac:spMkLst>
            <pc:docMk/>
            <pc:sldMk cId="1060632048" sldId="284"/>
            <ac:spMk id="3" creationId="{553337ED-9264-405D-B4BA-3255A3F8B4FE}"/>
          </ac:spMkLst>
        </pc:spChg>
        <pc:spChg chg="add del">
          <ac:chgData name="翌霖 胡" userId="a9a41afe759712f0" providerId="LiveId" clId="{DCC191BB-452F-4B1F-9A56-AF98D86B1DE7}" dt="2020-10-05T08:20:25.297" v="2390"/>
          <ac:spMkLst>
            <pc:docMk/>
            <pc:sldMk cId="1060632048" sldId="284"/>
            <ac:spMk id="4" creationId="{BE18862D-5656-43B5-A249-DF3187E48586}"/>
          </ac:spMkLst>
        </pc:spChg>
        <pc:picChg chg="add mod">
          <ac:chgData name="翌霖 胡" userId="a9a41afe759712f0" providerId="LiveId" clId="{DCC191BB-452F-4B1F-9A56-AF98D86B1DE7}" dt="2020-10-05T08:21:53.402" v="2393" actId="1076"/>
          <ac:picMkLst>
            <pc:docMk/>
            <pc:sldMk cId="1060632048" sldId="284"/>
            <ac:picMk id="8194" creationId="{F3DD740F-3A00-46BD-8A64-69870C60C760}"/>
          </ac:picMkLst>
        </pc:picChg>
        <pc:picChg chg="add mod">
          <ac:chgData name="翌霖 胡" userId="a9a41afe759712f0" providerId="LiveId" clId="{DCC191BB-452F-4B1F-9A56-AF98D86B1DE7}" dt="2020-10-05T08:21:58.787" v="2394" actId="1076"/>
          <ac:picMkLst>
            <pc:docMk/>
            <pc:sldMk cId="1060632048" sldId="284"/>
            <ac:picMk id="8198" creationId="{E7E2D64E-75CF-469C-A9A7-CC62EA8FEA21}"/>
          </ac:picMkLst>
        </pc:picChg>
      </pc:sldChg>
      <pc:sldChg chg="addSp modSp new mod">
        <pc:chgData name="翌霖 胡" userId="a9a41afe759712f0" providerId="LiveId" clId="{DCC191BB-452F-4B1F-9A56-AF98D86B1DE7}" dt="2020-10-05T08:14:30.720" v="2375"/>
        <pc:sldMkLst>
          <pc:docMk/>
          <pc:sldMk cId="1075085118" sldId="285"/>
        </pc:sldMkLst>
        <pc:spChg chg="mod">
          <ac:chgData name="翌霖 胡" userId="a9a41afe759712f0" providerId="LiveId" clId="{DCC191BB-452F-4B1F-9A56-AF98D86B1DE7}" dt="2020-10-05T08:14:21.787" v="2361"/>
          <ac:spMkLst>
            <pc:docMk/>
            <pc:sldMk cId="1075085118" sldId="285"/>
            <ac:spMk id="2" creationId="{B9CC0A53-B9DE-445B-9573-BB177EBEEF3A}"/>
          </ac:spMkLst>
        </pc:spChg>
        <pc:spChg chg="mod">
          <ac:chgData name="翌霖 胡" userId="a9a41afe759712f0" providerId="LiveId" clId="{DCC191BB-452F-4B1F-9A56-AF98D86B1DE7}" dt="2020-10-05T08:14:30.720" v="2375"/>
          <ac:spMkLst>
            <pc:docMk/>
            <pc:sldMk cId="1075085118" sldId="285"/>
            <ac:spMk id="3" creationId="{9C1822D4-E580-4920-9C89-416B18A378AF}"/>
          </ac:spMkLst>
        </pc:spChg>
        <pc:picChg chg="add mod">
          <ac:chgData name="翌霖 胡" userId="a9a41afe759712f0" providerId="LiveId" clId="{DCC191BB-452F-4B1F-9A56-AF98D86B1DE7}" dt="2020-10-05T08:13:33.791" v="2348" actId="1076"/>
          <ac:picMkLst>
            <pc:docMk/>
            <pc:sldMk cId="1075085118" sldId="285"/>
            <ac:picMk id="7170" creationId="{F999EFF2-EE22-42DA-AD91-7FAD95F190C9}"/>
          </ac:picMkLst>
        </pc:picChg>
      </pc:sldChg>
      <pc:sldChg chg="addSp delSp modSp new mod">
        <pc:chgData name="翌霖 胡" userId="a9a41afe759712f0" providerId="LiveId" clId="{DCC191BB-452F-4B1F-9A56-AF98D86B1DE7}" dt="2020-10-10T13:54:48.077" v="3924"/>
        <pc:sldMkLst>
          <pc:docMk/>
          <pc:sldMk cId="2866183508" sldId="286"/>
        </pc:sldMkLst>
        <pc:spChg chg="mod">
          <ac:chgData name="翌霖 胡" userId="a9a41afe759712f0" providerId="LiveId" clId="{DCC191BB-452F-4B1F-9A56-AF98D86B1DE7}" dt="2020-10-05T08:23:36.319" v="2422"/>
          <ac:spMkLst>
            <pc:docMk/>
            <pc:sldMk cId="2866183508" sldId="286"/>
            <ac:spMk id="2" creationId="{09E04E19-BD47-4B63-BF35-C9E35C3D463F}"/>
          </ac:spMkLst>
        </pc:spChg>
        <pc:spChg chg="mod">
          <ac:chgData name="翌霖 胡" userId="a9a41afe759712f0" providerId="LiveId" clId="{DCC191BB-452F-4B1F-9A56-AF98D86B1DE7}" dt="2020-10-10T13:54:48.077" v="3924"/>
          <ac:spMkLst>
            <pc:docMk/>
            <pc:sldMk cId="2866183508" sldId="286"/>
            <ac:spMk id="3" creationId="{BDB96658-8736-4A0F-8EE3-00736BCDB555}"/>
          </ac:spMkLst>
        </pc:spChg>
        <pc:picChg chg="add del mod">
          <ac:chgData name="翌霖 胡" userId="a9a41afe759712f0" providerId="LiveId" clId="{DCC191BB-452F-4B1F-9A56-AF98D86B1DE7}" dt="2020-10-05T08:57:11.014" v="3011" actId="21"/>
          <ac:picMkLst>
            <pc:docMk/>
            <pc:sldMk cId="2866183508" sldId="286"/>
            <ac:picMk id="5" creationId="{17403356-E639-4692-8611-2CFAE8185E21}"/>
          </ac:picMkLst>
        </pc:picChg>
        <pc:picChg chg="add del mod">
          <ac:chgData name="翌霖 胡" userId="a9a41afe759712f0" providerId="LiveId" clId="{DCC191BB-452F-4B1F-9A56-AF98D86B1DE7}" dt="2020-10-05T09:33:49.367" v="3462" actId="21"/>
          <ac:picMkLst>
            <pc:docMk/>
            <pc:sldMk cId="2866183508" sldId="286"/>
            <ac:picMk id="6" creationId="{9064BE52-4AE2-49ED-B04E-0C430B08422D}"/>
          </ac:picMkLst>
        </pc:picChg>
        <pc:picChg chg="add del mod">
          <ac:chgData name="翌霖 胡" userId="a9a41afe759712f0" providerId="LiveId" clId="{DCC191BB-452F-4B1F-9A56-AF98D86B1DE7}" dt="2020-10-05T08:57:17.645" v="3014" actId="21"/>
          <ac:picMkLst>
            <pc:docMk/>
            <pc:sldMk cId="2866183508" sldId="286"/>
            <ac:picMk id="9218" creationId="{2D766F7C-83D7-4B4D-BF36-142A928EA866}"/>
          </ac:picMkLst>
        </pc:picChg>
      </pc:sldChg>
      <pc:sldChg chg="addSp delSp modSp new mod">
        <pc:chgData name="翌霖 胡" userId="a9a41afe759712f0" providerId="LiveId" clId="{DCC191BB-452F-4B1F-9A56-AF98D86B1DE7}" dt="2020-10-05T09:23:14.371" v="3336" actId="1076"/>
        <pc:sldMkLst>
          <pc:docMk/>
          <pc:sldMk cId="1132787032" sldId="287"/>
        </pc:sldMkLst>
        <pc:spChg chg="mod">
          <ac:chgData name="翌霖 胡" userId="a9a41afe759712f0" providerId="LiveId" clId="{DCC191BB-452F-4B1F-9A56-AF98D86B1DE7}" dt="2020-10-05T09:11:30.261" v="3285" actId="1076"/>
          <ac:spMkLst>
            <pc:docMk/>
            <pc:sldMk cId="1132787032" sldId="287"/>
            <ac:spMk id="2" creationId="{E30E4389-5117-40C5-9908-D718C4D4CA2C}"/>
          </ac:spMkLst>
        </pc:spChg>
        <pc:spChg chg="del">
          <ac:chgData name="翌霖 胡" userId="a9a41afe759712f0" providerId="LiveId" clId="{DCC191BB-452F-4B1F-9A56-AF98D86B1DE7}" dt="2020-10-05T08:34:42.683" v="2604"/>
          <ac:spMkLst>
            <pc:docMk/>
            <pc:sldMk cId="1132787032" sldId="287"/>
            <ac:spMk id="3" creationId="{2F65CDA0-D234-4071-A620-41E5F537893F}"/>
          </ac:spMkLst>
        </pc:spChg>
        <pc:spChg chg="add del mod">
          <ac:chgData name="翌霖 胡" userId="a9a41afe759712f0" providerId="LiveId" clId="{DCC191BB-452F-4B1F-9A56-AF98D86B1DE7}" dt="2020-10-05T09:06:56.180" v="3235" actId="478"/>
          <ac:spMkLst>
            <pc:docMk/>
            <pc:sldMk cId="1132787032" sldId="287"/>
            <ac:spMk id="9" creationId="{2732F45F-EBE7-45B0-AD69-8DF6F43C9415}"/>
          </ac:spMkLst>
        </pc:spChg>
        <pc:spChg chg="add mod">
          <ac:chgData name="翌霖 胡" userId="a9a41afe759712f0" providerId="LiveId" clId="{DCC191BB-452F-4B1F-9A56-AF98D86B1DE7}" dt="2020-10-05T09:11:27.685" v="3284"/>
          <ac:spMkLst>
            <pc:docMk/>
            <pc:sldMk cId="1132787032" sldId="287"/>
            <ac:spMk id="11" creationId="{D5683250-23C7-438F-B2D9-CE2D348B0137}"/>
          </ac:spMkLst>
        </pc:spChg>
        <pc:picChg chg="add del mod">
          <ac:chgData name="翌霖 胡" userId="a9a41afe759712f0" providerId="LiveId" clId="{DCC191BB-452F-4B1F-9A56-AF98D86B1DE7}" dt="2020-10-05T09:06:57.548" v="3236" actId="21"/>
          <ac:picMkLst>
            <pc:docMk/>
            <pc:sldMk cId="1132787032" sldId="287"/>
            <ac:picMk id="5" creationId="{7E899474-7D4D-4CD5-A751-896F8E60FE87}"/>
          </ac:picMkLst>
        </pc:picChg>
        <pc:picChg chg="add mod">
          <ac:chgData name="翌霖 胡" userId="a9a41afe759712f0" providerId="LiveId" clId="{DCC191BB-452F-4B1F-9A56-AF98D86B1DE7}" dt="2020-10-05T09:23:14.371" v="3336" actId="1076"/>
          <ac:picMkLst>
            <pc:docMk/>
            <pc:sldMk cId="1132787032" sldId="287"/>
            <ac:picMk id="7" creationId="{021F4643-4683-4660-B474-59A9B00515B1}"/>
          </ac:picMkLst>
        </pc:picChg>
        <pc:picChg chg="add mod">
          <ac:chgData name="翌霖 胡" userId="a9a41afe759712f0" providerId="LiveId" clId="{DCC191BB-452F-4B1F-9A56-AF98D86B1DE7}" dt="2020-10-05T09:11:16.715" v="3273" actId="1076"/>
          <ac:picMkLst>
            <pc:docMk/>
            <pc:sldMk cId="1132787032" sldId="287"/>
            <ac:picMk id="11266" creationId="{D362B76A-B506-4BF5-90C6-F3F475650695}"/>
          </ac:picMkLst>
        </pc:picChg>
      </pc:sldChg>
      <pc:sldChg chg="addSp modSp new mod">
        <pc:chgData name="翌霖 胡" userId="a9a41afe759712f0" providerId="LiveId" clId="{DCC191BB-452F-4B1F-9A56-AF98D86B1DE7}" dt="2020-10-05T09:34:23.251" v="3468" actId="6549"/>
        <pc:sldMkLst>
          <pc:docMk/>
          <pc:sldMk cId="1006655231" sldId="288"/>
        </pc:sldMkLst>
        <pc:spChg chg="mod">
          <ac:chgData name="翌霖 胡" userId="a9a41afe759712f0" providerId="LiveId" clId="{DCC191BB-452F-4B1F-9A56-AF98D86B1DE7}" dt="2020-10-05T08:53:46.213" v="2945"/>
          <ac:spMkLst>
            <pc:docMk/>
            <pc:sldMk cId="1006655231" sldId="288"/>
            <ac:spMk id="2" creationId="{A6D3E1AC-593B-4673-B5AA-A15D003308FE}"/>
          </ac:spMkLst>
        </pc:spChg>
        <pc:spChg chg="mod">
          <ac:chgData name="翌霖 胡" userId="a9a41afe759712f0" providerId="LiveId" clId="{DCC191BB-452F-4B1F-9A56-AF98D86B1DE7}" dt="2020-10-05T09:34:23.251" v="3468" actId="6549"/>
          <ac:spMkLst>
            <pc:docMk/>
            <pc:sldMk cId="1006655231" sldId="288"/>
            <ac:spMk id="3" creationId="{07B65402-03F4-4BAE-A34C-57777A553D7E}"/>
          </ac:spMkLst>
        </pc:spChg>
        <pc:picChg chg="add mod">
          <ac:chgData name="翌霖 胡" userId="a9a41afe759712f0" providerId="LiveId" clId="{DCC191BB-452F-4B1F-9A56-AF98D86B1DE7}" dt="2020-10-05T09:34:18.439" v="3467" actId="1076"/>
          <ac:picMkLst>
            <pc:docMk/>
            <pc:sldMk cId="1006655231" sldId="288"/>
            <ac:picMk id="5" creationId="{41E73584-FA07-48A0-BC28-CF4383EA403F}"/>
          </ac:picMkLst>
        </pc:picChg>
      </pc:sldChg>
      <pc:sldChg chg="addSp modSp new mod">
        <pc:chgData name="翌霖 胡" userId="a9a41afe759712f0" providerId="LiveId" clId="{DCC191BB-452F-4B1F-9A56-AF98D86B1DE7}" dt="2020-10-05T09:34:52.159" v="3475"/>
        <pc:sldMkLst>
          <pc:docMk/>
          <pc:sldMk cId="400572447" sldId="289"/>
        </pc:sldMkLst>
        <pc:spChg chg="mod">
          <ac:chgData name="翌霖 胡" userId="a9a41afe759712f0" providerId="LiveId" clId="{DCC191BB-452F-4B1F-9A56-AF98D86B1DE7}" dt="2020-10-05T08:57:08.568" v="3010"/>
          <ac:spMkLst>
            <pc:docMk/>
            <pc:sldMk cId="400572447" sldId="289"/>
            <ac:spMk id="2" creationId="{9E393F24-C5C7-4FE7-A3BD-01E30AF4F07C}"/>
          </ac:spMkLst>
        </pc:spChg>
        <pc:spChg chg="mod">
          <ac:chgData name="翌霖 胡" userId="a9a41afe759712f0" providerId="LiveId" clId="{DCC191BB-452F-4B1F-9A56-AF98D86B1DE7}" dt="2020-10-05T09:34:52.159" v="3475"/>
          <ac:spMkLst>
            <pc:docMk/>
            <pc:sldMk cId="400572447" sldId="289"/>
            <ac:spMk id="3" creationId="{543479E1-AF61-445C-B661-0A67780D3E33}"/>
          </ac:spMkLst>
        </pc:spChg>
        <pc:picChg chg="add mod">
          <ac:chgData name="翌霖 胡" userId="a9a41afe759712f0" providerId="LiveId" clId="{DCC191BB-452F-4B1F-9A56-AF98D86B1DE7}" dt="2020-10-05T08:59:24.084" v="3041" actId="14100"/>
          <ac:picMkLst>
            <pc:docMk/>
            <pc:sldMk cId="400572447" sldId="289"/>
            <ac:picMk id="5" creationId="{4AF20087-0A6C-406B-92C7-205E09CCB909}"/>
          </ac:picMkLst>
        </pc:picChg>
        <pc:picChg chg="add mod">
          <ac:chgData name="翌霖 胡" userId="a9a41afe759712f0" providerId="LiveId" clId="{DCC191BB-452F-4B1F-9A56-AF98D86B1DE7}" dt="2020-10-05T08:59:07.951" v="3037" actId="1076"/>
          <ac:picMkLst>
            <pc:docMk/>
            <pc:sldMk cId="400572447" sldId="289"/>
            <ac:picMk id="7" creationId="{45D41189-2E7A-4689-AA9F-233704C638A1}"/>
          </ac:picMkLst>
        </pc:picChg>
        <pc:picChg chg="add mod">
          <ac:chgData name="翌霖 胡" userId="a9a41afe759712f0" providerId="LiveId" clId="{DCC191BB-452F-4B1F-9A56-AF98D86B1DE7}" dt="2020-10-05T08:59:11.724" v="3039" actId="14100"/>
          <ac:picMkLst>
            <pc:docMk/>
            <pc:sldMk cId="400572447" sldId="289"/>
            <ac:picMk id="10242" creationId="{E41569DE-F7B5-4809-B005-8515220E549A}"/>
          </ac:picMkLst>
        </pc:picChg>
      </pc:sldChg>
      <pc:sldChg chg="addSp delSp modSp new mod">
        <pc:chgData name="翌霖 胡" userId="a9a41afe759712f0" providerId="LiveId" clId="{DCC191BB-452F-4B1F-9A56-AF98D86B1DE7}" dt="2020-10-05T09:09:04.592" v="3266" actId="1076"/>
        <pc:sldMkLst>
          <pc:docMk/>
          <pc:sldMk cId="2226467000" sldId="290"/>
        </pc:sldMkLst>
        <pc:spChg chg="del">
          <ac:chgData name="翌霖 胡" userId="a9a41afe759712f0" providerId="LiveId" clId="{DCC191BB-452F-4B1F-9A56-AF98D86B1DE7}" dt="2020-10-05T09:08:56.992" v="3264" actId="478"/>
          <ac:spMkLst>
            <pc:docMk/>
            <pc:sldMk cId="2226467000" sldId="290"/>
            <ac:spMk id="2" creationId="{1786EFAB-A7A1-46B7-AECC-3A48E5D9A01C}"/>
          </ac:spMkLst>
        </pc:spChg>
        <pc:spChg chg="mod">
          <ac:chgData name="翌霖 胡" userId="a9a41afe759712f0" providerId="LiveId" clId="{DCC191BB-452F-4B1F-9A56-AF98D86B1DE7}" dt="2020-10-05T09:09:01.877" v="3265" actId="1076"/>
          <ac:spMkLst>
            <pc:docMk/>
            <pc:sldMk cId="2226467000" sldId="290"/>
            <ac:spMk id="3" creationId="{34E62683-2495-4039-9256-07C81C88CADE}"/>
          </ac:spMkLst>
        </pc:spChg>
        <pc:picChg chg="add mod">
          <ac:chgData name="翌霖 胡" userId="a9a41afe759712f0" providerId="LiveId" clId="{DCC191BB-452F-4B1F-9A56-AF98D86B1DE7}" dt="2020-10-05T09:07:05.474" v="3240" actId="1076"/>
          <ac:picMkLst>
            <pc:docMk/>
            <pc:sldMk cId="2226467000" sldId="290"/>
            <ac:picMk id="4" creationId="{136C4292-325C-4DD6-8FDE-0456A24523F9}"/>
          </ac:picMkLst>
        </pc:picChg>
        <pc:picChg chg="add mod">
          <ac:chgData name="翌霖 胡" userId="a9a41afe759712f0" providerId="LiveId" clId="{DCC191BB-452F-4B1F-9A56-AF98D86B1DE7}" dt="2020-10-05T09:09:04.592" v="3266" actId="1076"/>
          <ac:picMkLst>
            <pc:docMk/>
            <pc:sldMk cId="2226467000" sldId="290"/>
            <ac:picMk id="5" creationId="{E564D130-EFC1-44F6-BD7D-216C851B5325}"/>
          </ac:picMkLst>
        </pc:picChg>
      </pc:sldChg>
      <pc:sldChg chg="addSp delSp new del mod">
        <pc:chgData name="翌霖 胡" userId="a9a41afe759712f0" providerId="LiveId" clId="{DCC191BB-452F-4B1F-9A56-AF98D86B1DE7}" dt="2020-10-05T09:06:54.549" v="3234" actId="680"/>
        <pc:sldMkLst>
          <pc:docMk/>
          <pc:sldMk cId="2811004734" sldId="290"/>
        </pc:sldMkLst>
        <pc:picChg chg="add del">
          <ac:chgData name="翌霖 胡" userId="a9a41afe759712f0" providerId="LiveId" clId="{DCC191BB-452F-4B1F-9A56-AF98D86B1DE7}" dt="2020-10-05T09:06:53.734" v="3233" actId="22"/>
          <ac:picMkLst>
            <pc:docMk/>
            <pc:sldMk cId="2811004734" sldId="290"/>
            <ac:picMk id="5" creationId="{5BFF917E-093B-42CF-909C-36157FDEB366}"/>
          </ac:picMkLst>
        </pc:picChg>
      </pc:sldChg>
      <pc:sldChg chg="addSp delSp modSp new mod">
        <pc:chgData name="翌霖 胡" userId="a9a41afe759712f0" providerId="LiveId" clId="{DCC191BB-452F-4B1F-9A56-AF98D86B1DE7}" dt="2020-10-05T09:35:10.078" v="3476" actId="1076"/>
        <pc:sldMkLst>
          <pc:docMk/>
          <pc:sldMk cId="4135706163" sldId="291"/>
        </pc:sldMkLst>
        <pc:spChg chg="mod">
          <ac:chgData name="翌霖 胡" userId="a9a41afe759712f0" providerId="LiveId" clId="{DCC191BB-452F-4B1F-9A56-AF98D86B1DE7}" dt="2020-10-05T09:22:07.092" v="3302" actId="20577"/>
          <ac:spMkLst>
            <pc:docMk/>
            <pc:sldMk cId="4135706163" sldId="291"/>
            <ac:spMk id="2" creationId="{A466B025-8DDA-48B7-8EA1-95445F83CC90}"/>
          </ac:spMkLst>
        </pc:spChg>
        <pc:spChg chg="mod">
          <ac:chgData name="翌霖 胡" userId="a9a41afe759712f0" providerId="LiveId" clId="{DCC191BB-452F-4B1F-9A56-AF98D86B1DE7}" dt="2020-10-05T09:22:36.074" v="3335"/>
          <ac:spMkLst>
            <pc:docMk/>
            <pc:sldMk cId="4135706163" sldId="291"/>
            <ac:spMk id="3" creationId="{4F96D8DE-4E5E-4D6F-9BC3-01901DAC0080}"/>
          </ac:spMkLst>
        </pc:spChg>
        <pc:spChg chg="add del">
          <ac:chgData name="翌霖 胡" userId="a9a41afe759712f0" providerId="LiveId" clId="{DCC191BB-452F-4B1F-9A56-AF98D86B1DE7}" dt="2020-10-05T09:19:51.718" v="3290" actId="22"/>
          <ac:spMkLst>
            <pc:docMk/>
            <pc:sldMk cId="4135706163" sldId="291"/>
            <ac:spMk id="5" creationId="{19EFF9FA-C8BC-42FB-91B8-928882341F02}"/>
          </ac:spMkLst>
        </pc:spChg>
        <pc:picChg chg="add mod">
          <ac:chgData name="翌霖 胡" userId="a9a41afe759712f0" providerId="LiveId" clId="{DCC191BB-452F-4B1F-9A56-AF98D86B1DE7}" dt="2020-10-05T09:35:10.078" v="3476" actId="1076"/>
          <ac:picMkLst>
            <pc:docMk/>
            <pc:sldMk cId="4135706163" sldId="291"/>
            <ac:picMk id="12290" creationId="{E321F9E3-0D2D-4454-AA9C-5C6533C55683}"/>
          </ac:picMkLst>
        </pc:picChg>
        <pc:picChg chg="add mod">
          <ac:chgData name="翌霖 胡" userId="a9a41afe759712f0" providerId="LiveId" clId="{DCC191BB-452F-4B1F-9A56-AF98D86B1DE7}" dt="2020-10-05T09:22:17.392" v="3308" actId="14100"/>
          <ac:picMkLst>
            <pc:docMk/>
            <pc:sldMk cId="4135706163" sldId="291"/>
            <ac:picMk id="12292" creationId="{C5481E0F-011C-4A28-A9A0-81BF5D3AA737}"/>
          </ac:picMkLst>
        </pc:picChg>
      </pc:sldChg>
      <pc:sldChg chg="addSp delSp modSp new mod ord">
        <pc:chgData name="翌霖 胡" userId="a9a41afe759712f0" providerId="LiveId" clId="{DCC191BB-452F-4B1F-9A56-AF98D86B1DE7}" dt="2020-10-05T09:27:26.389" v="3362"/>
        <pc:sldMkLst>
          <pc:docMk/>
          <pc:sldMk cId="259104421" sldId="292"/>
        </pc:sldMkLst>
        <pc:spChg chg="mod">
          <ac:chgData name="翌霖 胡" userId="a9a41afe759712f0" providerId="LiveId" clId="{DCC191BB-452F-4B1F-9A56-AF98D86B1DE7}" dt="2020-10-05T09:27:15.780" v="3358" actId="1076"/>
          <ac:spMkLst>
            <pc:docMk/>
            <pc:sldMk cId="259104421" sldId="292"/>
            <ac:spMk id="2" creationId="{64B753F3-16BF-42B2-A714-9CFFF718B2B7}"/>
          </ac:spMkLst>
        </pc:spChg>
        <pc:picChg chg="add del mod">
          <ac:chgData name="翌霖 胡" userId="a9a41afe759712f0" providerId="LiveId" clId="{DCC191BB-452F-4B1F-9A56-AF98D86B1DE7}" dt="2020-10-05T09:25:56.316" v="3352" actId="478"/>
          <ac:picMkLst>
            <pc:docMk/>
            <pc:sldMk cId="259104421" sldId="292"/>
            <ac:picMk id="4" creationId="{4C6709EC-20EC-4E6E-8971-6D3B6BBE1D36}"/>
          </ac:picMkLst>
        </pc:picChg>
        <pc:picChg chg="add mod">
          <ac:chgData name="翌霖 胡" userId="a9a41afe759712f0" providerId="LiveId" clId="{DCC191BB-452F-4B1F-9A56-AF98D86B1DE7}" dt="2020-10-05T09:27:20.610" v="3360" actId="14100"/>
          <ac:picMkLst>
            <pc:docMk/>
            <pc:sldMk cId="259104421" sldId="292"/>
            <ac:picMk id="13314" creationId="{934103E0-0512-4563-9D5D-8B74E1824F39}"/>
          </ac:picMkLst>
        </pc:picChg>
      </pc:sldChg>
      <pc:sldChg chg="addSp delSp modSp new mod">
        <pc:chgData name="翌霖 胡" userId="a9a41afe759712f0" providerId="LiveId" clId="{DCC191BB-452F-4B1F-9A56-AF98D86B1DE7}" dt="2020-10-05T09:29:29.004" v="3400" actId="478"/>
        <pc:sldMkLst>
          <pc:docMk/>
          <pc:sldMk cId="661478525" sldId="293"/>
        </pc:sldMkLst>
        <pc:spChg chg="del mod">
          <ac:chgData name="翌霖 胡" userId="a9a41afe759712f0" providerId="LiveId" clId="{DCC191BB-452F-4B1F-9A56-AF98D86B1DE7}" dt="2020-10-05T09:29:29.004" v="3400" actId="478"/>
          <ac:spMkLst>
            <pc:docMk/>
            <pc:sldMk cId="661478525" sldId="293"/>
            <ac:spMk id="2" creationId="{2F7583C1-7010-4548-A859-5FE6A780EC48}"/>
          </ac:spMkLst>
        </pc:spChg>
        <pc:spChg chg="mod">
          <ac:chgData name="翌霖 胡" userId="a9a41afe759712f0" providerId="LiveId" clId="{DCC191BB-452F-4B1F-9A56-AF98D86B1DE7}" dt="2020-10-05T09:29:24.521" v="3398" actId="14100"/>
          <ac:spMkLst>
            <pc:docMk/>
            <pc:sldMk cId="661478525" sldId="293"/>
            <ac:spMk id="3" creationId="{2C9A93C8-7567-45F1-9A96-284942AA10B5}"/>
          </ac:spMkLst>
        </pc:spChg>
        <pc:picChg chg="add mod">
          <ac:chgData name="翌霖 胡" userId="a9a41afe759712f0" providerId="LiveId" clId="{DCC191BB-452F-4B1F-9A56-AF98D86B1DE7}" dt="2020-10-05T09:29:17.643" v="3396" actId="14100"/>
          <ac:picMkLst>
            <pc:docMk/>
            <pc:sldMk cId="661478525" sldId="293"/>
            <ac:picMk id="14338" creationId="{C3ECBDB9-5373-4E2A-A978-C6BA0DEB3411}"/>
          </ac:picMkLst>
        </pc:picChg>
      </pc:sldChg>
      <pc:sldChg chg="modSp new del mod">
        <pc:chgData name="翌霖 胡" userId="a9a41afe759712f0" providerId="LiveId" clId="{DCC191BB-452F-4B1F-9A56-AF98D86B1DE7}" dt="2020-10-05T09:33:19.193" v="3454" actId="47"/>
        <pc:sldMkLst>
          <pc:docMk/>
          <pc:sldMk cId="2003411979" sldId="294"/>
        </pc:sldMkLst>
        <pc:spChg chg="mod">
          <ac:chgData name="翌霖 胡" userId="a9a41afe759712f0" providerId="LiveId" clId="{DCC191BB-452F-4B1F-9A56-AF98D86B1DE7}" dt="2020-10-05T09:32:44.399" v="3453" actId="20577"/>
          <ac:spMkLst>
            <pc:docMk/>
            <pc:sldMk cId="2003411979" sldId="294"/>
            <ac:spMk id="3" creationId="{A8C95506-3FC6-4D63-A772-0A3F24B65A05}"/>
          </ac:spMkLst>
        </pc:spChg>
      </pc:sldChg>
      <pc:sldChg chg="addSp modSp new mod">
        <pc:chgData name="翌霖 胡" userId="a9a41afe759712f0" providerId="LiveId" clId="{DCC191BB-452F-4B1F-9A56-AF98D86B1DE7}" dt="2020-10-05T10:44:15.530" v="3631" actId="1076"/>
        <pc:sldMkLst>
          <pc:docMk/>
          <pc:sldMk cId="2162818672" sldId="294"/>
        </pc:sldMkLst>
        <pc:spChg chg="mod">
          <ac:chgData name="翌霖 胡" userId="a9a41afe759712f0" providerId="LiveId" clId="{DCC191BB-452F-4B1F-9A56-AF98D86B1DE7}" dt="2020-10-05T10:44:09.300" v="3630"/>
          <ac:spMkLst>
            <pc:docMk/>
            <pc:sldMk cId="2162818672" sldId="294"/>
            <ac:spMk id="3" creationId="{0BB0C9E8-12D5-443C-B29C-B9C40BB8249E}"/>
          </ac:spMkLst>
        </pc:spChg>
        <pc:picChg chg="add mod">
          <ac:chgData name="翌霖 胡" userId="a9a41afe759712f0" providerId="LiveId" clId="{DCC191BB-452F-4B1F-9A56-AF98D86B1DE7}" dt="2020-10-05T10:44:15.530" v="3631" actId="1076"/>
          <ac:picMkLst>
            <pc:docMk/>
            <pc:sldMk cId="2162818672" sldId="294"/>
            <ac:picMk id="5" creationId="{207CF838-CD56-4F57-A2C0-C6DCA9503499}"/>
          </ac:picMkLst>
        </pc:picChg>
      </pc:sldChg>
      <pc:sldChg chg="delSp modSp new del mod">
        <pc:chgData name="翌霖 胡" userId="a9a41afe759712f0" providerId="LiveId" clId="{DCC191BB-452F-4B1F-9A56-AF98D86B1DE7}" dt="2020-10-05T10:56:57.043" v="3747" actId="47"/>
        <pc:sldMkLst>
          <pc:docMk/>
          <pc:sldMk cId="308367117" sldId="295"/>
        </pc:sldMkLst>
        <pc:spChg chg="mod">
          <ac:chgData name="翌霖 胡" userId="a9a41afe759712f0" providerId="LiveId" clId="{DCC191BB-452F-4B1F-9A56-AF98D86B1DE7}" dt="2020-10-05T10:51:36.229" v="3687"/>
          <ac:spMkLst>
            <pc:docMk/>
            <pc:sldMk cId="308367117" sldId="295"/>
            <ac:spMk id="2" creationId="{75901F7F-A79C-447A-87AA-38CA99AB503D}"/>
          </ac:spMkLst>
        </pc:spChg>
        <pc:spChg chg="del">
          <ac:chgData name="翌霖 胡" userId="a9a41afe759712f0" providerId="LiveId" clId="{DCC191BB-452F-4B1F-9A56-AF98D86B1DE7}" dt="2020-10-05T10:55:58.765" v="3724" actId="478"/>
          <ac:spMkLst>
            <pc:docMk/>
            <pc:sldMk cId="308367117" sldId="295"/>
            <ac:spMk id="3" creationId="{F8DAD738-8DAD-4E90-920C-6102F0305031}"/>
          </ac:spMkLst>
        </pc:spChg>
      </pc:sldChg>
      <pc:sldChg chg="new del">
        <pc:chgData name="翌霖 胡" userId="a9a41afe759712f0" providerId="LiveId" clId="{DCC191BB-452F-4B1F-9A56-AF98D86B1DE7}" dt="2020-10-05T11:03:57.074" v="3859" actId="47"/>
        <pc:sldMkLst>
          <pc:docMk/>
          <pc:sldMk cId="1159940152" sldId="296"/>
        </pc:sldMkLst>
      </pc:sldChg>
      <pc:sldChg chg="modSp add mod">
        <pc:chgData name="翌霖 胡" userId="a9a41afe759712f0" providerId="LiveId" clId="{DCC191BB-452F-4B1F-9A56-AF98D86B1DE7}" dt="2020-10-05T10:46:16.850" v="3646" actId="27636"/>
        <pc:sldMkLst>
          <pc:docMk/>
          <pc:sldMk cId="63157963" sldId="297"/>
        </pc:sldMkLst>
        <pc:spChg chg="mod">
          <ac:chgData name="翌霖 胡" userId="a9a41afe759712f0" providerId="LiveId" clId="{DCC191BB-452F-4B1F-9A56-AF98D86B1DE7}" dt="2020-10-05T10:46:16.850" v="3646" actId="27636"/>
          <ac:spMkLst>
            <pc:docMk/>
            <pc:sldMk cId="63157963" sldId="297"/>
            <ac:spMk id="2" creationId="{4556278E-C10A-4E3E-A789-157C41F9B39B}"/>
          </ac:spMkLst>
        </pc:spChg>
        <pc:spChg chg="mod">
          <ac:chgData name="翌霖 胡" userId="a9a41afe759712f0" providerId="LiveId" clId="{DCC191BB-452F-4B1F-9A56-AF98D86B1DE7}" dt="2020-10-05T10:46:13.201" v="3642" actId="1076"/>
          <ac:spMkLst>
            <pc:docMk/>
            <pc:sldMk cId="63157963" sldId="297"/>
            <ac:spMk id="3" creationId="{168E3B22-EBCD-4982-B0DB-DD86B4DA6F35}"/>
          </ac:spMkLst>
        </pc:spChg>
        <pc:picChg chg="mod">
          <ac:chgData name="翌霖 胡" userId="a9a41afe759712f0" providerId="LiveId" clId="{DCC191BB-452F-4B1F-9A56-AF98D86B1DE7}" dt="2020-10-05T10:46:07.731" v="3641" actId="1076"/>
          <ac:picMkLst>
            <pc:docMk/>
            <pc:sldMk cId="63157963" sldId="297"/>
            <ac:picMk id="5" creationId="{6111C471-E2E9-4E68-9B4F-4CAF32133DC6}"/>
          </ac:picMkLst>
        </pc:picChg>
      </pc:sldChg>
      <pc:sldChg chg="modSp add">
        <pc:chgData name="翌霖 胡" userId="a9a41afe759712f0" providerId="LiveId" clId="{DCC191BB-452F-4B1F-9A56-AF98D86B1DE7}" dt="2020-10-05T10:50:13.491" v="3674" actId="1076"/>
        <pc:sldMkLst>
          <pc:docMk/>
          <pc:sldMk cId="718481865" sldId="298"/>
        </pc:sldMkLst>
        <pc:picChg chg="mod">
          <ac:chgData name="翌霖 胡" userId="a9a41afe759712f0" providerId="LiveId" clId="{DCC191BB-452F-4B1F-9A56-AF98D86B1DE7}" dt="2020-10-05T10:50:13.491" v="3674" actId="1076"/>
          <ac:picMkLst>
            <pc:docMk/>
            <pc:sldMk cId="718481865" sldId="298"/>
            <ac:picMk id="4098" creationId="{7C65B30B-82F3-48FA-B780-54BA5E08E7FA}"/>
          </ac:picMkLst>
        </pc:picChg>
      </pc:sldChg>
      <pc:sldChg chg="modSp add mod ord">
        <pc:chgData name="翌霖 胡" userId="a9a41afe759712f0" providerId="LiveId" clId="{DCC191BB-452F-4B1F-9A56-AF98D86B1DE7}" dt="2020-10-05T10:50:59.889" v="3679"/>
        <pc:sldMkLst>
          <pc:docMk/>
          <pc:sldMk cId="2854250307" sldId="299"/>
        </pc:sldMkLst>
        <pc:spChg chg="mod">
          <ac:chgData name="翌霖 胡" userId="a9a41afe759712f0" providerId="LiveId" clId="{DCC191BB-452F-4B1F-9A56-AF98D86B1DE7}" dt="2020-10-05T10:50:52.238" v="3677" actId="14100"/>
          <ac:spMkLst>
            <pc:docMk/>
            <pc:sldMk cId="2854250307" sldId="299"/>
            <ac:spMk id="3" creationId="{CD152CB5-6B3C-4336-A29D-1A74AA95C8D0}"/>
          </ac:spMkLst>
        </pc:spChg>
        <pc:picChg chg="mod">
          <ac:chgData name="翌霖 胡" userId="a9a41afe759712f0" providerId="LiveId" clId="{DCC191BB-452F-4B1F-9A56-AF98D86B1DE7}" dt="2020-10-05T10:50:47.992" v="3676" actId="1076"/>
          <ac:picMkLst>
            <pc:docMk/>
            <pc:sldMk cId="2854250307" sldId="299"/>
            <ac:picMk id="4" creationId="{0A237F76-2662-42EB-9DAD-DDD91B37B29D}"/>
          </ac:picMkLst>
        </pc:picChg>
      </pc:sldChg>
      <pc:sldChg chg="addSp delSp modSp add del mod setBg delDesignElem">
        <pc:chgData name="翌霖 胡" userId="a9a41afe759712f0" providerId="LiveId" clId="{DCC191BB-452F-4B1F-9A56-AF98D86B1DE7}" dt="2020-10-05T10:59:18.734" v="3792" actId="113"/>
        <pc:sldMkLst>
          <pc:docMk/>
          <pc:sldMk cId="1976372694" sldId="300"/>
        </pc:sldMkLst>
        <pc:spChg chg="mod ord">
          <ac:chgData name="翌霖 胡" userId="a9a41afe759712f0" providerId="LiveId" clId="{DCC191BB-452F-4B1F-9A56-AF98D86B1DE7}" dt="2020-10-05T10:59:11.866" v="3791" actId="26606"/>
          <ac:spMkLst>
            <pc:docMk/>
            <pc:sldMk cId="1976372694" sldId="300"/>
            <ac:spMk id="2" creationId="{C85BCDE2-099C-4C59-8E9C-B94D9A3770F7}"/>
          </ac:spMkLst>
        </pc:spChg>
        <pc:spChg chg="mod">
          <ac:chgData name="翌霖 胡" userId="a9a41afe759712f0" providerId="LiveId" clId="{DCC191BB-452F-4B1F-9A56-AF98D86B1DE7}" dt="2020-10-05T10:59:18.734" v="3792" actId="113"/>
          <ac:spMkLst>
            <pc:docMk/>
            <pc:sldMk cId="1976372694" sldId="300"/>
            <ac:spMk id="3" creationId="{6FDCBA66-1ED0-4DA5-B25E-406FA8954DD6}"/>
          </ac:spMkLst>
        </pc:spChg>
        <pc:spChg chg="add del">
          <ac:chgData name="翌霖 胡" userId="a9a41afe759712f0" providerId="LiveId" clId="{DCC191BB-452F-4B1F-9A56-AF98D86B1DE7}" dt="2020-10-05T10:59:09.240" v="3788" actId="26606"/>
          <ac:spMkLst>
            <pc:docMk/>
            <pc:sldMk cId="1976372694" sldId="300"/>
            <ac:spMk id="8" creationId="{3741B58E-3B65-4A01-A276-975AB2CF8A08}"/>
          </ac:spMkLst>
        </pc:spChg>
        <pc:spChg chg="add del">
          <ac:chgData name="翌霖 胡" userId="a9a41afe759712f0" providerId="LiveId" clId="{DCC191BB-452F-4B1F-9A56-AF98D86B1DE7}" dt="2020-10-05T10:59:09.240" v="3788" actId="26606"/>
          <ac:spMkLst>
            <pc:docMk/>
            <pc:sldMk cId="1976372694" sldId="300"/>
            <ac:spMk id="10" creationId="{7AAC67C3-831B-4AB1-A259-DFB839CAFAFC}"/>
          </ac:spMkLst>
        </pc:spChg>
        <pc:spChg chg="add del">
          <ac:chgData name="翌霖 胡" userId="a9a41afe759712f0" providerId="LiveId" clId="{DCC191BB-452F-4B1F-9A56-AF98D86B1DE7}" dt="2020-10-05T10:59:09.240" v="3788" actId="26606"/>
          <ac:spMkLst>
            <pc:docMk/>
            <pc:sldMk cId="1976372694" sldId="300"/>
            <ac:spMk id="12" creationId="{054B3F04-9EAC-45C0-B3CE-0387EEA10A0C}"/>
          </ac:spMkLst>
        </pc:spChg>
        <pc:spChg chg="add del">
          <ac:chgData name="翌霖 胡" userId="a9a41afe759712f0" providerId="LiveId" clId="{DCC191BB-452F-4B1F-9A56-AF98D86B1DE7}" dt="2020-10-05T10:59:11.858" v="3790" actId="26606"/>
          <ac:spMkLst>
            <pc:docMk/>
            <pc:sldMk cId="1976372694" sldId="300"/>
            <ac:spMk id="14" creationId="{3558DB37-9FEE-48A2-8578-ED0401573943}"/>
          </ac:spMkLst>
        </pc:spChg>
        <pc:spChg chg="add del">
          <ac:chgData name="翌霖 胡" userId="a9a41afe759712f0" providerId="LiveId" clId="{DCC191BB-452F-4B1F-9A56-AF98D86B1DE7}" dt="2020-10-05T10:59:11.858" v="3790" actId="26606"/>
          <ac:spMkLst>
            <pc:docMk/>
            <pc:sldMk cId="1976372694" sldId="300"/>
            <ac:spMk id="15" creationId="{5F7FCCA6-00E2-4F74-A105-0D769872F243}"/>
          </ac:spMkLst>
        </pc:spChg>
        <pc:spChg chg="add del">
          <ac:chgData name="翌霖 胡" userId="a9a41afe759712f0" providerId="LiveId" clId="{DCC191BB-452F-4B1F-9A56-AF98D86B1DE7}" dt="2020-10-05T10:59:11.858" v="3790" actId="26606"/>
          <ac:spMkLst>
            <pc:docMk/>
            <pc:sldMk cId="1976372694" sldId="300"/>
            <ac:spMk id="16" creationId="{5E1ED12F-9F06-4B37-87B7-F98F52937F86}"/>
          </ac:spMkLst>
        </pc:spChg>
        <pc:spChg chg="add">
          <ac:chgData name="翌霖 胡" userId="a9a41afe759712f0" providerId="LiveId" clId="{DCC191BB-452F-4B1F-9A56-AF98D86B1DE7}" dt="2020-10-05T10:59:11.866" v="3791" actId="26606"/>
          <ac:spMkLst>
            <pc:docMk/>
            <pc:sldMk cId="1976372694" sldId="300"/>
            <ac:spMk id="18" creationId="{3741B58E-3B65-4A01-A276-975AB2CF8A08}"/>
          </ac:spMkLst>
        </pc:spChg>
        <pc:spChg chg="add">
          <ac:chgData name="翌霖 胡" userId="a9a41afe759712f0" providerId="LiveId" clId="{DCC191BB-452F-4B1F-9A56-AF98D86B1DE7}" dt="2020-10-05T10:59:11.866" v="3791" actId="26606"/>
          <ac:spMkLst>
            <pc:docMk/>
            <pc:sldMk cId="1976372694" sldId="300"/>
            <ac:spMk id="19" creationId="{7AAC67C3-831B-4AB1-A259-DFB839CAFAFC}"/>
          </ac:spMkLst>
        </pc:spChg>
        <pc:spChg chg="add">
          <ac:chgData name="翌霖 胡" userId="a9a41afe759712f0" providerId="LiveId" clId="{DCC191BB-452F-4B1F-9A56-AF98D86B1DE7}" dt="2020-10-05T10:59:11.866" v="3791" actId="26606"/>
          <ac:spMkLst>
            <pc:docMk/>
            <pc:sldMk cId="1976372694" sldId="300"/>
            <ac:spMk id="20" creationId="{054B3F04-9EAC-45C0-B3CE-0387EEA10A0C}"/>
          </ac:spMkLst>
        </pc:spChg>
        <pc:spChg chg="add del">
          <ac:chgData name="翌霖 胡" userId="a9a41afe759712f0" providerId="LiveId" clId="{DCC191BB-452F-4B1F-9A56-AF98D86B1DE7}" dt="2020-10-05T10:55:19.168" v="3722"/>
          <ac:spMkLst>
            <pc:docMk/>
            <pc:sldMk cId="1976372694" sldId="300"/>
            <ac:spMk id="31" creationId="{8D70B121-56F4-4848-B38B-182089D909FA}"/>
          </ac:spMkLst>
        </pc:spChg>
        <pc:cxnChg chg="add del">
          <ac:chgData name="翌霖 胡" userId="a9a41afe759712f0" providerId="LiveId" clId="{DCC191BB-452F-4B1F-9A56-AF98D86B1DE7}" dt="2020-10-05T10:55:19.168" v="3722"/>
          <ac:cxnSpMkLst>
            <pc:docMk/>
            <pc:sldMk cId="1976372694" sldId="300"/>
            <ac:cxnSpMk id="32" creationId="{2D72A2C9-F3CA-4216-8BAD-FA4C970C3C4E}"/>
          </ac:cxnSpMkLst>
        </pc:cxnChg>
      </pc:sldChg>
      <pc:sldChg chg="addSp delSp add del setBg delDesignElem">
        <pc:chgData name="翌霖 胡" userId="a9a41afe759712f0" providerId="LiveId" clId="{DCC191BB-452F-4B1F-9A56-AF98D86B1DE7}" dt="2020-10-05T10:59:30.410" v="3793" actId="47"/>
        <pc:sldMkLst>
          <pc:docMk/>
          <pc:sldMk cId="3226561379" sldId="301"/>
        </pc:sldMkLst>
        <pc:spChg chg="add del">
          <ac:chgData name="翌霖 胡" userId="a9a41afe759712f0" providerId="LiveId" clId="{DCC191BB-452F-4B1F-9A56-AF98D86B1DE7}" dt="2020-10-05T10:55:19.168" v="3722"/>
          <ac:spMkLst>
            <pc:docMk/>
            <pc:sldMk cId="3226561379" sldId="301"/>
            <ac:spMk id="79" creationId="{928F64C6-FE22-4FC1-A763-DFCC514811BD}"/>
          </ac:spMkLst>
        </pc:spChg>
        <pc:cxnChg chg="add del">
          <ac:chgData name="翌霖 胡" userId="a9a41afe759712f0" providerId="LiveId" clId="{DCC191BB-452F-4B1F-9A56-AF98D86B1DE7}" dt="2020-10-05T10:55:19.168" v="3722"/>
          <ac:cxnSpMkLst>
            <pc:docMk/>
            <pc:sldMk cId="3226561379" sldId="301"/>
            <ac:cxnSpMk id="81" creationId="{5C34627B-48E6-4F4D-B843-97717A86B490}"/>
          </ac:cxnSpMkLst>
        </pc:cxnChg>
      </pc:sldChg>
      <pc:sldChg chg="addSp delSp modSp add del mod setBg delDesignElem">
        <pc:chgData name="翌霖 胡" userId="a9a41afe759712f0" providerId="LiveId" clId="{DCC191BB-452F-4B1F-9A56-AF98D86B1DE7}" dt="2020-10-05T10:59:38.957" v="3806" actId="1035"/>
        <pc:sldMkLst>
          <pc:docMk/>
          <pc:sldMk cId="1040198312" sldId="302"/>
        </pc:sldMkLst>
        <pc:spChg chg="mod">
          <ac:chgData name="翌霖 胡" userId="a9a41afe759712f0" providerId="LiveId" clId="{DCC191BB-452F-4B1F-9A56-AF98D86B1DE7}" dt="2020-10-05T10:59:38.957" v="3806" actId="1035"/>
          <ac:spMkLst>
            <pc:docMk/>
            <pc:sldMk cId="1040198312" sldId="302"/>
            <ac:spMk id="2" creationId="{B777E0C4-80E3-4B33-BEAB-D9BBF6BB2310}"/>
          </ac:spMkLst>
        </pc:spChg>
        <pc:cxnChg chg="add del">
          <ac:chgData name="翌霖 胡" userId="a9a41afe759712f0" providerId="LiveId" clId="{DCC191BB-452F-4B1F-9A56-AF98D86B1DE7}" dt="2020-10-05T10:55:19.168" v="3722"/>
          <ac:cxnSpMkLst>
            <pc:docMk/>
            <pc:sldMk cId="1040198312" sldId="302"/>
            <ac:cxnSpMk id="2056" creationId="{A7F400EE-A8A5-48AF-B4D6-291B52C6F0B0}"/>
          </ac:cxnSpMkLst>
        </pc:cxnChg>
      </pc:sldChg>
      <pc:sldChg chg="addSp delSp modSp add del mod setBg delDesignElem">
        <pc:chgData name="翌霖 胡" userId="a9a41afe759712f0" providerId="LiveId" clId="{DCC191BB-452F-4B1F-9A56-AF98D86B1DE7}" dt="2020-10-05T11:00:15.820" v="3816" actId="47"/>
        <pc:sldMkLst>
          <pc:docMk/>
          <pc:sldMk cId="1635965435" sldId="303"/>
        </pc:sldMkLst>
        <pc:spChg chg="mod">
          <ac:chgData name="翌霖 胡" userId="a9a41afe759712f0" providerId="LiveId" clId="{DCC191BB-452F-4B1F-9A56-AF98D86B1DE7}" dt="2020-10-05T11:00:03.315" v="3809" actId="21"/>
          <ac:spMkLst>
            <pc:docMk/>
            <pc:sldMk cId="1635965435" sldId="303"/>
            <ac:spMk id="2" creationId="{25768D7B-17C1-46EC-AC88-02A78424494F}"/>
          </ac:spMkLst>
        </pc:spChg>
        <pc:spChg chg="mod">
          <ac:chgData name="翌霖 胡" userId="a9a41afe759712f0" providerId="LiveId" clId="{DCC191BB-452F-4B1F-9A56-AF98D86B1DE7}" dt="2020-10-05T11:00:11.501" v="3814" actId="21"/>
          <ac:spMkLst>
            <pc:docMk/>
            <pc:sldMk cId="1635965435" sldId="303"/>
            <ac:spMk id="3" creationId="{5E0C7A52-FB78-45CC-8F1E-FAE0D87C6919}"/>
          </ac:spMkLst>
        </pc:spChg>
        <pc:spChg chg="add">
          <ac:chgData name="翌霖 胡" userId="a9a41afe759712f0" providerId="LiveId" clId="{DCC191BB-452F-4B1F-9A56-AF98D86B1DE7}" dt="2020-10-05T10:59:49.099" v="3807" actId="26606"/>
          <ac:spMkLst>
            <pc:docMk/>
            <pc:sldMk cId="1635965435" sldId="303"/>
            <ac:spMk id="8" creationId="{35230A27-1553-42F8-99D7-829868E13715}"/>
          </ac:spMkLst>
        </pc:spChg>
        <pc:spChg chg="add">
          <ac:chgData name="翌霖 胡" userId="a9a41afe759712f0" providerId="LiveId" clId="{DCC191BB-452F-4B1F-9A56-AF98D86B1DE7}" dt="2020-10-05T10:59:49.099" v="3807" actId="26606"/>
          <ac:spMkLst>
            <pc:docMk/>
            <pc:sldMk cId="1635965435" sldId="303"/>
            <ac:spMk id="10" creationId="{A772232D-B4D6-429F-B3D1-2D9891B85E08}"/>
          </ac:spMkLst>
        </pc:spChg>
        <pc:spChg chg="add del">
          <ac:chgData name="翌霖 胡" userId="a9a41afe759712f0" providerId="LiveId" clId="{DCC191BB-452F-4B1F-9A56-AF98D86B1DE7}" dt="2020-10-05T10:55:19.168" v="3722"/>
          <ac:spMkLst>
            <pc:docMk/>
            <pc:sldMk cId="1635965435" sldId="303"/>
            <ac:spMk id="15" creationId="{8D70B121-56F4-4848-B38B-182089D909FA}"/>
          </ac:spMkLst>
        </pc:spChg>
        <pc:cxnChg chg="add">
          <ac:chgData name="翌霖 胡" userId="a9a41afe759712f0" providerId="LiveId" clId="{DCC191BB-452F-4B1F-9A56-AF98D86B1DE7}" dt="2020-10-05T10:59:49.099" v="3807" actId="26606"/>
          <ac:cxnSpMkLst>
            <pc:docMk/>
            <pc:sldMk cId="1635965435" sldId="303"/>
            <ac:cxnSpMk id="12" creationId="{02CC3441-26B3-4381-B3DF-8AE3C288BC0D}"/>
          </ac:cxnSpMkLst>
        </pc:cxnChg>
        <pc:cxnChg chg="add del">
          <ac:chgData name="翌霖 胡" userId="a9a41afe759712f0" providerId="LiveId" clId="{DCC191BB-452F-4B1F-9A56-AF98D86B1DE7}" dt="2020-10-05T10:55:19.168" v="3722"/>
          <ac:cxnSpMkLst>
            <pc:docMk/>
            <pc:sldMk cId="1635965435" sldId="303"/>
            <ac:cxnSpMk id="16" creationId="{2D72A2C9-F3CA-4216-8BAD-FA4C970C3C4E}"/>
          </ac:cxnSpMkLst>
        </pc:cxnChg>
      </pc:sldChg>
      <pc:sldChg chg="addSp delSp add del setBg delDesignElem">
        <pc:chgData name="翌霖 胡" userId="a9a41afe759712f0" providerId="LiveId" clId="{DCC191BB-452F-4B1F-9A56-AF98D86B1DE7}" dt="2020-10-05T11:00:20.730" v="3817" actId="47"/>
        <pc:sldMkLst>
          <pc:docMk/>
          <pc:sldMk cId="1978046400" sldId="304"/>
        </pc:sldMkLst>
        <pc:spChg chg="add del">
          <ac:chgData name="翌霖 胡" userId="a9a41afe759712f0" providerId="LiveId" clId="{DCC191BB-452F-4B1F-9A56-AF98D86B1DE7}" dt="2020-10-05T10:55:19.168" v="3722"/>
          <ac:spMkLst>
            <pc:docMk/>
            <pc:sldMk cId="1978046400" sldId="304"/>
            <ac:spMk id="24" creationId="{4351DFE5-F63D-4BE0-BDA9-E3EB88F01AA5}"/>
          </ac:spMkLst>
        </pc:spChg>
        <pc:picChg chg="add del">
          <ac:chgData name="翌霖 胡" userId="a9a41afe759712f0" providerId="LiveId" clId="{DCC191BB-452F-4B1F-9A56-AF98D86B1DE7}" dt="2020-10-05T10:55:19.168" v="3722"/>
          <ac:picMkLst>
            <pc:docMk/>
            <pc:sldMk cId="1978046400" sldId="304"/>
            <ac:picMk id="25" creationId="{3AA16612-ACD2-4A16-8F2B-4514FD6BF28F}"/>
          </ac:picMkLst>
        </pc:picChg>
      </pc:sldChg>
      <pc:sldChg chg="modSp add del mod">
        <pc:chgData name="翌霖 胡" userId="a9a41afe759712f0" providerId="LiveId" clId="{DCC191BB-452F-4B1F-9A56-AF98D86B1DE7}" dt="2020-10-05T11:01:15.187" v="3826" actId="403"/>
        <pc:sldMkLst>
          <pc:docMk/>
          <pc:sldMk cId="3646800748" sldId="305"/>
        </pc:sldMkLst>
        <pc:spChg chg="mod">
          <ac:chgData name="翌霖 胡" userId="a9a41afe759712f0" providerId="LiveId" clId="{DCC191BB-452F-4B1F-9A56-AF98D86B1DE7}" dt="2020-10-05T11:01:15.187" v="3826" actId="403"/>
          <ac:spMkLst>
            <pc:docMk/>
            <pc:sldMk cId="3646800748" sldId="305"/>
            <ac:spMk id="3" creationId="{05123A8F-3981-414A-A62F-38D15FEAFFAF}"/>
          </ac:spMkLst>
        </pc:spChg>
      </pc:sldChg>
      <pc:sldChg chg="addSp delSp modSp add del mod setBg delDesignElem">
        <pc:chgData name="翌霖 胡" userId="a9a41afe759712f0" providerId="LiveId" clId="{DCC191BB-452F-4B1F-9A56-AF98D86B1DE7}" dt="2020-10-05T11:01:35.279" v="3833" actId="26606"/>
        <pc:sldMkLst>
          <pc:docMk/>
          <pc:sldMk cId="4193809569" sldId="322"/>
        </pc:sldMkLst>
        <pc:spChg chg="mod">
          <ac:chgData name="翌霖 胡" userId="a9a41afe759712f0" providerId="LiveId" clId="{DCC191BB-452F-4B1F-9A56-AF98D86B1DE7}" dt="2020-10-05T11:01:35.279" v="3833" actId="26606"/>
          <ac:spMkLst>
            <pc:docMk/>
            <pc:sldMk cId="4193809569" sldId="322"/>
            <ac:spMk id="2" creationId="{56834910-2015-42F1-9E96-B04B848A4368}"/>
          </ac:spMkLst>
        </pc:spChg>
        <pc:spChg chg="add del">
          <ac:chgData name="翌霖 胡" userId="a9a41afe759712f0" providerId="LiveId" clId="{DCC191BB-452F-4B1F-9A56-AF98D86B1DE7}" dt="2020-10-05T11:01:24.403" v="3828" actId="26606"/>
          <ac:spMkLst>
            <pc:docMk/>
            <pc:sldMk cId="4193809569" sldId="322"/>
            <ac:spMk id="10" creationId="{58331D47-DE7A-4F51-9D59-FD68F3BDD20E}"/>
          </ac:spMkLst>
        </pc:spChg>
        <pc:spChg chg="add del">
          <ac:chgData name="翌霖 胡" userId="a9a41afe759712f0" providerId="LiveId" clId="{DCC191BB-452F-4B1F-9A56-AF98D86B1DE7}" dt="2020-10-05T11:01:24.403" v="3828" actId="26606"/>
          <ac:spMkLst>
            <pc:docMk/>
            <pc:sldMk cId="4193809569" sldId="322"/>
            <ac:spMk id="11" creationId="{99DEDC60-6312-4214-B219-E46479D7E137}"/>
          </ac:spMkLst>
        </pc:spChg>
        <pc:spChg chg="add del">
          <ac:chgData name="翌霖 胡" userId="a9a41afe759712f0" providerId="LiveId" clId="{DCC191BB-452F-4B1F-9A56-AF98D86B1DE7}" dt="2020-10-05T10:55:19.168" v="3722"/>
          <ac:spMkLst>
            <pc:docMk/>
            <pc:sldMk cId="4193809569" sldId="322"/>
            <ac:spMk id="13" creationId="{823AC064-BC96-4F32-8AE1-B2FD38754823}"/>
          </ac:spMkLst>
        </pc:spChg>
        <pc:spChg chg="add del">
          <ac:chgData name="翌霖 胡" userId="a9a41afe759712f0" providerId="LiveId" clId="{DCC191BB-452F-4B1F-9A56-AF98D86B1DE7}" dt="2020-10-05T11:01:24.403" v="3828" actId="26606"/>
          <ac:spMkLst>
            <pc:docMk/>
            <pc:sldMk cId="4193809569" sldId="322"/>
            <ac:spMk id="19" creationId="{BD447334-7A13-4AAB-B92F-9B3990794C75}"/>
          </ac:spMkLst>
        </pc:spChg>
        <pc:spChg chg="add del">
          <ac:chgData name="翌霖 胡" userId="a9a41afe759712f0" providerId="LiveId" clId="{DCC191BB-452F-4B1F-9A56-AF98D86B1DE7}" dt="2020-10-05T11:01:24.403" v="3828" actId="26606"/>
          <ac:spMkLst>
            <pc:docMk/>
            <pc:sldMk cId="4193809569" sldId="322"/>
            <ac:spMk id="21" creationId="{A80859B2-E631-44CD-80CE-0B9E3CAA70C2}"/>
          </ac:spMkLst>
        </pc:spChg>
        <pc:spChg chg="add del">
          <ac:chgData name="翌霖 胡" userId="a9a41afe759712f0" providerId="LiveId" clId="{DCC191BB-452F-4B1F-9A56-AF98D86B1DE7}" dt="2020-10-05T11:01:24.403" v="3828" actId="26606"/>
          <ac:spMkLst>
            <pc:docMk/>
            <pc:sldMk cId="4193809569" sldId="322"/>
            <ac:spMk id="23" creationId="{6330B6DB-1B88-4062-A0B5-6360AA0200AB}"/>
          </ac:spMkLst>
        </pc:spChg>
        <pc:spChg chg="add del">
          <ac:chgData name="翌霖 胡" userId="a9a41afe759712f0" providerId="LiveId" clId="{DCC191BB-452F-4B1F-9A56-AF98D86B1DE7}" dt="2020-10-05T11:01:24.403" v="3828" actId="26606"/>
          <ac:spMkLst>
            <pc:docMk/>
            <pc:sldMk cId="4193809569" sldId="322"/>
            <ac:spMk id="25" creationId="{8E79B4B5-4912-4114-A02C-CE476EEE966F}"/>
          </ac:spMkLst>
        </pc:spChg>
        <pc:spChg chg="add del">
          <ac:chgData name="翌霖 胡" userId="a9a41afe759712f0" providerId="LiveId" clId="{DCC191BB-452F-4B1F-9A56-AF98D86B1DE7}" dt="2020-10-05T11:01:31.130" v="3830" actId="26606"/>
          <ac:spMkLst>
            <pc:docMk/>
            <pc:sldMk cId="4193809569" sldId="322"/>
            <ac:spMk id="27" creationId="{0A95E83E-3C35-4C05-B1FC-CBF86CCB7C21}"/>
          </ac:spMkLst>
        </pc:spChg>
        <pc:spChg chg="add del">
          <ac:chgData name="翌霖 胡" userId="a9a41afe759712f0" providerId="LiveId" clId="{DCC191BB-452F-4B1F-9A56-AF98D86B1DE7}" dt="2020-10-05T11:01:31.130" v="3830" actId="26606"/>
          <ac:spMkLst>
            <pc:docMk/>
            <pc:sldMk cId="4193809569" sldId="322"/>
            <ac:spMk id="28" creationId="{58331D47-DE7A-4F51-9D59-FD68F3BDD20E}"/>
          </ac:spMkLst>
        </pc:spChg>
        <pc:spChg chg="add del">
          <ac:chgData name="翌霖 胡" userId="a9a41afe759712f0" providerId="LiveId" clId="{DCC191BB-452F-4B1F-9A56-AF98D86B1DE7}" dt="2020-10-05T11:01:31.130" v="3830" actId="26606"/>
          <ac:spMkLst>
            <pc:docMk/>
            <pc:sldMk cId="4193809569" sldId="322"/>
            <ac:spMk id="29" creationId="{99DEDC60-6312-4214-B219-E46479D7E137}"/>
          </ac:spMkLst>
        </pc:spChg>
        <pc:spChg chg="add del">
          <ac:chgData name="翌霖 胡" userId="a9a41afe759712f0" providerId="LiveId" clId="{DCC191BB-452F-4B1F-9A56-AF98D86B1DE7}" dt="2020-10-05T11:01:31.130" v="3830" actId="26606"/>
          <ac:spMkLst>
            <pc:docMk/>
            <pc:sldMk cId="4193809569" sldId="322"/>
            <ac:spMk id="31" creationId="{66B8738D-6184-4200-93C8-A38B49E39D94}"/>
          </ac:spMkLst>
        </pc:spChg>
        <pc:spChg chg="add del">
          <ac:chgData name="翌霖 胡" userId="a9a41afe759712f0" providerId="LiveId" clId="{DCC191BB-452F-4B1F-9A56-AF98D86B1DE7}" dt="2020-10-05T11:01:31.130" v="3830" actId="26606"/>
          <ac:spMkLst>
            <pc:docMk/>
            <pc:sldMk cId="4193809569" sldId="322"/>
            <ac:spMk id="32" creationId="{5B73017D-B127-4D47-BB33-0DA52359F549}"/>
          </ac:spMkLst>
        </pc:spChg>
        <pc:spChg chg="add del">
          <ac:chgData name="翌霖 胡" userId="a9a41afe759712f0" providerId="LiveId" clId="{DCC191BB-452F-4B1F-9A56-AF98D86B1DE7}" dt="2020-10-05T11:01:31.130" v="3830" actId="26606"/>
          <ac:spMkLst>
            <pc:docMk/>
            <pc:sldMk cId="4193809569" sldId="322"/>
            <ac:spMk id="34" creationId="{C1AD70F9-2AA8-40AD-81F2-0D7BC881C9A9}"/>
          </ac:spMkLst>
        </pc:spChg>
        <pc:spChg chg="add del">
          <ac:chgData name="翌霖 胡" userId="a9a41afe759712f0" providerId="LiveId" clId="{DCC191BB-452F-4B1F-9A56-AF98D86B1DE7}" dt="2020-10-05T11:01:35.268" v="3832" actId="26606"/>
          <ac:spMkLst>
            <pc:docMk/>
            <pc:sldMk cId="4193809569" sldId="322"/>
            <ac:spMk id="36" creationId="{58331D47-DE7A-4F51-9D59-FD68F3BDD20E}"/>
          </ac:spMkLst>
        </pc:spChg>
        <pc:spChg chg="add del">
          <ac:chgData name="翌霖 胡" userId="a9a41afe759712f0" providerId="LiveId" clId="{DCC191BB-452F-4B1F-9A56-AF98D86B1DE7}" dt="2020-10-05T11:01:35.268" v="3832" actId="26606"/>
          <ac:spMkLst>
            <pc:docMk/>
            <pc:sldMk cId="4193809569" sldId="322"/>
            <ac:spMk id="37" creationId="{99DEDC60-6312-4214-B219-E46479D7E137}"/>
          </ac:spMkLst>
        </pc:spChg>
        <pc:spChg chg="add del">
          <ac:chgData name="翌霖 胡" userId="a9a41afe759712f0" providerId="LiveId" clId="{DCC191BB-452F-4B1F-9A56-AF98D86B1DE7}" dt="2020-10-05T11:01:35.268" v="3832" actId="26606"/>
          <ac:spMkLst>
            <pc:docMk/>
            <pc:sldMk cId="4193809569" sldId="322"/>
            <ac:spMk id="39" creationId="{BD447334-7A13-4AAB-B92F-9B3990794C75}"/>
          </ac:spMkLst>
        </pc:spChg>
        <pc:spChg chg="add del">
          <ac:chgData name="翌霖 胡" userId="a9a41afe759712f0" providerId="LiveId" clId="{DCC191BB-452F-4B1F-9A56-AF98D86B1DE7}" dt="2020-10-05T11:01:35.268" v="3832" actId="26606"/>
          <ac:spMkLst>
            <pc:docMk/>
            <pc:sldMk cId="4193809569" sldId="322"/>
            <ac:spMk id="40" creationId="{A80859B2-E631-44CD-80CE-0B9E3CAA70C2}"/>
          </ac:spMkLst>
        </pc:spChg>
        <pc:spChg chg="add del">
          <ac:chgData name="翌霖 胡" userId="a9a41afe759712f0" providerId="LiveId" clId="{DCC191BB-452F-4B1F-9A56-AF98D86B1DE7}" dt="2020-10-05T11:01:35.268" v="3832" actId="26606"/>
          <ac:spMkLst>
            <pc:docMk/>
            <pc:sldMk cId="4193809569" sldId="322"/>
            <ac:spMk id="41" creationId="{6330B6DB-1B88-4062-A0B5-6360AA0200AB}"/>
          </ac:spMkLst>
        </pc:spChg>
        <pc:spChg chg="add del">
          <ac:chgData name="翌霖 胡" userId="a9a41afe759712f0" providerId="LiveId" clId="{DCC191BB-452F-4B1F-9A56-AF98D86B1DE7}" dt="2020-10-05T11:01:35.268" v="3832" actId="26606"/>
          <ac:spMkLst>
            <pc:docMk/>
            <pc:sldMk cId="4193809569" sldId="322"/>
            <ac:spMk id="42" creationId="{8E79B4B5-4912-4114-A02C-CE476EEE966F}"/>
          </ac:spMkLst>
        </pc:spChg>
        <pc:spChg chg="add">
          <ac:chgData name="翌霖 胡" userId="a9a41afe759712f0" providerId="LiveId" clId="{DCC191BB-452F-4B1F-9A56-AF98D86B1DE7}" dt="2020-10-05T11:01:35.279" v="3833" actId="26606"/>
          <ac:spMkLst>
            <pc:docMk/>
            <pc:sldMk cId="4193809569" sldId="322"/>
            <ac:spMk id="44" creationId="{116A904D-80BE-42BB-A96F-14D33FFE0D88}"/>
          </ac:spMkLst>
        </pc:spChg>
        <pc:spChg chg="add">
          <ac:chgData name="翌霖 胡" userId="a9a41afe759712f0" providerId="LiveId" clId="{DCC191BB-452F-4B1F-9A56-AF98D86B1DE7}" dt="2020-10-05T11:01:35.279" v="3833" actId="26606"/>
          <ac:spMkLst>
            <pc:docMk/>
            <pc:sldMk cId="4193809569" sldId="322"/>
            <ac:spMk id="45" creationId="{3E49CA6A-AA0D-433F-BA6F-E0F8DCBA8BD9}"/>
          </ac:spMkLst>
        </pc:spChg>
        <pc:spChg chg="add">
          <ac:chgData name="翌霖 胡" userId="a9a41afe759712f0" providerId="LiveId" clId="{DCC191BB-452F-4B1F-9A56-AF98D86B1DE7}" dt="2020-10-05T11:01:35.279" v="3833" actId="26606"/>
          <ac:spMkLst>
            <pc:docMk/>
            <pc:sldMk cId="4193809569" sldId="322"/>
            <ac:spMk id="47" creationId="{B6432BCE-DFD0-492A-825D-B06B192162F1}"/>
          </ac:spMkLst>
        </pc:spChg>
        <pc:spChg chg="add">
          <ac:chgData name="翌霖 胡" userId="a9a41afe759712f0" providerId="LiveId" clId="{DCC191BB-452F-4B1F-9A56-AF98D86B1DE7}" dt="2020-10-05T11:01:35.279" v="3833" actId="26606"/>
          <ac:spMkLst>
            <pc:docMk/>
            <pc:sldMk cId="4193809569" sldId="322"/>
            <ac:spMk id="48" creationId="{19F5B778-C67E-417B-9509-2F509EA61533}"/>
          </ac:spMkLst>
        </pc:spChg>
        <pc:spChg chg="add">
          <ac:chgData name="翌霖 胡" userId="a9a41afe759712f0" providerId="LiveId" clId="{DCC191BB-452F-4B1F-9A56-AF98D86B1DE7}" dt="2020-10-05T11:01:35.279" v="3833" actId="26606"/>
          <ac:spMkLst>
            <pc:docMk/>
            <pc:sldMk cId="4193809569" sldId="322"/>
            <ac:spMk id="49" creationId="{E88F05FB-902F-4AE9-81B6-9036CB580E28}"/>
          </ac:spMkLst>
        </pc:spChg>
        <pc:picChg chg="mod">
          <ac:chgData name="翌霖 胡" userId="a9a41afe759712f0" providerId="LiveId" clId="{DCC191BB-452F-4B1F-9A56-AF98D86B1DE7}" dt="2020-10-05T11:01:35.279" v="3833" actId="26606"/>
          <ac:picMkLst>
            <pc:docMk/>
            <pc:sldMk cId="4193809569" sldId="322"/>
            <ac:picMk id="6" creationId="{39215437-FB81-4850-816B-7B62E90B3D3B}"/>
          </ac:picMkLst>
        </pc:picChg>
        <pc:picChg chg="mod ord">
          <ac:chgData name="翌霖 胡" userId="a9a41afe759712f0" providerId="LiveId" clId="{DCC191BB-452F-4B1F-9A56-AF98D86B1DE7}" dt="2020-10-05T11:01:35.279" v="3833" actId="26606"/>
          <ac:picMkLst>
            <pc:docMk/>
            <pc:sldMk cId="4193809569" sldId="322"/>
            <ac:picMk id="8" creationId="{8FC9576D-71F8-4123-8B4C-659BB20F13B8}"/>
          </ac:picMkLst>
        </pc:picChg>
        <pc:cxnChg chg="add del">
          <ac:chgData name="翌霖 胡" userId="a9a41afe759712f0" providerId="LiveId" clId="{DCC191BB-452F-4B1F-9A56-AF98D86B1DE7}" dt="2020-10-05T11:01:24.403" v="3828" actId="26606"/>
          <ac:cxnSpMkLst>
            <pc:docMk/>
            <pc:sldMk cId="4193809569" sldId="322"/>
            <ac:cxnSpMk id="12" creationId="{D92A1B31-DB63-435D-93E6-9712CDFB20FE}"/>
          </ac:cxnSpMkLst>
        </pc:cxnChg>
        <pc:cxnChg chg="add del">
          <ac:chgData name="翌霖 胡" userId="a9a41afe759712f0" providerId="LiveId" clId="{DCC191BB-452F-4B1F-9A56-AF98D86B1DE7}" dt="2020-10-05T10:55:19.168" v="3722"/>
          <ac:cxnSpMkLst>
            <pc:docMk/>
            <pc:sldMk cId="4193809569" sldId="322"/>
            <ac:cxnSpMk id="15" creationId="{7E7C77BC-7138-40B1-A15B-20F57A494629}"/>
          </ac:cxnSpMkLst>
        </pc:cxnChg>
        <pc:cxnChg chg="add del">
          <ac:chgData name="翌霖 胡" userId="a9a41afe759712f0" providerId="LiveId" clId="{DCC191BB-452F-4B1F-9A56-AF98D86B1DE7}" dt="2020-10-05T10:55:19.168" v="3722"/>
          <ac:cxnSpMkLst>
            <pc:docMk/>
            <pc:sldMk cId="4193809569" sldId="322"/>
            <ac:cxnSpMk id="17" creationId="{DB146403-F3D6-484B-B2ED-97F9565D0370}"/>
          </ac:cxnSpMkLst>
        </pc:cxnChg>
        <pc:cxnChg chg="add del">
          <ac:chgData name="翌霖 胡" userId="a9a41afe759712f0" providerId="LiveId" clId="{DCC191BB-452F-4B1F-9A56-AF98D86B1DE7}" dt="2020-10-05T11:01:31.130" v="3830" actId="26606"/>
          <ac:cxnSpMkLst>
            <pc:docMk/>
            <pc:sldMk cId="4193809569" sldId="322"/>
            <ac:cxnSpMk id="30" creationId="{D92A1B31-DB63-435D-93E6-9712CDFB20FE}"/>
          </ac:cxnSpMkLst>
        </pc:cxnChg>
        <pc:cxnChg chg="add del">
          <ac:chgData name="翌霖 胡" userId="a9a41afe759712f0" providerId="LiveId" clId="{DCC191BB-452F-4B1F-9A56-AF98D86B1DE7}" dt="2020-10-05T11:01:31.130" v="3830" actId="26606"/>
          <ac:cxnSpMkLst>
            <pc:docMk/>
            <pc:sldMk cId="4193809569" sldId="322"/>
            <ac:cxnSpMk id="33" creationId="{C2B7B8EB-0638-43BD-9A64-62F95F505484}"/>
          </ac:cxnSpMkLst>
        </pc:cxnChg>
        <pc:cxnChg chg="add del">
          <ac:chgData name="翌霖 胡" userId="a9a41afe759712f0" providerId="LiveId" clId="{DCC191BB-452F-4B1F-9A56-AF98D86B1DE7}" dt="2020-10-05T11:01:35.268" v="3832" actId="26606"/>
          <ac:cxnSpMkLst>
            <pc:docMk/>
            <pc:sldMk cId="4193809569" sldId="322"/>
            <ac:cxnSpMk id="38" creationId="{D92A1B31-DB63-435D-93E6-9712CDFB20FE}"/>
          </ac:cxnSpMkLst>
        </pc:cxnChg>
        <pc:cxnChg chg="add">
          <ac:chgData name="翌霖 胡" userId="a9a41afe759712f0" providerId="LiveId" clId="{DCC191BB-452F-4B1F-9A56-AF98D86B1DE7}" dt="2020-10-05T11:01:35.279" v="3833" actId="26606"/>
          <ac:cxnSpMkLst>
            <pc:docMk/>
            <pc:sldMk cId="4193809569" sldId="322"/>
            <ac:cxnSpMk id="46" creationId="{17706B1B-4321-47A1-B97B-3364729F7291}"/>
          </ac:cxnSpMkLst>
        </pc:cxnChg>
      </pc:sldChg>
      <pc:sldChg chg="add del">
        <pc:chgData name="翌霖 胡" userId="a9a41afe759712f0" providerId="LiveId" clId="{DCC191BB-452F-4B1F-9A56-AF98D86B1DE7}" dt="2020-10-05T10:55:19.168" v="3722"/>
        <pc:sldMkLst>
          <pc:docMk/>
          <pc:sldMk cId="2758194847" sldId="325"/>
        </pc:sldMkLst>
      </pc:sldChg>
      <pc:sldChg chg="addSp delSp add del setBg delDesignElem">
        <pc:chgData name="翌霖 胡" userId="a9a41afe759712f0" providerId="LiveId" clId="{DCC191BB-452F-4B1F-9A56-AF98D86B1DE7}" dt="2020-10-05T10:55:19.168" v="3722"/>
        <pc:sldMkLst>
          <pc:docMk/>
          <pc:sldMk cId="1367843292" sldId="326"/>
        </pc:sldMkLst>
        <pc:cxnChg chg="add del">
          <ac:chgData name="翌霖 胡" userId="a9a41afe759712f0" providerId="LiveId" clId="{DCC191BB-452F-4B1F-9A56-AF98D86B1DE7}" dt="2020-10-05T10:55:19.168" v="3722"/>
          <ac:cxnSpMkLst>
            <pc:docMk/>
            <pc:sldMk cId="1367843292" sldId="326"/>
            <ac:cxnSpMk id="71" creationId="{A7F400EE-A8A5-48AF-B4D6-291B52C6F0B0}"/>
          </ac:cxnSpMkLst>
        </pc:cxnChg>
      </pc:sldChg>
      <pc:sldChg chg="add del setBg">
        <pc:chgData name="翌霖 胡" userId="a9a41afe759712f0" providerId="LiveId" clId="{DCC191BB-452F-4B1F-9A56-AF98D86B1DE7}" dt="2020-10-05T10:55:19.168" v="3722"/>
        <pc:sldMkLst>
          <pc:docMk/>
          <pc:sldMk cId="3496203926" sldId="327"/>
        </pc:sldMkLst>
      </pc:sldChg>
      <pc:sldChg chg="add del">
        <pc:chgData name="翌霖 胡" userId="a9a41afe759712f0" providerId="LiveId" clId="{DCC191BB-452F-4B1F-9A56-AF98D86B1DE7}" dt="2020-10-05T10:55:19.168" v="3722"/>
        <pc:sldMkLst>
          <pc:docMk/>
          <pc:sldMk cId="1554816708" sldId="328"/>
        </pc:sldMkLst>
      </pc:sldChg>
      <pc:sldChg chg="addSp delSp modSp add del mod setBg delDesignElem">
        <pc:chgData name="翌霖 胡" userId="a9a41afe759712f0" providerId="LiveId" clId="{DCC191BB-452F-4B1F-9A56-AF98D86B1DE7}" dt="2020-10-05T11:01:55.750" v="3838" actId="26606"/>
        <pc:sldMkLst>
          <pc:docMk/>
          <pc:sldMk cId="3712080975" sldId="329"/>
        </pc:sldMkLst>
        <pc:spChg chg="mod">
          <ac:chgData name="翌霖 胡" userId="a9a41afe759712f0" providerId="LiveId" clId="{DCC191BB-452F-4B1F-9A56-AF98D86B1DE7}" dt="2020-10-05T11:01:55.750" v="3838" actId="26606"/>
          <ac:spMkLst>
            <pc:docMk/>
            <pc:sldMk cId="3712080975" sldId="329"/>
            <ac:spMk id="2" creationId="{41BECE3E-5151-4F98-9080-C2FD2122E898}"/>
          </ac:spMkLst>
        </pc:spChg>
        <pc:spChg chg="add del mod">
          <ac:chgData name="翌霖 胡" userId="a9a41afe759712f0" providerId="LiveId" clId="{DCC191BB-452F-4B1F-9A56-AF98D86B1DE7}" dt="2020-10-05T11:01:55.750" v="3838" actId="26606"/>
          <ac:spMkLst>
            <pc:docMk/>
            <pc:sldMk cId="3712080975" sldId="329"/>
            <ac:spMk id="3" creationId="{2607655B-EB2E-4377-A3C9-A65685D5084E}"/>
          </ac:spMkLst>
        </pc:spChg>
        <pc:spChg chg="add del">
          <ac:chgData name="翌霖 胡" userId="a9a41afe759712f0" providerId="LiveId" clId="{DCC191BB-452F-4B1F-9A56-AF98D86B1DE7}" dt="2020-10-05T11:01:53.225" v="3835" actId="26606"/>
          <ac:spMkLst>
            <pc:docMk/>
            <pc:sldMk cId="3712080975" sldId="329"/>
            <ac:spMk id="5" creationId="{3741B58E-3B65-4A01-A276-975AB2CF8A08}"/>
          </ac:spMkLst>
        </pc:spChg>
        <pc:spChg chg="add del">
          <ac:chgData name="翌霖 胡" userId="a9a41afe759712f0" providerId="LiveId" clId="{DCC191BB-452F-4B1F-9A56-AF98D86B1DE7}" dt="2020-10-05T11:01:53.225" v="3835" actId="26606"/>
          <ac:spMkLst>
            <pc:docMk/>
            <pc:sldMk cId="3712080975" sldId="329"/>
            <ac:spMk id="6" creationId="{7AAC67C3-831B-4AB1-A259-DFB839CAFAFC}"/>
          </ac:spMkLst>
        </pc:spChg>
        <pc:spChg chg="add del">
          <ac:chgData name="翌霖 胡" userId="a9a41afe759712f0" providerId="LiveId" clId="{DCC191BB-452F-4B1F-9A56-AF98D86B1DE7}" dt="2020-10-05T10:55:19.168" v="3722"/>
          <ac:spMkLst>
            <pc:docMk/>
            <pc:sldMk cId="3712080975" sldId="329"/>
            <ac:spMk id="8" creationId="{8D70B121-56F4-4848-B38B-182089D909FA}"/>
          </ac:spMkLst>
        </pc:spChg>
        <pc:spChg chg="add del">
          <ac:chgData name="翌霖 胡" userId="a9a41afe759712f0" providerId="LiveId" clId="{DCC191BB-452F-4B1F-9A56-AF98D86B1DE7}" dt="2020-10-05T11:01:55.721" v="3837" actId="26606"/>
          <ac:spMkLst>
            <pc:docMk/>
            <pc:sldMk cId="3712080975" sldId="329"/>
            <ac:spMk id="9" creationId="{EE1530B0-6F96-46C0-8B3E-3215CB756BE4}"/>
          </ac:spMkLst>
        </pc:spChg>
        <pc:spChg chg="add del">
          <ac:chgData name="翌霖 胡" userId="a9a41afe759712f0" providerId="LiveId" clId="{DCC191BB-452F-4B1F-9A56-AF98D86B1DE7}" dt="2020-10-05T11:01:55.721" v="3837" actId="26606"/>
          <ac:spMkLst>
            <pc:docMk/>
            <pc:sldMk cId="3712080975" sldId="329"/>
            <ac:spMk id="11" creationId="{754910CF-1B56-45D3-960A-E89F7B3B9131}"/>
          </ac:spMkLst>
        </pc:spChg>
        <pc:spChg chg="add del">
          <ac:chgData name="翌霖 胡" userId="a9a41afe759712f0" providerId="LiveId" clId="{DCC191BB-452F-4B1F-9A56-AF98D86B1DE7}" dt="2020-10-05T11:01:53.225" v="3835" actId="26606"/>
          <ac:spMkLst>
            <pc:docMk/>
            <pc:sldMk cId="3712080975" sldId="329"/>
            <ac:spMk id="12" creationId="{054B3F04-9EAC-45C0-B3CE-0387EEA10A0C}"/>
          </ac:spMkLst>
        </pc:spChg>
        <pc:spChg chg="add del">
          <ac:chgData name="翌霖 胡" userId="a9a41afe759712f0" providerId="LiveId" clId="{DCC191BB-452F-4B1F-9A56-AF98D86B1DE7}" dt="2020-10-05T11:01:55.721" v="3837" actId="26606"/>
          <ac:spMkLst>
            <pc:docMk/>
            <pc:sldMk cId="3712080975" sldId="329"/>
            <ac:spMk id="13" creationId="{6669F804-A677-4B75-95F4-A5E4426FB774}"/>
          </ac:spMkLst>
        </pc:spChg>
        <pc:spChg chg="add">
          <ac:chgData name="翌霖 胡" userId="a9a41afe759712f0" providerId="LiveId" clId="{DCC191BB-452F-4B1F-9A56-AF98D86B1DE7}" dt="2020-10-05T11:01:55.750" v="3838" actId="26606"/>
          <ac:spMkLst>
            <pc:docMk/>
            <pc:sldMk cId="3712080975" sldId="329"/>
            <ac:spMk id="16" creationId="{EE1530B0-6F96-46C0-8B3E-3215CB756BE4}"/>
          </ac:spMkLst>
        </pc:spChg>
        <pc:spChg chg="add">
          <ac:chgData name="翌霖 胡" userId="a9a41afe759712f0" providerId="LiveId" clId="{DCC191BB-452F-4B1F-9A56-AF98D86B1DE7}" dt="2020-10-05T11:01:55.750" v="3838" actId="26606"/>
          <ac:spMkLst>
            <pc:docMk/>
            <pc:sldMk cId="3712080975" sldId="329"/>
            <ac:spMk id="17" creationId="{754910CF-1B56-45D3-960A-E89F7B3B9131}"/>
          </ac:spMkLst>
        </pc:spChg>
        <pc:spChg chg="add">
          <ac:chgData name="翌霖 胡" userId="a9a41afe759712f0" providerId="LiveId" clId="{DCC191BB-452F-4B1F-9A56-AF98D86B1DE7}" dt="2020-10-05T11:01:55.750" v="3838" actId="26606"/>
          <ac:spMkLst>
            <pc:docMk/>
            <pc:sldMk cId="3712080975" sldId="329"/>
            <ac:spMk id="18" creationId="{6669F804-A677-4B75-95F4-A5E4426FB774}"/>
          </ac:spMkLst>
        </pc:spChg>
        <pc:graphicFrameChg chg="add del">
          <ac:chgData name="翌霖 胡" userId="a9a41afe759712f0" providerId="LiveId" clId="{DCC191BB-452F-4B1F-9A56-AF98D86B1DE7}" dt="2020-10-05T11:01:55.721" v="3837" actId="26606"/>
          <ac:graphicFrameMkLst>
            <pc:docMk/>
            <pc:sldMk cId="3712080975" sldId="329"/>
            <ac:graphicFrameMk id="14" creationId="{CA58487D-7B3D-45BA-97E2-0EDBAD2179A3}"/>
          </ac:graphicFrameMkLst>
        </pc:graphicFrameChg>
        <pc:graphicFrameChg chg="add">
          <ac:chgData name="翌霖 胡" userId="a9a41afe759712f0" providerId="LiveId" clId="{DCC191BB-452F-4B1F-9A56-AF98D86B1DE7}" dt="2020-10-05T11:01:55.750" v="3838" actId="26606"/>
          <ac:graphicFrameMkLst>
            <pc:docMk/>
            <pc:sldMk cId="3712080975" sldId="329"/>
            <ac:graphicFrameMk id="19" creationId="{B483AE9A-E3B7-42D8-8127-AB4920803ADF}"/>
          </ac:graphicFrameMkLst>
        </pc:graphicFrameChg>
        <pc:cxnChg chg="add del">
          <ac:chgData name="翌霖 胡" userId="a9a41afe759712f0" providerId="LiveId" clId="{DCC191BB-452F-4B1F-9A56-AF98D86B1DE7}" dt="2020-10-05T10:55:19.168" v="3722"/>
          <ac:cxnSpMkLst>
            <pc:docMk/>
            <pc:sldMk cId="3712080975" sldId="329"/>
            <ac:cxnSpMk id="10" creationId="{2D72A2C9-F3CA-4216-8BAD-FA4C970C3C4E}"/>
          </ac:cxnSpMkLst>
        </pc:cxnChg>
      </pc:sldChg>
      <pc:sldChg chg="add del setBg">
        <pc:chgData name="翌霖 胡" userId="a9a41afe759712f0" providerId="LiveId" clId="{DCC191BB-452F-4B1F-9A56-AF98D86B1DE7}" dt="2020-10-05T10:55:19.168" v="3722"/>
        <pc:sldMkLst>
          <pc:docMk/>
          <pc:sldMk cId="1377429587" sldId="330"/>
        </pc:sldMkLst>
      </pc:sldChg>
      <pc:sldChg chg="addSp delSp add del setBg delDesignElem">
        <pc:chgData name="翌霖 胡" userId="a9a41afe759712f0" providerId="LiveId" clId="{DCC191BB-452F-4B1F-9A56-AF98D86B1DE7}" dt="2020-10-05T10:55:19.168" v="3722"/>
        <pc:sldMkLst>
          <pc:docMk/>
          <pc:sldMk cId="2506609014" sldId="331"/>
        </pc:sldMkLst>
        <pc:spChg chg="add del">
          <ac:chgData name="翌霖 胡" userId="a9a41afe759712f0" providerId="LiveId" clId="{DCC191BB-452F-4B1F-9A56-AF98D86B1DE7}" dt="2020-10-05T10:55:19.168" v="3722"/>
          <ac:spMkLst>
            <pc:docMk/>
            <pc:sldMk cId="2506609014" sldId="331"/>
            <ac:spMk id="167" creationId="{78907291-9D6D-4740-81DB-441477BCA279}"/>
          </ac:spMkLst>
        </pc:spChg>
        <pc:spChg chg="add del">
          <ac:chgData name="翌霖 胡" userId="a9a41afe759712f0" providerId="LiveId" clId="{DCC191BB-452F-4B1F-9A56-AF98D86B1DE7}" dt="2020-10-05T10:55:19.168" v="3722"/>
          <ac:spMkLst>
            <pc:docMk/>
            <pc:sldMk cId="2506609014" sldId="331"/>
            <ac:spMk id="13322" creationId="{9D3A9E89-033E-4C4A-8C41-416DABFFD307}"/>
          </ac:spMkLst>
        </pc:spChg>
        <pc:spChg chg="add del">
          <ac:chgData name="翌霖 胡" userId="a9a41afe759712f0" providerId="LiveId" clId="{DCC191BB-452F-4B1F-9A56-AF98D86B1DE7}" dt="2020-10-05T10:55:19.168" v="3722"/>
          <ac:spMkLst>
            <pc:docMk/>
            <pc:sldMk cId="2506609014" sldId="331"/>
            <ac:spMk id="13323" creationId="{86293361-111E-427D-8E5B-256944AC8395}"/>
          </ac:spMkLst>
        </pc:spChg>
        <pc:grpChg chg="add del">
          <ac:chgData name="翌霖 胡" userId="a9a41afe759712f0" providerId="LiveId" clId="{DCC191BB-452F-4B1F-9A56-AF98D86B1DE7}" dt="2020-10-05T10:55:19.168" v="3722"/>
          <ac:grpSpMkLst>
            <pc:docMk/>
            <pc:sldMk cId="2506609014" sldId="331"/>
            <ac:grpSpMk id="13324" creationId="{9A19A3F5-314C-46CC-8695-7C6BFCACFE8C}"/>
          </ac:grpSpMkLst>
        </pc:grpChg>
      </pc:sldChg>
      <pc:sldChg chg="add del">
        <pc:chgData name="翌霖 胡" userId="a9a41afe759712f0" providerId="LiveId" clId="{DCC191BB-452F-4B1F-9A56-AF98D86B1DE7}" dt="2020-10-05T10:55:19.168" v="3722"/>
        <pc:sldMkLst>
          <pc:docMk/>
          <pc:sldMk cId="3976440896" sldId="332"/>
        </pc:sldMkLst>
      </pc:sldChg>
      <pc:sldChg chg="add del">
        <pc:chgData name="翌霖 胡" userId="a9a41afe759712f0" providerId="LiveId" clId="{DCC191BB-452F-4B1F-9A56-AF98D86B1DE7}" dt="2020-10-05T10:55:19.168" v="3722"/>
        <pc:sldMkLst>
          <pc:docMk/>
          <pc:sldMk cId="7195139" sldId="333"/>
        </pc:sldMkLst>
      </pc:sldChg>
      <pc:sldChg chg="addSp delSp modSp add del mod setBg delDesignElem">
        <pc:chgData name="翌霖 胡" userId="a9a41afe759712f0" providerId="LiveId" clId="{DCC191BB-452F-4B1F-9A56-AF98D86B1DE7}" dt="2020-10-05T11:02:40.516" v="3843" actId="26606"/>
        <pc:sldMkLst>
          <pc:docMk/>
          <pc:sldMk cId="3295335418" sldId="4952"/>
        </pc:sldMkLst>
        <pc:spChg chg="mod">
          <ac:chgData name="翌霖 胡" userId="a9a41afe759712f0" providerId="LiveId" clId="{DCC191BB-452F-4B1F-9A56-AF98D86B1DE7}" dt="2020-10-05T11:02:40.516" v="3843" actId="26606"/>
          <ac:spMkLst>
            <pc:docMk/>
            <pc:sldMk cId="3295335418" sldId="4952"/>
            <ac:spMk id="2" creationId="{A8CF6FAC-01E9-4F2E-B3ED-F42AB85C8EB8}"/>
          </ac:spMkLst>
        </pc:spChg>
        <pc:spChg chg="add del">
          <ac:chgData name="翌霖 胡" userId="a9a41afe759712f0" providerId="LiveId" clId="{DCC191BB-452F-4B1F-9A56-AF98D86B1DE7}" dt="2020-10-05T11:02:27.554" v="3840" actId="26606"/>
          <ac:spMkLst>
            <pc:docMk/>
            <pc:sldMk cId="3295335418" sldId="4952"/>
            <ac:spMk id="8" creationId="{116A904D-80BE-42BB-A96F-14D33FFE0D88}"/>
          </ac:spMkLst>
        </pc:spChg>
        <pc:spChg chg="add del">
          <ac:chgData name="翌霖 胡" userId="a9a41afe759712f0" providerId="LiveId" clId="{DCC191BB-452F-4B1F-9A56-AF98D86B1DE7}" dt="2020-10-05T11:02:27.554" v="3840" actId="26606"/>
          <ac:spMkLst>
            <pc:docMk/>
            <pc:sldMk cId="3295335418" sldId="4952"/>
            <ac:spMk id="9" creationId="{3E49CA6A-AA0D-433F-BA6F-E0F8DCBA8BD9}"/>
          </ac:spMkLst>
        </pc:spChg>
        <pc:spChg chg="add del">
          <ac:chgData name="翌霖 胡" userId="a9a41afe759712f0" providerId="LiveId" clId="{DCC191BB-452F-4B1F-9A56-AF98D86B1DE7}" dt="2020-10-05T10:55:19.168" v="3722"/>
          <ac:spMkLst>
            <pc:docMk/>
            <pc:sldMk cId="3295335418" sldId="4952"/>
            <ac:spMk id="11" creationId="{823AC064-BC96-4F32-8AE1-B2FD38754823}"/>
          </ac:spMkLst>
        </pc:spChg>
        <pc:spChg chg="add del">
          <ac:chgData name="翌霖 胡" userId="a9a41afe759712f0" providerId="LiveId" clId="{DCC191BB-452F-4B1F-9A56-AF98D86B1DE7}" dt="2020-10-05T11:02:27.554" v="3840" actId="26606"/>
          <ac:spMkLst>
            <pc:docMk/>
            <pc:sldMk cId="3295335418" sldId="4952"/>
            <ac:spMk id="17" creationId="{B6432BCE-DFD0-492A-825D-B06B192162F1}"/>
          </ac:spMkLst>
        </pc:spChg>
        <pc:spChg chg="add del">
          <ac:chgData name="翌霖 胡" userId="a9a41afe759712f0" providerId="LiveId" clId="{DCC191BB-452F-4B1F-9A56-AF98D86B1DE7}" dt="2020-10-05T11:02:27.554" v="3840" actId="26606"/>
          <ac:spMkLst>
            <pc:docMk/>
            <pc:sldMk cId="3295335418" sldId="4952"/>
            <ac:spMk id="19" creationId="{19F5B778-C67E-417B-9509-2F509EA61533}"/>
          </ac:spMkLst>
        </pc:spChg>
        <pc:spChg chg="add del">
          <ac:chgData name="翌霖 胡" userId="a9a41afe759712f0" providerId="LiveId" clId="{DCC191BB-452F-4B1F-9A56-AF98D86B1DE7}" dt="2020-10-05T11:02:27.554" v="3840" actId="26606"/>
          <ac:spMkLst>
            <pc:docMk/>
            <pc:sldMk cId="3295335418" sldId="4952"/>
            <ac:spMk id="21" creationId="{E88F05FB-902F-4AE9-81B6-9036CB580E28}"/>
          </ac:spMkLst>
        </pc:spChg>
        <pc:spChg chg="add del">
          <ac:chgData name="翌霖 胡" userId="a9a41afe759712f0" providerId="LiveId" clId="{DCC191BB-452F-4B1F-9A56-AF98D86B1DE7}" dt="2020-10-05T11:02:40.506" v="3842" actId="26606"/>
          <ac:spMkLst>
            <pc:docMk/>
            <pc:sldMk cId="3295335418" sldId="4952"/>
            <ac:spMk id="23" creationId="{C1AD70F9-2AA8-40AD-81F2-0D7BC881C9A9}"/>
          </ac:spMkLst>
        </pc:spChg>
        <pc:spChg chg="add del">
          <ac:chgData name="翌霖 胡" userId="a9a41afe759712f0" providerId="LiveId" clId="{DCC191BB-452F-4B1F-9A56-AF98D86B1DE7}" dt="2020-10-05T11:02:40.506" v="3842" actId="26606"/>
          <ac:spMkLst>
            <pc:docMk/>
            <pc:sldMk cId="3295335418" sldId="4952"/>
            <ac:spMk id="24" creationId="{58331D47-DE7A-4F51-9D59-FD68F3BDD20E}"/>
          </ac:spMkLst>
        </pc:spChg>
        <pc:spChg chg="add del">
          <ac:chgData name="翌霖 胡" userId="a9a41afe759712f0" providerId="LiveId" clId="{DCC191BB-452F-4B1F-9A56-AF98D86B1DE7}" dt="2020-10-05T11:02:40.506" v="3842" actId="26606"/>
          <ac:spMkLst>
            <pc:docMk/>
            <pc:sldMk cId="3295335418" sldId="4952"/>
            <ac:spMk id="25" creationId="{0A95E83E-3C35-4C05-B1FC-CBF86CCB7C21}"/>
          </ac:spMkLst>
        </pc:spChg>
        <pc:spChg chg="add del">
          <ac:chgData name="翌霖 胡" userId="a9a41afe759712f0" providerId="LiveId" clId="{DCC191BB-452F-4B1F-9A56-AF98D86B1DE7}" dt="2020-10-05T11:02:40.506" v="3842" actId="26606"/>
          <ac:spMkLst>
            <pc:docMk/>
            <pc:sldMk cId="3295335418" sldId="4952"/>
            <ac:spMk id="26" creationId="{99DEDC60-6312-4214-B219-E46479D7E137}"/>
          </ac:spMkLst>
        </pc:spChg>
        <pc:spChg chg="add del">
          <ac:chgData name="翌霖 胡" userId="a9a41afe759712f0" providerId="LiveId" clId="{DCC191BB-452F-4B1F-9A56-AF98D86B1DE7}" dt="2020-10-05T11:02:40.506" v="3842" actId="26606"/>
          <ac:spMkLst>
            <pc:docMk/>
            <pc:sldMk cId="3295335418" sldId="4952"/>
            <ac:spMk id="28" creationId="{66B8738D-6184-4200-93C8-A38B49E39D94}"/>
          </ac:spMkLst>
        </pc:spChg>
        <pc:spChg chg="add del">
          <ac:chgData name="翌霖 胡" userId="a9a41afe759712f0" providerId="LiveId" clId="{DCC191BB-452F-4B1F-9A56-AF98D86B1DE7}" dt="2020-10-05T11:02:40.506" v="3842" actId="26606"/>
          <ac:spMkLst>
            <pc:docMk/>
            <pc:sldMk cId="3295335418" sldId="4952"/>
            <ac:spMk id="29" creationId="{5B73017D-B127-4D47-BB33-0DA52359F549}"/>
          </ac:spMkLst>
        </pc:spChg>
        <pc:spChg chg="add">
          <ac:chgData name="翌霖 胡" userId="a9a41afe759712f0" providerId="LiveId" clId="{DCC191BB-452F-4B1F-9A56-AF98D86B1DE7}" dt="2020-10-05T11:02:40.516" v="3843" actId="26606"/>
          <ac:spMkLst>
            <pc:docMk/>
            <pc:sldMk cId="3295335418" sldId="4952"/>
            <ac:spMk id="32" creationId="{116A904D-80BE-42BB-A96F-14D33FFE0D88}"/>
          </ac:spMkLst>
        </pc:spChg>
        <pc:spChg chg="add">
          <ac:chgData name="翌霖 胡" userId="a9a41afe759712f0" providerId="LiveId" clId="{DCC191BB-452F-4B1F-9A56-AF98D86B1DE7}" dt="2020-10-05T11:02:40.516" v="3843" actId="26606"/>
          <ac:spMkLst>
            <pc:docMk/>
            <pc:sldMk cId="3295335418" sldId="4952"/>
            <ac:spMk id="33" creationId="{3E49CA6A-AA0D-433F-BA6F-E0F8DCBA8BD9}"/>
          </ac:spMkLst>
        </pc:spChg>
        <pc:spChg chg="add">
          <ac:chgData name="翌霖 胡" userId="a9a41afe759712f0" providerId="LiveId" clId="{DCC191BB-452F-4B1F-9A56-AF98D86B1DE7}" dt="2020-10-05T11:02:40.516" v="3843" actId="26606"/>
          <ac:spMkLst>
            <pc:docMk/>
            <pc:sldMk cId="3295335418" sldId="4952"/>
            <ac:spMk id="35" creationId="{B6432BCE-DFD0-492A-825D-B06B192162F1}"/>
          </ac:spMkLst>
        </pc:spChg>
        <pc:spChg chg="add">
          <ac:chgData name="翌霖 胡" userId="a9a41afe759712f0" providerId="LiveId" clId="{DCC191BB-452F-4B1F-9A56-AF98D86B1DE7}" dt="2020-10-05T11:02:40.516" v="3843" actId="26606"/>
          <ac:spMkLst>
            <pc:docMk/>
            <pc:sldMk cId="3295335418" sldId="4952"/>
            <ac:spMk id="36" creationId="{19F5B778-C67E-417B-9509-2F509EA61533}"/>
          </ac:spMkLst>
        </pc:spChg>
        <pc:spChg chg="add">
          <ac:chgData name="翌霖 胡" userId="a9a41afe759712f0" providerId="LiveId" clId="{DCC191BB-452F-4B1F-9A56-AF98D86B1DE7}" dt="2020-10-05T11:02:40.516" v="3843" actId="26606"/>
          <ac:spMkLst>
            <pc:docMk/>
            <pc:sldMk cId="3295335418" sldId="4952"/>
            <ac:spMk id="37" creationId="{E88F05FB-902F-4AE9-81B6-9036CB580E28}"/>
          </ac:spMkLst>
        </pc:spChg>
        <pc:picChg chg="mod ord">
          <ac:chgData name="翌霖 胡" userId="a9a41afe759712f0" providerId="LiveId" clId="{DCC191BB-452F-4B1F-9A56-AF98D86B1DE7}" dt="2020-10-05T11:02:40.516" v="3843" actId="26606"/>
          <ac:picMkLst>
            <pc:docMk/>
            <pc:sldMk cId="3295335418" sldId="4952"/>
            <ac:picMk id="5" creationId="{25F5C734-BA2D-4590-9FCB-B15C00CA8007}"/>
          </ac:picMkLst>
        </pc:picChg>
        <pc:picChg chg="mod">
          <ac:chgData name="翌霖 胡" userId="a9a41afe759712f0" providerId="LiveId" clId="{DCC191BB-452F-4B1F-9A56-AF98D86B1DE7}" dt="2020-10-05T11:02:40.516" v="3843" actId="26606"/>
          <ac:picMkLst>
            <pc:docMk/>
            <pc:sldMk cId="3295335418" sldId="4952"/>
            <ac:picMk id="6" creationId="{186B369B-A880-4659-AA2E-746195A72B3A}"/>
          </ac:picMkLst>
        </pc:picChg>
        <pc:cxnChg chg="add del">
          <ac:chgData name="翌霖 胡" userId="a9a41afe759712f0" providerId="LiveId" clId="{DCC191BB-452F-4B1F-9A56-AF98D86B1DE7}" dt="2020-10-05T11:02:27.554" v="3840" actId="26606"/>
          <ac:cxnSpMkLst>
            <pc:docMk/>
            <pc:sldMk cId="3295335418" sldId="4952"/>
            <ac:cxnSpMk id="10" creationId="{17706B1B-4321-47A1-B97B-3364729F7291}"/>
          </ac:cxnSpMkLst>
        </pc:cxnChg>
        <pc:cxnChg chg="add del">
          <ac:chgData name="翌霖 胡" userId="a9a41afe759712f0" providerId="LiveId" clId="{DCC191BB-452F-4B1F-9A56-AF98D86B1DE7}" dt="2020-10-05T10:55:19.168" v="3722"/>
          <ac:cxnSpMkLst>
            <pc:docMk/>
            <pc:sldMk cId="3295335418" sldId="4952"/>
            <ac:cxnSpMk id="13" creationId="{7E7C77BC-7138-40B1-A15B-20F57A494629}"/>
          </ac:cxnSpMkLst>
        </pc:cxnChg>
        <pc:cxnChg chg="add del">
          <ac:chgData name="翌霖 胡" userId="a9a41afe759712f0" providerId="LiveId" clId="{DCC191BB-452F-4B1F-9A56-AF98D86B1DE7}" dt="2020-10-05T10:55:19.168" v="3722"/>
          <ac:cxnSpMkLst>
            <pc:docMk/>
            <pc:sldMk cId="3295335418" sldId="4952"/>
            <ac:cxnSpMk id="15" creationId="{DB146403-F3D6-484B-B2ED-97F9565D0370}"/>
          </ac:cxnSpMkLst>
        </pc:cxnChg>
        <pc:cxnChg chg="add del">
          <ac:chgData name="翌霖 胡" userId="a9a41afe759712f0" providerId="LiveId" clId="{DCC191BB-452F-4B1F-9A56-AF98D86B1DE7}" dt="2020-10-05T11:02:40.506" v="3842" actId="26606"/>
          <ac:cxnSpMkLst>
            <pc:docMk/>
            <pc:sldMk cId="3295335418" sldId="4952"/>
            <ac:cxnSpMk id="27" creationId="{D92A1B31-DB63-435D-93E6-9712CDFB20FE}"/>
          </ac:cxnSpMkLst>
        </pc:cxnChg>
        <pc:cxnChg chg="add del">
          <ac:chgData name="翌霖 胡" userId="a9a41afe759712f0" providerId="LiveId" clId="{DCC191BB-452F-4B1F-9A56-AF98D86B1DE7}" dt="2020-10-05T11:02:40.506" v="3842" actId="26606"/>
          <ac:cxnSpMkLst>
            <pc:docMk/>
            <pc:sldMk cId="3295335418" sldId="4952"/>
            <ac:cxnSpMk id="30" creationId="{C2B7B8EB-0638-43BD-9A64-62F95F505484}"/>
          </ac:cxnSpMkLst>
        </pc:cxnChg>
        <pc:cxnChg chg="add">
          <ac:chgData name="翌霖 胡" userId="a9a41afe759712f0" providerId="LiveId" clId="{DCC191BB-452F-4B1F-9A56-AF98D86B1DE7}" dt="2020-10-05T11:02:40.516" v="3843" actId="26606"/>
          <ac:cxnSpMkLst>
            <pc:docMk/>
            <pc:sldMk cId="3295335418" sldId="4952"/>
            <ac:cxnSpMk id="34" creationId="{17706B1B-4321-47A1-B97B-3364729F7291}"/>
          </ac:cxnSpMkLst>
        </pc:cxnChg>
      </pc:sldChg>
      <pc:sldChg chg="addSp delSp modSp add del mod setBg delDesignElem">
        <pc:chgData name="翌霖 胡" userId="a9a41afe759712f0" providerId="LiveId" clId="{DCC191BB-452F-4B1F-9A56-AF98D86B1DE7}" dt="2020-10-05T11:02:44.830" v="3844" actId="26606"/>
        <pc:sldMkLst>
          <pc:docMk/>
          <pc:sldMk cId="21100258" sldId="4953"/>
        </pc:sldMkLst>
        <pc:spChg chg="mod">
          <ac:chgData name="翌霖 胡" userId="a9a41afe759712f0" providerId="LiveId" clId="{DCC191BB-452F-4B1F-9A56-AF98D86B1DE7}" dt="2020-10-05T11:02:44.830" v="3844" actId="26606"/>
          <ac:spMkLst>
            <pc:docMk/>
            <pc:sldMk cId="21100258" sldId="4953"/>
            <ac:spMk id="2" creationId="{47B7828E-47BD-4AD2-93E1-79B4BDA3DCB2}"/>
          </ac:spMkLst>
        </pc:spChg>
        <pc:spChg chg="mod">
          <ac:chgData name="翌霖 胡" userId="a9a41afe759712f0" providerId="LiveId" clId="{DCC191BB-452F-4B1F-9A56-AF98D86B1DE7}" dt="2020-10-05T11:02:44.830" v="3844" actId="26606"/>
          <ac:spMkLst>
            <pc:docMk/>
            <pc:sldMk cId="21100258" sldId="4953"/>
            <ac:spMk id="3" creationId="{B018A285-ECB3-4533-BF2B-C164149134B9}"/>
          </ac:spMkLst>
        </pc:spChg>
        <pc:spChg chg="add">
          <ac:chgData name="翌霖 胡" userId="a9a41afe759712f0" providerId="LiveId" clId="{DCC191BB-452F-4B1F-9A56-AF98D86B1DE7}" dt="2020-10-05T11:02:44.830" v="3844" actId="26606"/>
          <ac:spMkLst>
            <pc:docMk/>
            <pc:sldMk cId="21100258" sldId="4953"/>
            <ac:spMk id="7" creationId="{3741B58E-3B65-4A01-A276-975AB2CF8A08}"/>
          </ac:spMkLst>
        </pc:spChg>
        <pc:spChg chg="add">
          <ac:chgData name="翌霖 胡" userId="a9a41afe759712f0" providerId="LiveId" clId="{DCC191BB-452F-4B1F-9A56-AF98D86B1DE7}" dt="2020-10-05T11:02:44.830" v="3844" actId="26606"/>
          <ac:spMkLst>
            <pc:docMk/>
            <pc:sldMk cId="21100258" sldId="4953"/>
            <ac:spMk id="8" creationId="{7AAC67C3-831B-4AB1-A259-DFB839CAFAFC}"/>
          </ac:spMkLst>
        </pc:spChg>
        <pc:spChg chg="add del">
          <ac:chgData name="翌霖 胡" userId="a9a41afe759712f0" providerId="LiveId" clId="{DCC191BB-452F-4B1F-9A56-AF98D86B1DE7}" dt="2020-10-05T10:55:19.168" v="3722"/>
          <ac:spMkLst>
            <pc:docMk/>
            <pc:sldMk cId="21100258" sldId="4953"/>
            <ac:spMk id="10" creationId="{8D70B121-56F4-4848-B38B-182089D909FA}"/>
          </ac:spMkLst>
        </pc:spChg>
        <pc:spChg chg="add">
          <ac:chgData name="翌霖 胡" userId="a9a41afe759712f0" providerId="LiveId" clId="{DCC191BB-452F-4B1F-9A56-AF98D86B1DE7}" dt="2020-10-05T11:02:44.830" v="3844" actId="26606"/>
          <ac:spMkLst>
            <pc:docMk/>
            <pc:sldMk cId="21100258" sldId="4953"/>
            <ac:spMk id="14" creationId="{054B3F04-9EAC-45C0-B3CE-0387EEA10A0C}"/>
          </ac:spMkLst>
        </pc:spChg>
        <pc:cxnChg chg="add del">
          <ac:chgData name="翌霖 胡" userId="a9a41afe759712f0" providerId="LiveId" clId="{DCC191BB-452F-4B1F-9A56-AF98D86B1DE7}" dt="2020-10-05T10:55:19.168" v="3722"/>
          <ac:cxnSpMkLst>
            <pc:docMk/>
            <pc:sldMk cId="21100258" sldId="4953"/>
            <ac:cxnSpMk id="12" creationId="{2D72A2C9-F3CA-4216-8BAD-FA4C970C3C4E}"/>
          </ac:cxnSpMkLst>
        </pc:cxnChg>
      </pc:sldChg>
      <pc:sldChg chg="addSp delSp modSp add del mod setBg delDesignElem">
        <pc:chgData name="翌霖 胡" userId="a9a41afe759712f0" providerId="LiveId" clId="{DCC191BB-452F-4B1F-9A56-AF98D86B1DE7}" dt="2020-10-05T11:02:54.647" v="3847" actId="26606"/>
        <pc:sldMkLst>
          <pc:docMk/>
          <pc:sldMk cId="3885405491" sldId="4954"/>
        </pc:sldMkLst>
        <pc:spChg chg="mod">
          <ac:chgData name="翌霖 胡" userId="a9a41afe759712f0" providerId="LiveId" clId="{DCC191BB-452F-4B1F-9A56-AF98D86B1DE7}" dt="2020-10-05T11:02:54.647" v="3847" actId="26606"/>
          <ac:spMkLst>
            <pc:docMk/>
            <pc:sldMk cId="3885405491" sldId="4954"/>
            <ac:spMk id="2" creationId="{575FAD24-44AD-4FD1-9545-0A3F6F050844}"/>
          </ac:spMkLst>
        </pc:spChg>
        <pc:spChg chg="add del">
          <ac:chgData name="翌霖 胡" userId="a9a41afe759712f0" providerId="LiveId" clId="{DCC191BB-452F-4B1F-9A56-AF98D86B1DE7}" dt="2020-10-05T10:55:19.168" v="3722"/>
          <ac:spMkLst>
            <pc:docMk/>
            <pc:sldMk cId="3885405491" sldId="4954"/>
            <ac:spMk id="73" creationId="{823AC064-BC96-4F32-8AE1-B2FD38754823}"/>
          </ac:spMkLst>
        </pc:spChg>
        <pc:spChg chg="add del">
          <ac:chgData name="翌霖 胡" userId="a9a41afe759712f0" providerId="LiveId" clId="{DCC191BB-452F-4B1F-9A56-AF98D86B1DE7}" dt="2020-10-05T11:02:54.636" v="3846" actId="26606"/>
          <ac:spMkLst>
            <pc:docMk/>
            <pc:sldMk cId="3885405491" sldId="4954"/>
            <ac:spMk id="79" creationId="{D1B4E201-164F-4793-895E-C149B2F2FCA0}"/>
          </ac:spMkLst>
        </pc:spChg>
        <pc:spChg chg="add del">
          <ac:chgData name="翌霖 胡" userId="a9a41afe759712f0" providerId="LiveId" clId="{DCC191BB-452F-4B1F-9A56-AF98D86B1DE7}" dt="2020-10-05T11:02:54.636" v="3846" actId="26606"/>
          <ac:spMkLst>
            <pc:docMk/>
            <pc:sldMk cId="3885405491" sldId="4954"/>
            <ac:spMk id="81" creationId="{765F4110-C0FC-4D61-ACD2-A7C950EAE908}"/>
          </ac:spMkLst>
        </pc:spChg>
        <pc:spChg chg="add del">
          <ac:chgData name="翌霖 胡" userId="a9a41afe759712f0" providerId="LiveId" clId="{DCC191BB-452F-4B1F-9A56-AF98D86B1DE7}" dt="2020-10-05T11:02:54.636" v="3846" actId="26606"/>
          <ac:spMkLst>
            <pc:docMk/>
            <pc:sldMk cId="3885405491" sldId="4954"/>
            <ac:spMk id="83" creationId="{BCB59D9D-744D-4B34-BC44-E8C085D3EFF5}"/>
          </ac:spMkLst>
        </pc:spChg>
        <pc:spChg chg="add del">
          <ac:chgData name="翌霖 胡" userId="a9a41afe759712f0" providerId="LiveId" clId="{DCC191BB-452F-4B1F-9A56-AF98D86B1DE7}" dt="2020-10-05T11:02:54.636" v="3846" actId="26606"/>
          <ac:spMkLst>
            <pc:docMk/>
            <pc:sldMk cId="3885405491" sldId="4954"/>
            <ac:spMk id="9222" creationId="{116A904D-80BE-42BB-A96F-14D33FFE0D88}"/>
          </ac:spMkLst>
        </pc:spChg>
        <pc:spChg chg="add del">
          <ac:chgData name="翌霖 胡" userId="a9a41afe759712f0" providerId="LiveId" clId="{DCC191BB-452F-4B1F-9A56-AF98D86B1DE7}" dt="2020-10-05T11:02:54.636" v="3846" actId="26606"/>
          <ac:spMkLst>
            <pc:docMk/>
            <pc:sldMk cId="3885405491" sldId="4954"/>
            <ac:spMk id="9223" creationId="{3E49CA6A-AA0D-433F-BA6F-E0F8DCBA8BD9}"/>
          </ac:spMkLst>
        </pc:spChg>
        <pc:spChg chg="add">
          <ac:chgData name="翌霖 胡" userId="a9a41afe759712f0" providerId="LiveId" clId="{DCC191BB-452F-4B1F-9A56-AF98D86B1DE7}" dt="2020-10-05T11:02:54.647" v="3847" actId="26606"/>
          <ac:spMkLst>
            <pc:docMk/>
            <pc:sldMk cId="3885405491" sldId="4954"/>
            <ac:spMk id="9226" creationId="{116A904D-80BE-42BB-A96F-14D33FFE0D88}"/>
          </ac:spMkLst>
        </pc:spChg>
        <pc:spChg chg="add">
          <ac:chgData name="翌霖 胡" userId="a9a41afe759712f0" providerId="LiveId" clId="{DCC191BB-452F-4B1F-9A56-AF98D86B1DE7}" dt="2020-10-05T11:02:54.647" v="3847" actId="26606"/>
          <ac:spMkLst>
            <pc:docMk/>
            <pc:sldMk cId="3885405491" sldId="4954"/>
            <ac:spMk id="9227" creationId="{3E49CA6A-AA0D-433F-BA6F-E0F8DCBA8BD9}"/>
          </ac:spMkLst>
        </pc:spChg>
        <pc:spChg chg="add">
          <ac:chgData name="翌霖 胡" userId="a9a41afe759712f0" providerId="LiveId" clId="{DCC191BB-452F-4B1F-9A56-AF98D86B1DE7}" dt="2020-10-05T11:02:54.647" v="3847" actId="26606"/>
          <ac:spMkLst>
            <pc:docMk/>
            <pc:sldMk cId="3885405491" sldId="4954"/>
            <ac:spMk id="9229" creationId="{B6432BCE-DFD0-492A-825D-B06B192162F1}"/>
          </ac:spMkLst>
        </pc:spChg>
        <pc:spChg chg="add">
          <ac:chgData name="翌霖 胡" userId="a9a41afe759712f0" providerId="LiveId" clId="{DCC191BB-452F-4B1F-9A56-AF98D86B1DE7}" dt="2020-10-05T11:02:54.647" v="3847" actId="26606"/>
          <ac:spMkLst>
            <pc:docMk/>
            <pc:sldMk cId="3885405491" sldId="4954"/>
            <ac:spMk id="9230" creationId="{19F5B778-C67E-417B-9509-2F509EA61533}"/>
          </ac:spMkLst>
        </pc:spChg>
        <pc:spChg chg="add">
          <ac:chgData name="翌霖 胡" userId="a9a41afe759712f0" providerId="LiveId" clId="{DCC191BB-452F-4B1F-9A56-AF98D86B1DE7}" dt="2020-10-05T11:02:54.647" v="3847" actId="26606"/>
          <ac:spMkLst>
            <pc:docMk/>
            <pc:sldMk cId="3885405491" sldId="4954"/>
            <ac:spMk id="9231" creationId="{E88F05FB-902F-4AE9-81B6-9036CB580E28}"/>
          </ac:spMkLst>
        </pc:spChg>
        <pc:picChg chg="mod ord">
          <ac:chgData name="翌霖 胡" userId="a9a41afe759712f0" providerId="LiveId" clId="{DCC191BB-452F-4B1F-9A56-AF98D86B1DE7}" dt="2020-10-05T11:02:54.647" v="3847" actId="26606"/>
          <ac:picMkLst>
            <pc:docMk/>
            <pc:sldMk cId="3885405491" sldId="4954"/>
            <ac:picMk id="4" creationId="{EF96B0D9-46DC-45BA-A72B-0B5AE1402450}"/>
          </ac:picMkLst>
        </pc:picChg>
        <pc:picChg chg="mod">
          <ac:chgData name="翌霖 胡" userId="a9a41afe759712f0" providerId="LiveId" clId="{DCC191BB-452F-4B1F-9A56-AF98D86B1DE7}" dt="2020-10-05T11:02:54.647" v="3847" actId="26606"/>
          <ac:picMkLst>
            <pc:docMk/>
            <pc:sldMk cId="3885405491" sldId="4954"/>
            <ac:picMk id="9220" creationId="{66008418-CF3E-4654-99AE-C0BA4204B8CE}"/>
          </ac:picMkLst>
        </pc:picChg>
        <pc:cxnChg chg="add del">
          <ac:chgData name="翌霖 胡" userId="a9a41afe759712f0" providerId="LiveId" clId="{DCC191BB-452F-4B1F-9A56-AF98D86B1DE7}" dt="2020-10-05T10:55:19.168" v="3722"/>
          <ac:cxnSpMkLst>
            <pc:docMk/>
            <pc:sldMk cId="3885405491" sldId="4954"/>
            <ac:cxnSpMk id="75" creationId="{7E7C77BC-7138-40B1-A15B-20F57A494629}"/>
          </ac:cxnSpMkLst>
        </pc:cxnChg>
        <pc:cxnChg chg="add del">
          <ac:chgData name="翌霖 胡" userId="a9a41afe759712f0" providerId="LiveId" clId="{DCC191BB-452F-4B1F-9A56-AF98D86B1DE7}" dt="2020-10-05T10:55:19.168" v="3722"/>
          <ac:cxnSpMkLst>
            <pc:docMk/>
            <pc:sldMk cId="3885405491" sldId="4954"/>
            <ac:cxnSpMk id="77" creationId="{DB146403-F3D6-484B-B2ED-97F9565D0370}"/>
          </ac:cxnSpMkLst>
        </pc:cxnChg>
        <pc:cxnChg chg="add del">
          <ac:chgData name="翌霖 胡" userId="a9a41afe759712f0" providerId="LiveId" clId="{DCC191BB-452F-4B1F-9A56-AF98D86B1DE7}" dt="2020-10-05T11:02:54.636" v="3846" actId="26606"/>
          <ac:cxnSpMkLst>
            <pc:docMk/>
            <pc:sldMk cId="3885405491" sldId="4954"/>
            <ac:cxnSpMk id="9224" creationId="{17706B1B-4321-47A1-B97B-3364729F7291}"/>
          </ac:cxnSpMkLst>
        </pc:cxnChg>
        <pc:cxnChg chg="add">
          <ac:chgData name="翌霖 胡" userId="a9a41afe759712f0" providerId="LiveId" clId="{DCC191BB-452F-4B1F-9A56-AF98D86B1DE7}" dt="2020-10-05T11:02:54.647" v="3847" actId="26606"/>
          <ac:cxnSpMkLst>
            <pc:docMk/>
            <pc:sldMk cId="3885405491" sldId="4954"/>
            <ac:cxnSpMk id="9228" creationId="{17706B1B-4321-47A1-B97B-3364729F7291}"/>
          </ac:cxnSpMkLst>
        </pc:cxnChg>
      </pc:sldChg>
      <pc:sldChg chg="add del">
        <pc:chgData name="翌霖 胡" userId="a9a41afe759712f0" providerId="LiveId" clId="{DCC191BB-452F-4B1F-9A56-AF98D86B1DE7}" dt="2020-10-05T10:55:19.168" v="3722"/>
        <pc:sldMkLst>
          <pc:docMk/>
          <pc:sldMk cId="3547261125" sldId="4955"/>
        </pc:sldMkLst>
      </pc:sldChg>
      <pc:sldChg chg="modSp add del mod">
        <pc:chgData name="翌霖 胡" userId="a9a41afe759712f0" providerId="LiveId" clId="{DCC191BB-452F-4B1F-9A56-AF98D86B1DE7}" dt="2020-10-05T11:03:19.007" v="3851" actId="1076"/>
        <pc:sldMkLst>
          <pc:docMk/>
          <pc:sldMk cId="2957885918" sldId="4956"/>
        </pc:sldMkLst>
        <pc:spChg chg="mod">
          <ac:chgData name="翌霖 胡" userId="a9a41afe759712f0" providerId="LiveId" clId="{DCC191BB-452F-4B1F-9A56-AF98D86B1DE7}" dt="2020-10-05T11:03:19.007" v="3851" actId="1076"/>
          <ac:spMkLst>
            <pc:docMk/>
            <pc:sldMk cId="2957885918" sldId="4956"/>
            <ac:spMk id="2" creationId="{3C02DCBD-E9AD-47F5-B2A2-DCF0923B10F7}"/>
          </ac:spMkLst>
        </pc:spChg>
        <pc:picChg chg="mod">
          <ac:chgData name="翌霖 胡" userId="a9a41afe759712f0" providerId="LiveId" clId="{DCC191BB-452F-4B1F-9A56-AF98D86B1DE7}" dt="2020-10-05T11:03:10.670" v="3848" actId="1076"/>
          <ac:picMkLst>
            <pc:docMk/>
            <pc:sldMk cId="2957885918" sldId="4956"/>
            <ac:picMk id="5" creationId="{5EB05065-287F-4C71-BB2A-36DCE41729F4}"/>
          </ac:picMkLst>
        </pc:picChg>
        <pc:picChg chg="mod">
          <ac:chgData name="翌霖 胡" userId="a9a41afe759712f0" providerId="LiveId" clId="{DCC191BB-452F-4B1F-9A56-AF98D86B1DE7}" dt="2020-10-05T11:03:15.238" v="3850" actId="1076"/>
          <ac:picMkLst>
            <pc:docMk/>
            <pc:sldMk cId="2957885918" sldId="4956"/>
            <ac:picMk id="6" creationId="{97389037-4B93-4675-957A-3614B632B093}"/>
          </ac:picMkLst>
        </pc:picChg>
        <pc:picChg chg="mod">
          <ac:chgData name="翌霖 胡" userId="a9a41afe759712f0" providerId="LiveId" clId="{DCC191BB-452F-4B1F-9A56-AF98D86B1DE7}" dt="2020-10-05T11:03:12.372" v="3849" actId="1076"/>
          <ac:picMkLst>
            <pc:docMk/>
            <pc:sldMk cId="2957885918" sldId="4956"/>
            <ac:picMk id="8" creationId="{07A8556F-8638-43AD-A29A-334379038F2D}"/>
          </ac:picMkLst>
        </pc:picChg>
      </pc:sldChg>
      <pc:sldChg chg="modSp add del mod">
        <pc:chgData name="翌霖 胡" userId="a9a41afe759712f0" providerId="LiveId" clId="{DCC191BB-452F-4B1F-9A56-AF98D86B1DE7}" dt="2020-10-05T11:03:23.030" v="3853" actId="1076"/>
        <pc:sldMkLst>
          <pc:docMk/>
          <pc:sldMk cId="2997731456" sldId="4957"/>
        </pc:sldMkLst>
        <pc:picChg chg="mod">
          <ac:chgData name="翌霖 胡" userId="a9a41afe759712f0" providerId="LiveId" clId="{DCC191BB-452F-4B1F-9A56-AF98D86B1DE7}" dt="2020-10-05T11:03:23.030" v="3853" actId="1076"/>
          <ac:picMkLst>
            <pc:docMk/>
            <pc:sldMk cId="2997731456" sldId="4957"/>
            <ac:picMk id="4" creationId="{76FCE4C9-83D3-4A7E-B650-1DBB2982FC08}"/>
          </ac:picMkLst>
        </pc:picChg>
        <pc:picChg chg="mod">
          <ac:chgData name="翌霖 胡" userId="a9a41afe759712f0" providerId="LiveId" clId="{DCC191BB-452F-4B1F-9A56-AF98D86B1DE7}" dt="2020-10-05T11:03:21.336" v="3852" actId="1076"/>
          <ac:picMkLst>
            <pc:docMk/>
            <pc:sldMk cId="2997731456" sldId="4957"/>
            <ac:picMk id="5" creationId="{11408734-3708-4211-ADDE-13BC749D4642}"/>
          </ac:picMkLst>
        </pc:picChg>
      </pc:sldChg>
      <pc:sldChg chg="modSp add del mod">
        <pc:chgData name="翌霖 胡" userId="a9a41afe759712f0" providerId="LiveId" clId="{DCC191BB-452F-4B1F-9A56-AF98D86B1DE7}" dt="2020-10-05T11:03:34.738" v="3857" actId="14100"/>
        <pc:sldMkLst>
          <pc:docMk/>
          <pc:sldMk cId="3795185691" sldId="4958"/>
        </pc:sldMkLst>
        <pc:spChg chg="mod">
          <ac:chgData name="翌霖 胡" userId="a9a41afe759712f0" providerId="LiveId" clId="{DCC191BB-452F-4B1F-9A56-AF98D86B1DE7}" dt="2020-10-05T11:03:34.738" v="3857" actId="14100"/>
          <ac:spMkLst>
            <pc:docMk/>
            <pc:sldMk cId="3795185691" sldId="4958"/>
            <ac:spMk id="3" creationId="{C52164C0-5F11-4203-95F5-6ECD8D1DB86E}"/>
          </ac:spMkLst>
        </pc:spChg>
        <pc:picChg chg="mod">
          <ac:chgData name="翌霖 胡" userId="a9a41afe759712f0" providerId="LiveId" clId="{DCC191BB-452F-4B1F-9A56-AF98D86B1DE7}" dt="2020-10-05T11:03:29.037" v="3854" actId="1076"/>
          <ac:picMkLst>
            <pc:docMk/>
            <pc:sldMk cId="3795185691" sldId="4958"/>
            <ac:picMk id="12290" creationId="{44316D68-83CE-46E0-9DAB-D343A9E78A62}"/>
          </ac:picMkLst>
        </pc:picChg>
      </pc:sldChg>
      <pc:sldChg chg="add del">
        <pc:chgData name="翌霖 胡" userId="a9a41afe759712f0" providerId="LiveId" clId="{DCC191BB-452F-4B1F-9A56-AF98D86B1DE7}" dt="2020-10-05T10:55:19.168" v="3722"/>
        <pc:sldMkLst>
          <pc:docMk/>
          <pc:sldMk cId="3188828571" sldId="4963"/>
        </pc:sldMkLst>
      </pc:sldChg>
      <pc:sldChg chg="modSp add del mod">
        <pc:chgData name="翌霖 胡" userId="a9a41afe759712f0" providerId="LiveId" clId="{DCC191BB-452F-4B1F-9A56-AF98D86B1DE7}" dt="2020-10-05T11:03:44.608" v="3858" actId="14100"/>
        <pc:sldMkLst>
          <pc:docMk/>
          <pc:sldMk cId="874877914" sldId="4964"/>
        </pc:sldMkLst>
        <pc:spChg chg="mod">
          <ac:chgData name="翌霖 胡" userId="a9a41afe759712f0" providerId="LiveId" clId="{DCC191BB-452F-4B1F-9A56-AF98D86B1DE7}" dt="2020-10-05T11:03:44.608" v="3858" actId="14100"/>
          <ac:spMkLst>
            <pc:docMk/>
            <pc:sldMk cId="874877914" sldId="4964"/>
            <ac:spMk id="3" creationId="{A0A17068-638E-40EA-B89F-60CD58C83E6A}"/>
          </ac:spMkLst>
        </pc:spChg>
      </pc:sldChg>
      <pc:sldChg chg="add del">
        <pc:chgData name="翌霖 胡" userId="a9a41afe759712f0" providerId="LiveId" clId="{DCC191BB-452F-4B1F-9A56-AF98D86B1DE7}" dt="2020-10-05T10:55:19.168" v="3722"/>
        <pc:sldMkLst>
          <pc:docMk/>
          <pc:sldMk cId="3329755082" sldId="4965"/>
        </pc:sldMkLst>
      </pc:sldChg>
      <pc:sldChg chg="add del">
        <pc:chgData name="翌霖 胡" userId="a9a41afe759712f0" providerId="LiveId" clId="{DCC191BB-452F-4B1F-9A56-AF98D86B1DE7}" dt="2020-10-05T10:55:19.168" v="3722"/>
        <pc:sldMkLst>
          <pc:docMk/>
          <pc:sldMk cId="3900751830" sldId="4966"/>
        </pc:sldMkLst>
      </pc:sldChg>
      <pc:sldChg chg="addSp delSp add del setBg delDesignElem">
        <pc:chgData name="翌霖 胡" userId="a9a41afe759712f0" providerId="LiveId" clId="{DCC191BB-452F-4B1F-9A56-AF98D86B1DE7}" dt="2020-10-05T10:56:19.807" v="3727"/>
        <pc:sldMkLst>
          <pc:docMk/>
          <pc:sldMk cId="1713674282" sldId="4967"/>
        </pc:sldMkLst>
        <pc:spChg chg="add del">
          <ac:chgData name="翌霖 胡" userId="a9a41afe759712f0" providerId="LiveId" clId="{DCC191BB-452F-4B1F-9A56-AF98D86B1DE7}" dt="2020-10-05T10:56:19.807" v="3727"/>
          <ac:spMkLst>
            <pc:docMk/>
            <pc:sldMk cId="1713674282" sldId="4967"/>
            <ac:spMk id="24" creationId="{4351DFE5-F63D-4BE0-BDA9-E3EB88F01AA5}"/>
          </ac:spMkLst>
        </pc:spChg>
        <pc:picChg chg="add del">
          <ac:chgData name="翌霖 胡" userId="a9a41afe759712f0" providerId="LiveId" clId="{DCC191BB-452F-4B1F-9A56-AF98D86B1DE7}" dt="2020-10-05T10:56:19.807" v="3727"/>
          <ac:picMkLst>
            <pc:docMk/>
            <pc:sldMk cId="1713674282" sldId="4967"/>
            <ac:picMk id="25" creationId="{3AA16612-ACD2-4A16-8F2B-4514FD6BF28F}"/>
          </ac:picMkLst>
        </pc:picChg>
      </pc:sldChg>
      <pc:sldChg chg="addSp delSp modSp add mod">
        <pc:chgData name="翌霖 胡" userId="a9a41afe759712f0" providerId="LiveId" clId="{DCC191BB-452F-4B1F-9A56-AF98D86B1DE7}" dt="2020-10-05T11:41:48.643" v="3901" actId="26606"/>
        <pc:sldMkLst>
          <pc:docMk/>
          <pc:sldMk cId="3385209508" sldId="4967"/>
        </pc:sldMkLst>
        <pc:spChg chg="mod">
          <ac:chgData name="翌霖 胡" userId="a9a41afe759712f0" providerId="LiveId" clId="{DCC191BB-452F-4B1F-9A56-AF98D86B1DE7}" dt="2020-10-05T11:41:48.643" v="3901" actId="26606"/>
          <ac:spMkLst>
            <pc:docMk/>
            <pc:sldMk cId="3385209508" sldId="4967"/>
            <ac:spMk id="2" creationId="{09765AFC-AEBF-48E8-890B-BD016B6DF584}"/>
          </ac:spMkLst>
        </pc:spChg>
        <pc:spChg chg="del mod">
          <ac:chgData name="翌霖 胡" userId="a9a41afe759712f0" providerId="LiveId" clId="{DCC191BB-452F-4B1F-9A56-AF98D86B1DE7}" dt="2020-10-05T10:56:48.121" v="3746" actId="478"/>
          <ac:spMkLst>
            <pc:docMk/>
            <pc:sldMk cId="3385209508" sldId="4967"/>
            <ac:spMk id="3" creationId="{1BEC71E2-7377-454E-9DFC-B405FA7D8430}"/>
          </ac:spMkLst>
        </pc:spChg>
        <pc:spChg chg="del">
          <ac:chgData name="翌霖 胡" userId="a9a41afe759712f0" providerId="LiveId" clId="{DCC191BB-452F-4B1F-9A56-AF98D86B1DE7}" dt="2020-10-05T11:41:48.643" v="3901" actId="26606"/>
          <ac:spMkLst>
            <pc:docMk/>
            <pc:sldMk cId="3385209508" sldId="4967"/>
            <ac:spMk id="24" creationId="{4351DFE5-F63D-4BE0-BDA9-E3EB88F01AA5}"/>
          </ac:spMkLst>
        </pc:spChg>
        <pc:spChg chg="add">
          <ac:chgData name="翌霖 胡" userId="a9a41afe759712f0" providerId="LiveId" clId="{DCC191BB-452F-4B1F-9A56-AF98D86B1DE7}" dt="2020-10-05T11:41:48.643" v="3901" actId="26606"/>
          <ac:spMkLst>
            <pc:docMk/>
            <pc:sldMk cId="3385209508" sldId="4967"/>
            <ac:spMk id="30" creationId="{23962611-DFD5-4092-AAFD-559E3DFCE2C9}"/>
          </ac:spMkLst>
        </pc:spChg>
        <pc:picChg chg="del">
          <ac:chgData name="翌霖 胡" userId="a9a41afe759712f0" providerId="LiveId" clId="{DCC191BB-452F-4B1F-9A56-AF98D86B1DE7}" dt="2020-10-05T11:41:48.643" v="3901" actId="26606"/>
          <ac:picMkLst>
            <pc:docMk/>
            <pc:sldMk cId="3385209508" sldId="4967"/>
            <ac:picMk id="25" creationId="{3AA16612-ACD2-4A16-8F2B-4514FD6BF28F}"/>
          </ac:picMkLst>
        </pc:picChg>
        <pc:picChg chg="add">
          <ac:chgData name="翌霖 胡" userId="a9a41afe759712f0" providerId="LiveId" clId="{DCC191BB-452F-4B1F-9A56-AF98D86B1DE7}" dt="2020-10-05T11:41:48.643" v="3901" actId="26606"/>
          <ac:picMkLst>
            <pc:docMk/>
            <pc:sldMk cId="3385209508" sldId="4967"/>
            <ac:picMk id="32" creationId="{2270F1FA-0425-408F-9861-80BF5AFB276D}"/>
          </ac:picMkLst>
        </pc:picChg>
      </pc:sldChg>
      <pc:sldChg chg="modSp new mod">
        <pc:chgData name="翌霖 胡" userId="a9a41afe759712f0" providerId="LiveId" clId="{DCC191BB-452F-4B1F-9A56-AF98D86B1DE7}" dt="2020-10-05T10:58:47.053" v="3785"/>
        <pc:sldMkLst>
          <pc:docMk/>
          <pc:sldMk cId="987886586" sldId="4968"/>
        </pc:sldMkLst>
        <pc:spChg chg="mod">
          <ac:chgData name="翌霖 胡" userId="a9a41afe759712f0" providerId="LiveId" clId="{DCC191BB-452F-4B1F-9A56-AF98D86B1DE7}" dt="2020-10-05T10:58:42.127" v="3783"/>
          <ac:spMkLst>
            <pc:docMk/>
            <pc:sldMk cId="987886586" sldId="4968"/>
            <ac:spMk id="2" creationId="{D1765872-9B11-4011-95D2-5BCA10FA38B1}"/>
          </ac:spMkLst>
        </pc:spChg>
        <pc:spChg chg="mod">
          <ac:chgData name="翌霖 胡" userId="a9a41afe759712f0" providerId="LiveId" clId="{DCC191BB-452F-4B1F-9A56-AF98D86B1DE7}" dt="2020-10-05T10:58:47.053" v="3785"/>
          <ac:spMkLst>
            <pc:docMk/>
            <pc:sldMk cId="987886586" sldId="4968"/>
            <ac:spMk id="3" creationId="{AF62C914-ED61-4C7B-9955-B49D6D13EE4C}"/>
          </ac:spMkLst>
        </pc:spChg>
      </pc:sldChg>
      <pc:sldChg chg="modSp add mod">
        <pc:chgData name="翌霖 胡" userId="a9a41afe759712f0" providerId="LiveId" clId="{DCC191BB-452F-4B1F-9A56-AF98D86B1DE7}" dt="2020-10-05T11:00:13.542" v="3815"/>
        <pc:sldMkLst>
          <pc:docMk/>
          <pc:sldMk cId="287502289" sldId="4969"/>
        </pc:sldMkLst>
        <pc:spChg chg="mod">
          <ac:chgData name="翌霖 胡" userId="a9a41afe759712f0" providerId="LiveId" clId="{DCC191BB-452F-4B1F-9A56-AF98D86B1DE7}" dt="2020-10-05T11:00:08.501" v="3813" actId="6549"/>
          <ac:spMkLst>
            <pc:docMk/>
            <pc:sldMk cId="287502289" sldId="4969"/>
            <ac:spMk id="2" creationId="{D1765872-9B11-4011-95D2-5BCA10FA38B1}"/>
          </ac:spMkLst>
        </pc:spChg>
        <pc:spChg chg="mod">
          <ac:chgData name="翌霖 胡" userId="a9a41afe759712f0" providerId="LiveId" clId="{DCC191BB-452F-4B1F-9A56-AF98D86B1DE7}" dt="2020-10-05T11:00:13.542" v="3815"/>
          <ac:spMkLst>
            <pc:docMk/>
            <pc:sldMk cId="287502289" sldId="4969"/>
            <ac:spMk id="3" creationId="{AF62C914-ED61-4C7B-9955-B49D6D13EE4C}"/>
          </ac:spMkLst>
        </pc:spChg>
      </pc:sldChg>
    </pc:docChg>
  </pc:docChgLst>
  <pc:docChgLst>
    <pc:chgData name="胡 翌霖" userId="a9a41afe759712f0" providerId="LiveId" clId="{9977ADA4-3917-4DF3-830B-BC52DBBA9BE6}"/>
    <pc:docChg chg="modSld">
      <pc:chgData name="胡 翌霖" userId="a9a41afe759712f0" providerId="LiveId" clId="{9977ADA4-3917-4DF3-830B-BC52DBBA9BE6}" dt="2022-11-21T08:37:27.880" v="2"/>
      <pc:docMkLst>
        <pc:docMk/>
      </pc:docMkLst>
      <pc:sldChg chg="modSp mod">
        <pc:chgData name="胡 翌霖" userId="a9a41afe759712f0" providerId="LiveId" clId="{9977ADA4-3917-4DF3-830B-BC52DBBA9BE6}" dt="2022-11-21T08:37:27.880" v="2"/>
        <pc:sldMkLst>
          <pc:docMk/>
          <pc:sldMk cId="492686361" sldId="323"/>
        </pc:sldMkLst>
        <pc:spChg chg="mod">
          <ac:chgData name="胡 翌霖" userId="a9a41afe759712f0" providerId="LiveId" clId="{9977ADA4-3917-4DF3-830B-BC52DBBA9BE6}" dt="2022-11-21T08:37:27.880" v="2"/>
          <ac:spMkLst>
            <pc:docMk/>
            <pc:sldMk cId="492686361" sldId="323"/>
            <ac:spMk id="2" creationId="{96233937-605F-48FE-B429-90F8B7CEFBBD}"/>
          </ac:spMkLst>
        </pc:spChg>
      </pc:sldChg>
    </pc:docChg>
  </pc:docChgLst>
  <pc:docChgLst>
    <pc:chgData name="胡 翌霖" userId="a9a41afe759712f0" providerId="LiveId" clId="{6C96752C-4EB4-48F5-AA8A-E4CE50F14F75}"/>
    <pc:docChg chg="undo custSel delSld modSld">
      <pc:chgData name="胡 翌霖" userId="a9a41afe759712f0" providerId="LiveId" clId="{6C96752C-4EB4-48F5-AA8A-E4CE50F14F75}" dt="2021-12-07T02:20:42.042" v="27"/>
      <pc:docMkLst>
        <pc:docMk/>
      </pc:docMkLst>
      <pc:sldChg chg="modSp mod">
        <pc:chgData name="胡 翌霖" userId="a9a41afe759712f0" providerId="LiveId" clId="{6C96752C-4EB4-48F5-AA8A-E4CE50F14F75}" dt="2021-12-07T02:05:25.728" v="1" actId="207"/>
        <pc:sldMkLst>
          <pc:docMk/>
          <pc:sldMk cId="492686361" sldId="323"/>
        </pc:sldMkLst>
        <pc:spChg chg="mod">
          <ac:chgData name="胡 翌霖" userId="a9a41afe759712f0" providerId="LiveId" clId="{6C96752C-4EB4-48F5-AA8A-E4CE50F14F75}" dt="2021-12-07T02:05:25.728" v="1" actId="207"/>
          <ac:spMkLst>
            <pc:docMk/>
            <pc:sldMk cId="492686361" sldId="323"/>
            <ac:spMk id="2" creationId="{96233937-605F-48FE-B429-90F8B7CEFBBD}"/>
          </ac:spMkLst>
        </pc:spChg>
      </pc:sldChg>
      <pc:sldChg chg="modSp mod">
        <pc:chgData name="胡 翌霖" userId="a9a41afe759712f0" providerId="LiveId" clId="{6C96752C-4EB4-48F5-AA8A-E4CE50F14F75}" dt="2021-12-07T02:20:42.042" v="27"/>
        <pc:sldMkLst>
          <pc:docMk/>
          <pc:sldMk cId="779076877" sldId="333"/>
        </pc:sldMkLst>
        <pc:spChg chg="mod">
          <ac:chgData name="胡 翌霖" userId="a9a41afe759712f0" providerId="LiveId" clId="{6C96752C-4EB4-48F5-AA8A-E4CE50F14F75}" dt="2021-12-07T02:20:42.042" v="27"/>
          <ac:spMkLst>
            <pc:docMk/>
            <pc:sldMk cId="779076877" sldId="333"/>
            <ac:spMk id="3" creationId="{085CEB62-EE45-4F7F-8C16-52508F7EBA80}"/>
          </ac:spMkLst>
        </pc:spChg>
      </pc:sldChg>
      <pc:sldChg chg="del">
        <pc:chgData name="胡 翌霖" userId="a9a41afe759712f0" providerId="LiveId" clId="{6C96752C-4EB4-48F5-AA8A-E4CE50F14F75}" dt="2021-12-07T02:15:46.317" v="9" actId="47"/>
        <pc:sldMkLst>
          <pc:docMk/>
          <pc:sldMk cId="2907675295" sldId="338"/>
        </pc:sldMkLst>
      </pc:sldChg>
      <pc:sldChg chg="addSp delSp modSp">
        <pc:chgData name="胡 翌霖" userId="a9a41afe759712f0" providerId="LiveId" clId="{6C96752C-4EB4-48F5-AA8A-E4CE50F14F75}" dt="2021-12-07T02:10:46.601" v="8"/>
        <pc:sldMkLst>
          <pc:docMk/>
          <pc:sldMk cId="4073693861" sldId="371"/>
        </pc:sldMkLst>
        <pc:picChg chg="add mod">
          <ac:chgData name="胡 翌霖" userId="a9a41afe759712f0" providerId="LiveId" clId="{6C96752C-4EB4-48F5-AA8A-E4CE50F14F75}" dt="2021-12-07T02:10:46.601" v="8"/>
          <ac:picMkLst>
            <pc:docMk/>
            <pc:sldMk cId="4073693861" sldId="371"/>
            <ac:picMk id="6" creationId="{E474404B-E374-46BB-901A-5FC0F762A07D}"/>
          </ac:picMkLst>
        </pc:picChg>
        <pc:picChg chg="add del mod">
          <ac:chgData name="胡 翌霖" userId="a9a41afe759712f0" providerId="LiveId" clId="{6C96752C-4EB4-48F5-AA8A-E4CE50F14F75}" dt="2021-12-07T02:09:24.771" v="4" actId="21"/>
          <ac:picMkLst>
            <pc:docMk/>
            <pc:sldMk cId="4073693861" sldId="371"/>
            <ac:picMk id="1026" creationId="{6921438A-6C82-407D-B810-C71D31C90B8D}"/>
          </ac:picMkLst>
        </pc:picChg>
      </pc:sldChg>
    </pc:docChg>
  </pc:docChgLst>
  <pc:docChgLst>
    <pc:chgData name="胡 翌霖" userId="a9a41afe759712f0" providerId="LiveId" clId="{87886F1A-82A3-4BF5-9A90-DA844B29AF13}"/>
    <pc:docChg chg="undo redo custSel addSld delSld modSld sldOrd delMainMaster">
      <pc:chgData name="胡 翌霖" userId="a9a41afe759712f0" providerId="LiveId" clId="{87886F1A-82A3-4BF5-9A90-DA844B29AF13}" dt="2021-11-16T03:57:43.674" v="999" actId="18131"/>
      <pc:docMkLst>
        <pc:docMk/>
      </pc:docMkLst>
      <pc:sldChg chg="del">
        <pc:chgData name="胡 翌霖" userId="a9a41afe759712f0" providerId="LiveId" clId="{87886F1A-82A3-4BF5-9A90-DA844B29AF13}" dt="2021-11-15T11:51:36.907" v="7" actId="47"/>
        <pc:sldMkLst>
          <pc:docMk/>
          <pc:sldMk cId="1905589324" sldId="267"/>
        </pc:sldMkLst>
      </pc:sldChg>
      <pc:sldChg chg="addSp delSp modSp mod ord addAnim modAnim">
        <pc:chgData name="胡 翌霖" userId="a9a41afe759712f0" providerId="LiveId" clId="{87886F1A-82A3-4BF5-9A90-DA844B29AF13}" dt="2021-11-15T15:25:51.033" v="696"/>
        <pc:sldMkLst>
          <pc:docMk/>
          <pc:sldMk cId="492686361" sldId="323"/>
        </pc:sldMkLst>
        <pc:spChg chg="mod">
          <ac:chgData name="胡 翌霖" userId="a9a41afe759712f0" providerId="LiveId" clId="{87886F1A-82A3-4BF5-9A90-DA844B29AF13}" dt="2021-11-15T15:25:32.924" v="695" actId="207"/>
          <ac:spMkLst>
            <pc:docMk/>
            <pc:sldMk cId="492686361" sldId="323"/>
            <ac:spMk id="2" creationId="{96233937-605F-48FE-B429-90F8B7CEFBBD}"/>
          </ac:spMkLst>
        </pc:spChg>
        <pc:spChg chg="add del">
          <ac:chgData name="胡 翌霖" userId="a9a41afe759712f0" providerId="LiveId" clId="{87886F1A-82A3-4BF5-9A90-DA844B29AF13}" dt="2021-11-15T15:25:22.188" v="687" actId="26606"/>
          <ac:spMkLst>
            <pc:docMk/>
            <pc:sldMk cId="492686361" sldId="323"/>
            <ac:spMk id="72" creationId="{71B2258F-86CA-4D4D-8270-BC05FCDEBFB3}"/>
          </ac:spMkLst>
        </pc:spChg>
        <pc:spChg chg="add">
          <ac:chgData name="胡 翌霖" userId="a9a41afe759712f0" providerId="LiveId" clId="{87886F1A-82A3-4BF5-9A90-DA844B29AF13}" dt="2021-11-15T15:25:22.188" v="687" actId="26606"/>
          <ac:spMkLst>
            <pc:docMk/>
            <pc:sldMk cId="492686361" sldId="323"/>
            <ac:spMk id="74" creationId="{71B2258F-86CA-4D4D-8270-BC05FCDEBFB3}"/>
          </ac:spMkLst>
        </pc:spChg>
        <pc:spChg chg="del">
          <ac:chgData name="胡 翌霖" userId="a9a41afe759712f0" providerId="LiveId" clId="{87886F1A-82A3-4BF5-9A90-DA844B29AF13}" dt="2021-11-15T15:20:15.528" v="666" actId="26606"/>
          <ac:spMkLst>
            <pc:docMk/>
            <pc:sldMk cId="492686361" sldId="323"/>
            <ac:spMk id="88" creationId="{71B2258F-86CA-4D4D-8270-BC05FCDEBFB3}"/>
          </ac:spMkLst>
        </pc:spChg>
        <pc:picChg chg="del">
          <ac:chgData name="胡 翌霖" userId="a9a41afe759712f0" providerId="LiveId" clId="{87886F1A-82A3-4BF5-9A90-DA844B29AF13}" dt="2021-11-15T11:51:30.753" v="6" actId="478"/>
          <ac:picMkLst>
            <pc:docMk/>
            <pc:sldMk cId="492686361" sldId="323"/>
            <ac:picMk id="9" creationId="{45DC793E-0576-4139-9573-7EFFC96B1402}"/>
          </ac:picMkLst>
        </pc:picChg>
        <pc:picChg chg="add del mod ord">
          <ac:chgData name="胡 翌霖" userId="a9a41afe759712f0" providerId="LiveId" clId="{87886F1A-82A3-4BF5-9A90-DA844B29AF13}" dt="2021-11-15T15:25:16.209" v="685" actId="478"/>
          <ac:picMkLst>
            <pc:docMk/>
            <pc:sldMk cId="492686361" sldId="323"/>
            <ac:picMk id="7170" creationId="{5DD45B8B-652F-4E1E-904D-012134D48754}"/>
          </ac:picMkLst>
        </pc:picChg>
        <pc:picChg chg="add mod ord">
          <ac:chgData name="胡 翌霖" userId="a9a41afe759712f0" providerId="LiveId" clId="{87886F1A-82A3-4BF5-9A90-DA844B29AF13}" dt="2021-11-15T15:25:51.033" v="696"/>
          <ac:picMkLst>
            <pc:docMk/>
            <pc:sldMk cId="492686361" sldId="323"/>
            <ac:picMk id="7172" creationId="{338B5D35-F4C5-4F9A-B950-A6BE0A0B6EB9}"/>
          </ac:picMkLst>
        </pc:picChg>
      </pc:sldChg>
      <pc:sldChg chg="addSp delSp modSp new mod setBg">
        <pc:chgData name="胡 翌霖" userId="a9a41afe759712f0" providerId="LiveId" clId="{87886F1A-82A3-4BF5-9A90-DA844B29AF13}" dt="2021-11-15T13:20:12.018" v="35" actId="1076"/>
        <pc:sldMkLst>
          <pc:docMk/>
          <pc:sldMk cId="2331639402" sldId="324"/>
        </pc:sldMkLst>
        <pc:spChg chg="del mod ord">
          <ac:chgData name="胡 翌霖" userId="a9a41afe759712f0" providerId="LiveId" clId="{87886F1A-82A3-4BF5-9A90-DA844B29AF13}" dt="2021-11-15T13:19:34.995" v="26" actId="478"/>
          <ac:spMkLst>
            <pc:docMk/>
            <pc:sldMk cId="2331639402" sldId="324"/>
            <ac:spMk id="2" creationId="{810FF714-C12F-4D82-BA36-BBF843AFEA91}"/>
          </ac:spMkLst>
        </pc:spChg>
        <pc:spChg chg="del">
          <ac:chgData name="胡 翌霖" userId="a9a41afe759712f0" providerId="LiveId" clId="{87886F1A-82A3-4BF5-9A90-DA844B29AF13}" dt="2021-11-15T13:19:00.742" v="16"/>
          <ac:spMkLst>
            <pc:docMk/>
            <pc:sldMk cId="2331639402" sldId="324"/>
            <ac:spMk id="3" creationId="{69C400BB-52E7-4567-9524-F5A4F6C77036}"/>
          </ac:spMkLst>
        </pc:spChg>
        <pc:spChg chg="add del">
          <ac:chgData name="胡 翌霖" userId="a9a41afe759712f0" providerId="LiveId" clId="{87886F1A-82A3-4BF5-9A90-DA844B29AF13}" dt="2021-11-15T13:19:37.583" v="27" actId="26606"/>
          <ac:spMkLst>
            <pc:docMk/>
            <pc:sldMk cId="2331639402" sldId="324"/>
            <ac:spMk id="16" creationId="{7AE95D8F-9825-4222-8846-E3461598CC62}"/>
          </ac:spMkLst>
        </pc:spChg>
        <pc:picChg chg="add mod ord">
          <ac:chgData name="胡 翌霖" userId="a9a41afe759712f0" providerId="LiveId" clId="{87886F1A-82A3-4BF5-9A90-DA844B29AF13}" dt="2021-11-15T13:20:08.417" v="34" actId="1076"/>
          <ac:picMkLst>
            <pc:docMk/>
            <pc:sldMk cId="2331639402" sldId="324"/>
            <ac:picMk id="4" creationId="{8E08DCD3-0CD0-4F47-BE44-4ECAE44DE5E4}"/>
          </ac:picMkLst>
        </pc:picChg>
        <pc:picChg chg="add mod">
          <ac:chgData name="胡 翌霖" userId="a9a41afe759712f0" providerId="LiveId" clId="{87886F1A-82A3-4BF5-9A90-DA844B29AF13}" dt="2021-11-15T13:19:37.583" v="27" actId="26606"/>
          <ac:picMkLst>
            <pc:docMk/>
            <pc:sldMk cId="2331639402" sldId="324"/>
            <ac:picMk id="5" creationId="{434BFB10-06F2-459D-9B88-2F69F79A7CE5}"/>
          </ac:picMkLst>
        </pc:picChg>
        <pc:picChg chg="add mod ord">
          <ac:chgData name="胡 翌霖" userId="a9a41afe759712f0" providerId="LiveId" clId="{87886F1A-82A3-4BF5-9A90-DA844B29AF13}" dt="2021-11-15T13:20:12.018" v="35" actId="1076"/>
          <ac:picMkLst>
            <pc:docMk/>
            <pc:sldMk cId="2331639402" sldId="324"/>
            <ac:picMk id="7" creationId="{8CCD2945-8055-4B7B-A803-6F406CE8139C}"/>
          </ac:picMkLst>
        </pc:picChg>
        <pc:picChg chg="add mod">
          <ac:chgData name="胡 翌霖" userId="a9a41afe759712f0" providerId="LiveId" clId="{87886F1A-82A3-4BF5-9A90-DA844B29AF13}" dt="2021-11-15T13:20:00.787" v="32" actId="1076"/>
          <ac:picMkLst>
            <pc:docMk/>
            <pc:sldMk cId="2331639402" sldId="324"/>
            <ac:picMk id="9" creationId="{D6FA02AA-EC50-4E52-8083-7CA9CFD4253E}"/>
          </ac:picMkLst>
        </pc:picChg>
        <pc:cxnChg chg="add del">
          <ac:chgData name="胡 翌霖" userId="a9a41afe759712f0" providerId="LiveId" clId="{87886F1A-82A3-4BF5-9A90-DA844B29AF13}" dt="2021-11-15T13:19:37.583" v="27" actId="26606"/>
          <ac:cxnSpMkLst>
            <pc:docMk/>
            <pc:sldMk cId="2331639402" sldId="324"/>
            <ac:cxnSpMk id="14" creationId="{DFDA47BC-3069-47F5-8257-24B3B1F76A08}"/>
          </ac:cxnSpMkLst>
        </pc:cxnChg>
        <pc:cxnChg chg="add del">
          <ac:chgData name="胡 翌霖" userId="a9a41afe759712f0" providerId="LiveId" clId="{87886F1A-82A3-4BF5-9A90-DA844B29AF13}" dt="2021-11-15T13:19:37.583" v="27" actId="26606"/>
          <ac:cxnSpMkLst>
            <pc:docMk/>
            <pc:sldMk cId="2331639402" sldId="324"/>
            <ac:cxnSpMk id="18" creationId="{942B920A-73AD-402A-8EEF-B88E1A9398B8}"/>
          </ac:cxnSpMkLst>
        </pc:cxnChg>
        <pc:cxnChg chg="add del">
          <ac:chgData name="胡 翌霖" userId="a9a41afe759712f0" providerId="LiveId" clId="{87886F1A-82A3-4BF5-9A90-DA844B29AF13}" dt="2021-11-15T13:19:37.583" v="27" actId="26606"/>
          <ac:cxnSpMkLst>
            <pc:docMk/>
            <pc:sldMk cId="2331639402" sldId="324"/>
            <ac:cxnSpMk id="20" creationId="{00C9EB70-BC82-414A-BF8D-AD7FC6727616}"/>
          </ac:cxnSpMkLst>
        </pc:cxnChg>
        <pc:cxnChg chg="add del">
          <ac:chgData name="胡 翌霖" userId="a9a41afe759712f0" providerId="LiveId" clId="{87886F1A-82A3-4BF5-9A90-DA844B29AF13}" dt="2021-11-15T13:19:37.583" v="27" actId="26606"/>
          <ac:cxnSpMkLst>
            <pc:docMk/>
            <pc:sldMk cId="2331639402" sldId="324"/>
            <ac:cxnSpMk id="22" creationId="{3217665F-0036-444A-8D4A-33AF36A36A42}"/>
          </ac:cxnSpMkLst>
        </pc:cxnChg>
        <pc:cxnChg chg="add">
          <ac:chgData name="胡 翌霖" userId="a9a41afe759712f0" providerId="LiveId" clId="{87886F1A-82A3-4BF5-9A90-DA844B29AF13}" dt="2021-11-15T13:19:37.583" v="27" actId="26606"/>
          <ac:cxnSpMkLst>
            <pc:docMk/>
            <pc:sldMk cId="2331639402" sldId="324"/>
            <ac:cxnSpMk id="27" creationId="{50DA1EB8-87CF-4588-A1FD-4756F9A28F6B}"/>
          </ac:cxnSpMkLst>
        </pc:cxnChg>
        <pc:cxnChg chg="add">
          <ac:chgData name="胡 翌霖" userId="a9a41afe759712f0" providerId="LiveId" clId="{87886F1A-82A3-4BF5-9A90-DA844B29AF13}" dt="2021-11-15T13:19:37.583" v="27" actId="26606"/>
          <ac:cxnSpMkLst>
            <pc:docMk/>
            <pc:sldMk cId="2331639402" sldId="324"/>
            <ac:cxnSpMk id="29" creationId="{D7A4E378-EA57-47B9-B1EB-58B998F6CFFB}"/>
          </ac:cxnSpMkLst>
        </pc:cxnChg>
        <pc:cxnChg chg="add">
          <ac:chgData name="胡 翌霖" userId="a9a41afe759712f0" providerId="LiveId" clId="{87886F1A-82A3-4BF5-9A90-DA844B29AF13}" dt="2021-11-15T13:19:37.583" v="27" actId="26606"/>
          <ac:cxnSpMkLst>
            <pc:docMk/>
            <pc:sldMk cId="2331639402" sldId="324"/>
            <ac:cxnSpMk id="31" creationId="{D2B31ED6-76F0-425A-9A41-C947AEF9C145}"/>
          </ac:cxnSpMkLst>
        </pc:cxnChg>
      </pc:sldChg>
      <pc:sldChg chg="new del">
        <pc:chgData name="胡 翌霖" userId="a9a41afe759712f0" providerId="LiveId" clId="{87886F1A-82A3-4BF5-9A90-DA844B29AF13}" dt="2021-11-15T15:03:37.425" v="648" actId="47"/>
        <pc:sldMkLst>
          <pc:docMk/>
          <pc:sldMk cId="2087628589" sldId="325"/>
        </pc:sldMkLst>
      </pc:sldChg>
      <pc:sldChg chg="new del">
        <pc:chgData name="胡 翌霖" userId="a9a41afe759712f0" providerId="LiveId" clId="{87886F1A-82A3-4BF5-9A90-DA844B29AF13}" dt="2021-11-15T13:32:41.731" v="113" actId="47"/>
        <pc:sldMkLst>
          <pc:docMk/>
          <pc:sldMk cId="1635164229" sldId="326"/>
        </pc:sldMkLst>
      </pc:sldChg>
      <pc:sldChg chg="new del">
        <pc:chgData name="胡 翌霖" userId="a9a41afe759712f0" providerId="LiveId" clId="{87886F1A-82A3-4BF5-9A90-DA844B29AF13}" dt="2021-11-15T13:32:41.731" v="113" actId="47"/>
        <pc:sldMkLst>
          <pc:docMk/>
          <pc:sldMk cId="1669041995" sldId="327"/>
        </pc:sldMkLst>
      </pc:sldChg>
      <pc:sldChg chg="new del">
        <pc:chgData name="胡 翌霖" userId="a9a41afe759712f0" providerId="LiveId" clId="{87886F1A-82A3-4BF5-9A90-DA844B29AF13}" dt="2021-11-15T13:32:41.731" v="113" actId="47"/>
        <pc:sldMkLst>
          <pc:docMk/>
          <pc:sldMk cId="1364291862" sldId="328"/>
        </pc:sldMkLst>
      </pc:sldChg>
      <pc:sldChg chg="modSp add del mod">
        <pc:chgData name="胡 翌霖" userId="a9a41afe759712f0" providerId="LiveId" clId="{87886F1A-82A3-4BF5-9A90-DA844B29AF13}" dt="2021-11-15T13:32:12.520" v="108" actId="6549"/>
        <pc:sldMkLst>
          <pc:docMk/>
          <pc:sldMk cId="431970592" sldId="332"/>
        </pc:sldMkLst>
        <pc:spChg chg="mod">
          <ac:chgData name="胡 翌霖" userId="a9a41afe759712f0" providerId="LiveId" clId="{87886F1A-82A3-4BF5-9A90-DA844B29AF13}" dt="2021-11-15T13:32:12.520" v="108" actId="6549"/>
          <ac:spMkLst>
            <pc:docMk/>
            <pc:sldMk cId="431970592" sldId="332"/>
            <ac:spMk id="2" creationId="{6837EFCE-D21C-4EED-BF9F-1F974CE2CEE5}"/>
          </ac:spMkLst>
        </pc:spChg>
      </pc:sldChg>
      <pc:sldChg chg="add del">
        <pc:chgData name="胡 翌霖" userId="a9a41afe759712f0" providerId="LiveId" clId="{87886F1A-82A3-4BF5-9A90-DA844B29AF13}" dt="2021-11-15T13:31:33.170" v="107"/>
        <pc:sldMkLst>
          <pc:docMk/>
          <pc:sldMk cId="1525850439" sldId="333"/>
        </pc:sldMkLst>
      </pc:sldChg>
      <pc:sldChg chg="addSp delSp modSp add del mod setBg setClrOvrMap delDesignElem">
        <pc:chgData name="胡 翌霖" userId="a9a41afe759712f0" providerId="LiveId" clId="{87886F1A-82A3-4BF5-9A90-DA844B29AF13}" dt="2021-11-15T15:59:35.947" v="733" actId="26606"/>
        <pc:sldMkLst>
          <pc:docMk/>
          <pc:sldMk cId="3425195797" sldId="334"/>
        </pc:sldMkLst>
        <pc:spChg chg="mod">
          <ac:chgData name="胡 翌霖" userId="a9a41afe759712f0" providerId="LiveId" clId="{87886F1A-82A3-4BF5-9A90-DA844B29AF13}" dt="2021-11-15T15:59:35.947" v="733" actId="26606"/>
          <ac:spMkLst>
            <pc:docMk/>
            <pc:sldMk cId="3425195797" sldId="334"/>
            <ac:spMk id="2" creationId="{3C95EF05-31EA-4463-9865-3E6CCF5D887A}"/>
          </ac:spMkLst>
        </pc:spChg>
        <pc:spChg chg="mod">
          <ac:chgData name="胡 翌霖" userId="a9a41afe759712f0" providerId="LiveId" clId="{87886F1A-82A3-4BF5-9A90-DA844B29AF13}" dt="2021-11-15T15:59:35.947" v="733" actId="26606"/>
          <ac:spMkLst>
            <pc:docMk/>
            <pc:sldMk cId="3425195797" sldId="334"/>
            <ac:spMk id="3" creationId="{56375892-5E99-44A0-8F1D-1DD8211963AF}"/>
          </ac:spMkLst>
        </pc:spChg>
        <pc:spChg chg="add del">
          <ac:chgData name="胡 翌霖" userId="a9a41afe759712f0" providerId="LiveId" clId="{87886F1A-82A3-4BF5-9A90-DA844B29AF13}" dt="2021-11-15T15:59:35.937" v="732" actId="26606"/>
          <ac:spMkLst>
            <pc:docMk/>
            <pc:sldMk cId="3425195797" sldId="334"/>
            <ac:spMk id="79" creationId="{86C7B4A1-154A-4DF0-AC46-F88D75A2E0FD}"/>
          </ac:spMkLst>
        </pc:spChg>
        <pc:spChg chg="add">
          <ac:chgData name="胡 翌霖" userId="a9a41afe759712f0" providerId="LiveId" clId="{87886F1A-82A3-4BF5-9A90-DA844B29AF13}" dt="2021-11-15T15:59:35.947" v="733" actId="26606"/>
          <ac:spMkLst>
            <pc:docMk/>
            <pc:sldMk cId="3425195797" sldId="334"/>
            <ac:spMk id="81" creationId="{F605C4CC-A25C-416F-8333-7CB7DC97D870}"/>
          </ac:spMkLst>
        </pc:spChg>
        <pc:spChg chg="add">
          <ac:chgData name="胡 翌霖" userId="a9a41afe759712f0" providerId="LiveId" clId="{87886F1A-82A3-4BF5-9A90-DA844B29AF13}" dt="2021-11-15T15:59:35.947" v="733" actId="26606"/>
          <ac:spMkLst>
            <pc:docMk/>
            <pc:sldMk cId="3425195797" sldId="334"/>
            <ac:spMk id="82" creationId="{8F23F8A3-8FD7-4779-8323-FDC26BE99889}"/>
          </ac:spMkLst>
        </pc:spChg>
        <pc:picChg chg="mod">
          <ac:chgData name="胡 翌霖" userId="a9a41afe759712f0" providerId="LiveId" clId="{87886F1A-82A3-4BF5-9A90-DA844B29AF13}" dt="2021-11-15T15:59:35.947" v="733" actId="26606"/>
          <ac:picMkLst>
            <pc:docMk/>
            <pc:sldMk cId="3425195797" sldId="334"/>
            <ac:picMk id="6" creationId="{7455E193-EC2C-459E-8179-5563B9B41E43}"/>
          </ac:picMkLst>
        </pc:picChg>
        <pc:picChg chg="add del">
          <ac:chgData name="胡 翌霖" userId="a9a41afe759712f0" providerId="LiveId" clId="{87886F1A-82A3-4BF5-9A90-DA844B29AF13}" dt="2021-11-15T15:59:35.947" v="733" actId="26606"/>
          <ac:picMkLst>
            <pc:docMk/>
            <pc:sldMk cId="3425195797" sldId="334"/>
            <ac:picMk id="74" creationId="{54DDEBDD-D8BD-41A6-8A0D-B00E3768B0F9}"/>
          </ac:picMkLst>
        </pc:picChg>
      </pc:sldChg>
      <pc:sldChg chg="modSp add del mod">
        <pc:chgData name="胡 翌霖" userId="a9a41afe759712f0" providerId="LiveId" clId="{87886F1A-82A3-4BF5-9A90-DA844B29AF13}" dt="2021-11-15T16:06:25.914" v="795"/>
        <pc:sldMkLst>
          <pc:docMk/>
          <pc:sldMk cId="3596145450" sldId="335"/>
        </pc:sldMkLst>
        <pc:spChg chg="mod">
          <ac:chgData name="胡 翌霖" userId="a9a41afe759712f0" providerId="LiveId" clId="{87886F1A-82A3-4BF5-9A90-DA844B29AF13}" dt="2021-11-15T16:06:25.914" v="795"/>
          <ac:spMkLst>
            <pc:docMk/>
            <pc:sldMk cId="3596145450" sldId="335"/>
            <ac:spMk id="3" creationId="{A9C5933C-1D9C-4842-AE1F-7B8429AD5630}"/>
          </ac:spMkLst>
        </pc:spChg>
      </pc:sldChg>
      <pc:sldChg chg="addSp delSp modSp add del mod setBg setClrOvrMap">
        <pc:chgData name="胡 翌霖" userId="a9a41afe759712f0" providerId="LiveId" clId="{87886F1A-82A3-4BF5-9A90-DA844B29AF13}" dt="2021-11-15T15:26:30.532" v="700" actId="26606"/>
        <pc:sldMkLst>
          <pc:docMk/>
          <pc:sldMk cId="2955684467" sldId="336"/>
        </pc:sldMkLst>
        <pc:spChg chg="mod">
          <ac:chgData name="胡 翌霖" userId="a9a41afe759712f0" providerId="LiveId" clId="{87886F1A-82A3-4BF5-9A90-DA844B29AF13}" dt="2021-11-15T15:26:30.532" v="700" actId="26606"/>
          <ac:spMkLst>
            <pc:docMk/>
            <pc:sldMk cId="2955684467" sldId="336"/>
            <ac:spMk id="2" creationId="{D1F766C7-B11F-42FF-A4ED-81E2DD39675D}"/>
          </ac:spMkLst>
        </pc:spChg>
        <pc:spChg chg="add del">
          <ac:chgData name="胡 翌霖" userId="a9a41afe759712f0" providerId="LiveId" clId="{87886F1A-82A3-4BF5-9A90-DA844B29AF13}" dt="2021-11-15T15:26:30.532" v="700" actId="26606"/>
          <ac:spMkLst>
            <pc:docMk/>
            <pc:sldMk cId="2955684467" sldId="336"/>
            <ac:spMk id="3" creationId="{10684351-7F6E-4AFA-92CC-1D4ABA6CBA70}"/>
          </ac:spMkLst>
        </pc:spChg>
        <pc:spChg chg="add">
          <ac:chgData name="胡 翌霖" userId="a9a41afe759712f0" providerId="LiveId" clId="{87886F1A-82A3-4BF5-9A90-DA844B29AF13}" dt="2021-11-15T15:26:30.532" v="700" actId="26606"/>
          <ac:spMkLst>
            <pc:docMk/>
            <pc:sldMk cId="2955684467" sldId="336"/>
            <ac:spMk id="8" creationId="{B775CD93-9DF2-48CB-9F57-1BCA9A46C7FA}"/>
          </ac:spMkLst>
        </pc:spChg>
        <pc:spChg chg="add del">
          <ac:chgData name="胡 翌霖" userId="a9a41afe759712f0" providerId="LiveId" clId="{87886F1A-82A3-4BF5-9A90-DA844B29AF13}" dt="2021-11-15T15:26:30.523" v="699" actId="26606"/>
          <ac:spMkLst>
            <pc:docMk/>
            <pc:sldMk cId="2955684467" sldId="336"/>
            <ac:spMk id="9" creationId="{A3EFF7B1-6CB7-47D1-AD37-B870CA2B2151}"/>
          </ac:spMkLst>
        </pc:spChg>
        <pc:spChg chg="add">
          <ac:chgData name="胡 翌霖" userId="a9a41afe759712f0" providerId="LiveId" clId="{87886F1A-82A3-4BF5-9A90-DA844B29AF13}" dt="2021-11-15T15:26:30.532" v="700" actId="26606"/>
          <ac:spMkLst>
            <pc:docMk/>
            <pc:sldMk cId="2955684467" sldId="336"/>
            <ac:spMk id="10" creationId="{6166C6D1-23AC-49C4-BA07-238E4E9F8CEB}"/>
          </ac:spMkLst>
        </pc:spChg>
        <pc:spChg chg="add del">
          <ac:chgData name="胡 翌霖" userId="a9a41afe759712f0" providerId="LiveId" clId="{87886F1A-82A3-4BF5-9A90-DA844B29AF13}" dt="2021-11-15T15:26:30.523" v="699" actId="26606"/>
          <ac:spMkLst>
            <pc:docMk/>
            <pc:sldMk cId="2955684467" sldId="336"/>
            <ac:spMk id="11" creationId="{7FA2962B-21B6-4689-A95D-A8FF6ADE47F1}"/>
          </ac:spMkLst>
        </pc:spChg>
        <pc:spChg chg="add">
          <ac:chgData name="胡 翌霖" userId="a9a41afe759712f0" providerId="LiveId" clId="{87886F1A-82A3-4BF5-9A90-DA844B29AF13}" dt="2021-11-15T15:26:30.532" v="700" actId="26606"/>
          <ac:spMkLst>
            <pc:docMk/>
            <pc:sldMk cId="2955684467" sldId="336"/>
            <ac:spMk id="12" creationId="{E186B68C-84BC-4A6E-99D1-EE87483C1349}"/>
          </ac:spMkLst>
        </pc:spChg>
        <pc:spChg chg="add">
          <ac:chgData name="胡 翌霖" userId="a9a41afe759712f0" providerId="LiveId" clId="{87886F1A-82A3-4BF5-9A90-DA844B29AF13}" dt="2021-11-15T15:26:30.532" v="700" actId="26606"/>
          <ac:spMkLst>
            <pc:docMk/>
            <pc:sldMk cId="2955684467" sldId="336"/>
            <ac:spMk id="14" creationId="{1C091803-41C2-48E0-9228-5148460C7479}"/>
          </ac:spMkLst>
        </pc:spChg>
        <pc:spChg chg="add del">
          <ac:chgData name="胡 翌霖" userId="a9a41afe759712f0" providerId="LiveId" clId="{87886F1A-82A3-4BF5-9A90-DA844B29AF13}" dt="2021-11-15T15:26:30.523" v="699" actId="26606"/>
          <ac:spMkLst>
            <pc:docMk/>
            <pc:sldMk cId="2955684467" sldId="336"/>
            <ac:spMk id="27" creationId="{A00D2CE1-35C1-46E6-BD59-CEE668BD90F4}"/>
          </ac:spMkLst>
        </pc:spChg>
        <pc:spChg chg="add del">
          <ac:chgData name="胡 翌霖" userId="a9a41afe759712f0" providerId="LiveId" clId="{87886F1A-82A3-4BF5-9A90-DA844B29AF13}" dt="2021-11-15T15:26:30.523" v="699" actId="26606"/>
          <ac:spMkLst>
            <pc:docMk/>
            <pc:sldMk cId="2955684467" sldId="336"/>
            <ac:spMk id="35" creationId="{E18403B7-F2C7-4C07-8522-21C31910902C}"/>
          </ac:spMkLst>
        </pc:spChg>
        <pc:spChg chg="add">
          <ac:chgData name="胡 翌霖" userId="a9a41afe759712f0" providerId="LiveId" clId="{87886F1A-82A3-4BF5-9A90-DA844B29AF13}" dt="2021-11-15T15:26:30.532" v="700" actId="26606"/>
          <ac:spMkLst>
            <pc:docMk/>
            <pc:sldMk cId="2955684467" sldId="336"/>
            <ac:spMk id="43" creationId="{10684351-7F6E-4AFA-92CC-1D4ABA6CBA70}"/>
          </ac:spMkLst>
        </pc:spChg>
        <pc:grpChg chg="add del">
          <ac:chgData name="胡 翌霖" userId="a9a41afe759712f0" providerId="LiveId" clId="{87886F1A-82A3-4BF5-9A90-DA844B29AF13}" dt="2021-11-15T15:26:30.523" v="699" actId="26606"/>
          <ac:grpSpMkLst>
            <pc:docMk/>
            <pc:sldMk cId="2955684467" sldId="336"/>
            <ac:grpSpMk id="13" creationId="{A745280D-ED36-41FE-8EB1-CE597C99CFE8}"/>
          </ac:grpSpMkLst>
        </pc:grpChg>
        <pc:grpChg chg="add del">
          <ac:chgData name="胡 翌霖" userId="a9a41afe759712f0" providerId="LiveId" clId="{87886F1A-82A3-4BF5-9A90-DA844B29AF13}" dt="2021-11-15T15:26:30.523" v="699" actId="26606"/>
          <ac:grpSpMkLst>
            <pc:docMk/>
            <pc:sldMk cId="2955684467" sldId="336"/>
            <ac:grpSpMk id="19" creationId="{80E95A5C-1E97-41C3-9DEC-245FF6DEBF1F}"/>
          </ac:grpSpMkLst>
        </pc:grpChg>
        <pc:grpChg chg="add del">
          <ac:chgData name="胡 翌霖" userId="a9a41afe759712f0" providerId="LiveId" clId="{87886F1A-82A3-4BF5-9A90-DA844B29AF13}" dt="2021-11-15T15:26:30.523" v="699" actId="26606"/>
          <ac:grpSpMkLst>
            <pc:docMk/>
            <pc:sldMk cId="2955684467" sldId="336"/>
            <ac:grpSpMk id="29" creationId="{A58DCE86-9AE1-46D1-96D6-04B8B3EDF6FA}"/>
          </ac:grpSpMkLst>
        </pc:grpChg>
        <pc:grpChg chg="add del">
          <ac:chgData name="胡 翌霖" userId="a9a41afe759712f0" providerId="LiveId" clId="{87886F1A-82A3-4BF5-9A90-DA844B29AF13}" dt="2021-11-15T15:26:30.523" v="699" actId="26606"/>
          <ac:grpSpMkLst>
            <pc:docMk/>
            <pc:sldMk cId="2955684467" sldId="336"/>
            <ac:grpSpMk id="37" creationId="{23B58CC6-A99E-43AF-A467-256F19287FB8}"/>
          </ac:grpSpMkLst>
        </pc:grpChg>
        <pc:graphicFrameChg chg="add del">
          <ac:chgData name="胡 翌霖" userId="a9a41afe759712f0" providerId="LiveId" clId="{87886F1A-82A3-4BF5-9A90-DA844B29AF13}" dt="2021-11-15T15:26:30.523" v="699" actId="26606"/>
          <ac:graphicFrameMkLst>
            <pc:docMk/>
            <pc:sldMk cId="2955684467" sldId="336"/>
            <ac:graphicFrameMk id="5" creationId="{30392857-BE40-4403-B4E2-7B034348A26E}"/>
          </ac:graphicFrameMkLst>
        </pc:graphicFrameChg>
      </pc:sldChg>
      <pc:sldChg chg="addSp delSp modSp add del mod setBg setClrOvrMap delDesignElem">
        <pc:chgData name="胡 翌霖" userId="a9a41afe759712f0" providerId="LiveId" clId="{87886F1A-82A3-4BF5-9A90-DA844B29AF13}" dt="2021-11-15T14:13:34.235" v="180" actId="26606"/>
        <pc:sldMkLst>
          <pc:docMk/>
          <pc:sldMk cId="2460287442" sldId="337"/>
        </pc:sldMkLst>
        <pc:spChg chg="mod ord">
          <ac:chgData name="胡 翌霖" userId="a9a41afe759712f0" providerId="LiveId" clId="{87886F1A-82A3-4BF5-9A90-DA844B29AF13}" dt="2021-11-15T14:13:34.235" v="180" actId="26606"/>
          <ac:spMkLst>
            <pc:docMk/>
            <pc:sldMk cId="2460287442" sldId="337"/>
            <ac:spMk id="2" creationId="{33CDA9A9-8C04-4AE2-9A69-30B16C4EEA02}"/>
          </ac:spMkLst>
        </pc:spChg>
        <pc:spChg chg="mod ord">
          <ac:chgData name="胡 翌霖" userId="a9a41afe759712f0" providerId="LiveId" clId="{87886F1A-82A3-4BF5-9A90-DA844B29AF13}" dt="2021-11-15T14:13:34.235" v="180" actId="26606"/>
          <ac:spMkLst>
            <pc:docMk/>
            <pc:sldMk cId="2460287442" sldId="337"/>
            <ac:spMk id="3" creationId="{2DA26821-E8F1-4B14-8B18-8F884AAE3D4C}"/>
          </ac:spMkLst>
        </pc:spChg>
        <pc:spChg chg="add del">
          <ac:chgData name="胡 翌霖" userId="a9a41afe759712f0" providerId="LiveId" clId="{87886F1A-82A3-4BF5-9A90-DA844B29AF13}" dt="2021-11-15T13:22:17.502" v="46" actId="26606"/>
          <ac:spMkLst>
            <pc:docMk/>
            <pc:sldMk cId="2460287442" sldId="337"/>
            <ac:spMk id="135" creationId="{C3420C89-0B09-4632-A4AF-3971D08BF7A8}"/>
          </ac:spMkLst>
        </pc:spChg>
        <pc:spChg chg="add del">
          <ac:chgData name="胡 翌霖" userId="a9a41afe759712f0" providerId="LiveId" clId="{87886F1A-82A3-4BF5-9A90-DA844B29AF13}" dt="2021-11-15T13:22:17.502" v="46" actId="26606"/>
          <ac:spMkLst>
            <pc:docMk/>
            <pc:sldMk cId="2460287442" sldId="337"/>
            <ac:spMk id="137" creationId="{4E5CBA61-BF74-40B4-A3A8-366BBA626CCF}"/>
          </ac:spMkLst>
        </pc:spChg>
        <pc:spChg chg="add del">
          <ac:chgData name="胡 翌霖" userId="a9a41afe759712f0" providerId="LiveId" clId="{87886F1A-82A3-4BF5-9A90-DA844B29AF13}" dt="2021-11-15T14:13:34.235" v="180" actId="26606"/>
          <ac:spMkLst>
            <pc:docMk/>
            <pc:sldMk cId="2460287442" sldId="337"/>
            <ac:spMk id="147" creationId="{472B52B5-CAED-474E-9C54-17CFA21A6152}"/>
          </ac:spMkLst>
        </pc:spChg>
        <pc:spChg chg="add del">
          <ac:chgData name="胡 翌霖" userId="a9a41afe759712f0" providerId="LiveId" clId="{87886F1A-82A3-4BF5-9A90-DA844B29AF13}" dt="2021-11-15T14:13:02.587" v="169" actId="26606"/>
          <ac:spMkLst>
            <pc:docMk/>
            <pc:sldMk cId="2460287442" sldId="337"/>
            <ac:spMk id="199" creationId="{B43B9CA2-4B31-4ACD-9A9F-B8E6C6420386}"/>
          </ac:spMkLst>
        </pc:spChg>
        <pc:spChg chg="add del">
          <ac:chgData name="胡 翌霖" userId="a9a41afe759712f0" providerId="LiveId" clId="{87886F1A-82A3-4BF5-9A90-DA844B29AF13}" dt="2021-11-15T14:13:02.587" v="169" actId="26606"/>
          <ac:spMkLst>
            <pc:docMk/>
            <pc:sldMk cId="2460287442" sldId="337"/>
            <ac:spMk id="201" creationId="{33F94DB1-BC5D-454D-845C-7BA3A1F46999}"/>
          </ac:spMkLst>
        </pc:spChg>
        <pc:spChg chg="add del">
          <ac:chgData name="胡 翌霖" userId="a9a41afe759712f0" providerId="LiveId" clId="{87886F1A-82A3-4BF5-9A90-DA844B29AF13}" dt="2021-11-15T14:13:02.587" v="169" actId="26606"/>
          <ac:spMkLst>
            <pc:docMk/>
            <pc:sldMk cId="2460287442" sldId="337"/>
            <ac:spMk id="203" creationId="{5676B86F-860B-4586-BCAA-C0650C09B7B9}"/>
          </ac:spMkLst>
        </pc:spChg>
        <pc:spChg chg="add del">
          <ac:chgData name="胡 翌霖" userId="a9a41afe759712f0" providerId="LiveId" clId="{87886F1A-82A3-4BF5-9A90-DA844B29AF13}" dt="2021-11-15T14:13:02.587" v="169" actId="26606"/>
          <ac:spMkLst>
            <pc:docMk/>
            <pc:sldMk cId="2460287442" sldId="337"/>
            <ac:spMk id="205" creationId="{8C818ED5-2F56-4171-9445-3AA4F4462396}"/>
          </ac:spMkLst>
        </pc:spChg>
        <pc:spChg chg="add del">
          <ac:chgData name="胡 翌霖" userId="a9a41afe759712f0" providerId="LiveId" clId="{87886F1A-82A3-4BF5-9A90-DA844B29AF13}" dt="2021-11-15T14:13:02.587" v="169" actId="26606"/>
          <ac:spMkLst>
            <pc:docMk/>
            <pc:sldMk cId="2460287442" sldId="337"/>
            <ac:spMk id="207" creationId="{DE74FCE8-866C-4AFA-B45C-FACE2A6094E4}"/>
          </ac:spMkLst>
        </pc:spChg>
        <pc:spChg chg="add del">
          <ac:chgData name="胡 翌霖" userId="a9a41afe759712f0" providerId="LiveId" clId="{87886F1A-82A3-4BF5-9A90-DA844B29AF13}" dt="2021-11-15T13:22:19.008" v="49" actId="26606"/>
          <ac:spMkLst>
            <pc:docMk/>
            <pc:sldMk cId="2460287442" sldId="337"/>
            <ac:spMk id="6148" creationId="{2DAA6C16-BF9B-4A3E-BC70-EE6015D4F967}"/>
          </ac:spMkLst>
        </pc:spChg>
        <pc:spChg chg="add del">
          <ac:chgData name="胡 翌霖" userId="a9a41afe759712f0" providerId="LiveId" clId="{87886F1A-82A3-4BF5-9A90-DA844B29AF13}" dt="2021-11-15T14:13:04.636" v="171" actId="26606"/>
          <ac:spMkLst>
            <pc:docMk/>
            <pc:sldMk cId="2460287442" sldId="337"/>
            <ac:spMk id="6150" creationId="{71A784BF-09DB-448D-99FC-B49DFC6605D5}"/>
          </ac:spMkLst>
        </pc:spChg>
        <pc:spChg chg="add del">
          <ac:chgData name="胡 翌霖" userId="a9a41afe759712f0" providerId="LiveId" clId="{87886F1A-82A3-4BF5-9A90-DA844B29AF13}" dt="2021-11-15T14:13:04.636" v="171" actId="26606"/>
          <ac:spMkLst>
            <pc:docMk/>
            <pc:sldMk cId="2460287442" sldId="337"/>
            <ac:spMk id="6151" creationId="{917859B3-4C91-478D-929D-BB6433F90849}"/>
          </ac:spMkLst>
        </pc:spChg>
        <pc:spChg chg="add del">
          <ac:chgData name="胡 翌霖" userId="a9a41afe759712f0" providerId="LiveId" clId="{87886F1A-82A3-4BF5-9A90-DA844B29AF13}" dt="2021-11-15T13:22:20.328" v="51" actId="26606"/>
          <ac:spMkLst>
            <pc:docMk/>
            <pc:sldMk cId="2460287442" sldId="337"/>
            <ac:spMk id="6152" creationId="{37FEB674-D811-4FFE-A878-29D0C0ED18D4}"/>
          </ac:spMkLst>
        </pc:spChg>
        <pc:spChg chg="add del">
          <ac:chgData name="胡 翌霖" userId="a9a41afe759712f0" providerId="LiveId" clId="{87886F1A-82A3-4BF5-9A90-DA844B29AF13}" dt="2021-11-15T14:13:04.636" v="171" actId="26606"/>
          <ac:spMkLst>
            <pc:docMk/>
            <pc:sldMk cId="2460287442" sldId="337"/>
            <ac:spMk id="6153" creationId="{6283FBD2-A663-469F-855C-06D86E3C1161}"/>
          </ac:spMkLst>
        </pc:spChg>
        <pc:spChg chg="add del">
          <ac:chgData name="胡 翌霖" userId="a9a41afe759712f0" providerId="LiveId" clId="{87886F1A-82A3-4BF5-9A90-DA844B29AF13}" dt="2021-11-15T13:22:22.589" v="53" actId="26606"/>
          <ac:spMkLst>
            <pc:docMk/>
            <pc:sldMk cId="2460287442" sldId="337"/>
            <ac:spMk id="6154" creationId="{2172A0AC-3DCE-4672-BCAF-28FEF91F6020}"/>
          </ac:spMkLst>
        </pc:spChg>
        <pc:spChg chg="add del">
          <ac:chgData name="胡 翌霖" userId="a9a41afe759712f0" providerId="LiveId" clId="{87886F1A-82A3-4BF5-9A90-DA844B29AF13}" dt="2021-11-15T13:22:22.589" v="53" actId="26606"/>
          <ac:spMkLst>
            <pc:docMk/>
            <pc:sldMk cId="2460287442" sldId="337"/>
            <ac:spMk id="6155" creationId="{AE6F1C77-EDC9-4C5F-8C1C-62DD46BDA3C3}"/>
          </ac:spMkLst>
        </pc:spChg>
        <pc:spChg chg="add del">
          <ac:chgData name="胡 翌霖" userId="a9a41afe759712f0" providerId="LiveId" clId="{87886F1A-82A3-4BF5-9A90-DA844B29AF13}" dt="2021-11-15T14:13:04.636" v="171" actId="26606"/>
          <ac:spMkLst>
            <pc:docMk/>
            <pc:sldMk cId="2460287442" sldId="337"/>
            <ac:spMk id="6156" creationId="{8A1279FC-7441-4E55-B082-2774E6316482}"/>
          </ac:spMkLst>
        </pc:spChg>
        <pc:spChg chg="add del">
          <ac:chgData name="胡 翌霖" userId="a9a41afe759712f0" providerId="LiveId" clId="{87886F1A-82A3-4BF5-9A90-DA844B29AF13}" dt="2021-11-15T14:09:46.695" v="166" actId="26606"/>
          <ac:spMkLst>
            <pc:docMk/>
            <pc:sldMk cId="2460287442" sldId="337"/>
            <ac:spMk id="6157" creationId="{352BEC0E-22F8-46D0-9632-375DB541B06C}"/>
          </ac:spMkLst>
        </pc:spChg>
        <pc:spChg chg="add del">
          <ac:chgData name="胡 翌霖" userId="a9a41afe759712f0" providerId="LiveId" clId="{87886F1A-82A3-4BF5-9A90-DA844B29AF13}" dt="2021-11-15T14:09:46.695" v="166" actId="26606"/>
          <ac:spMkLst>
            <pc:docMk/>
            <pc:sldMk cId="2460287442" sldId="337"/>
            <ac:spMk id="6158" creationId="{3FCFB1DE-0B7E-48CC-BA90-B2AB0889F9D6}"/>
          </ac:spMkLst>
        </pc:spChg>
        <pc:spChg chg="add del">
          <ac:chgData name="胡 翌霖" userId="a9a41afe759712f0" providerId="LiveId" clId="{87886F1A-82A3-4BF5-9A90-DA844B29AF13}" dt="2021-11-15T14:13:07.816" v="173" actId="26606"/>
          <ac:spMkLst>
            <pc:docMk/>
            <pc:sldMk cId="2460287442" sldId="337"/>
            <ac:spMk id="6159" creationId="{A6B42B9F-F674-4D7F-AEFD-F5DC47A70952}"/>
          </ac:spMkLst>
        </pc:spChg>
        <pc:spChg chg="add del">
          <ac:chgData name="胡 翌霖" userId="a9a41afe759712f0" providerId="LiveId" clId="{87886F1A-82A3-4BF5-9A90-DA844B29AF13}" dt="2021-11-15T14:13:07.816" v="173" actId="26606"/>
          <ac:spMkLst>
            <pc:docMk/>
            <pc:sldMk cId="2460287442" sldId="337"/>
            <ac:spMk id="6160" creationId="{E677BBB0-8A66-4619-B31B-5097655C5FF2}"/>
          </ac:spMkLst>
        </pc:spChg>
        <pc:spChg chg="add del">
          <ac:chgData name="胡 翌霖" userId="a9a41afe759712f0" providerId="LiveId" clId="{87886F1A-82A3-4BF5-9A90-DA844B29AF13}" dt="2021-11-15T14:13:07.816" v="173" actId="26606"/>
          <ac:spMkLst>
            <pc:docMk/>
            <pc:sldMk cId="2460287442" sldId="337"/>
            <ac:spMk id="6161" creationId="{FB56C437-7CF8-4D2B-8C62-6F9CEA5611FA}"/>
          </ac:spMkLst>
        </pc:spChg>
        <pc:spChg chg="add del">
          <ac:chgData name="胡 翌霖" userId="a9a41afe759712f0" providerId="LiveId" clId="{87886F1A-82A3-4BF5-9A90-DA844B29AF13}" dt="2021-11-15T14:13:07.816" v="173" actId="26606"/>
          <ac:spMkLst>
            <pc:docMk/>
            <pc:sldMk cId="2460287442" sldId="337"/>
            <ac:spMk id="6162" creationId="{288F414E-1A16-495F-8EF5-F55A4207EE48}"/>
          </ac:spMkLst>
        </pc:spChg>
        <pc:spChg chg="add del">
          <ac:chgData name="胡 翌霖" userId="a9a41afe759712f0" providerId="LiveId" clId="{87886F1A-82A3-4BF5-9A90-DA844B29AF13}" dt="2021-11-15T14:13:12.346" v="175" actId="26606"/>
          <ac:spMkLst>
            <pc:docMk/>
            <pc:sldMk cId="2460287442" sldId="337"/>
            <ac:spMk id="6164" creationId="{B3F59054-3394-4D87-8BD0-A28DCD47F1BC}"/>
          </ac:spMkLst>
        </pc:spChg>
        <pc:spChg chg="add del">
          <ac:chgData name="胡 翌霖" userId="a9a41afe759712f0" providerId="LiveId" clId="{87886F1A-82A3-4BF5-9A90-DA844B29AF13}" dt="2021-11-15T14:13:12.346" v="175" actId="26606"/>
          <ac:spMkLst>
            <pc:docMk/>
            <pc:sldMk cId="2460287442" sldId="337"/>
            <ac:spMk id="6165" creationId="{2FE0ABA9-CAF1-4816-837D-5F28AAA08E0A}"/>
          </ac:spMkLst>
        </pc:spChg>
        <pc:spChg chg="add del">
          <ac:chgData name="胡 翌霖" userId="a9a41afe759712f0" providerId="LiveId" clId="{87886F1A-82A3-4BF5-9A90-DA844B29AF13}" dt="2021-11-15T14:13:12.346" v="175" actId="26606"/>
          <ac:spMkLst>
            <pc:docMk/>
            <pc:sldMk cId="2460287442" sldId="337"/>
            <ac:spMk id="6166" creationId="{BC8B9C14-70F0-4F42-85FF-0DD3D5A585A5}"/>
          </ac:spMkLst>
        </pc:spChg>
        <pc:spChg chg="add del">
          <ac:chgData name="胡 翌霖" userId="a9a41afe759712f0" providerId="LiveId" clId="{87886F1A-82A3-4BF5-9A90-DA844B29AF13}" dt="2021-11-15T14:13:12.346" v="175" actId="26606"/>
          <ac:spMkLst>
            <pc:docMk/>
            <pc:sldMk cId="2460287442" sldId="337"/>
            <ac:spMk id="6167" creationId="{98DE6C44-43F8-4DE4-AB81-66853FFEA09A}"/>
          </ac:spMkLst>
        </pc:spChg>
        <pc:spChg chg="add del">
          <ac:chgData name="胡 翌霖" userId="a9a41afe759712f0" providerId="LiveId" clId="{87886F1A-82A3-4BF5-9A90-DA844B29AF13}" dt="2021-11-15T14:13:12.346" v="175" actId="26606"/>
          <ac:spMkLst>
            <pc:docMk/>
            <pc:sldMk cId="2460287442" sldId="337"/>
            <ac:spMk id="6168" creationId="{2409529B-9B56-4F10-BE4D-F934DB89E57E}"/>
          </ac:spMkLst>
        </pc:spChg>
        <pc:spChg chg="add del">
          <ac:chgData name="胡 翌霖" userId="a9a41afe759712f0" providerId="LiveId" clId="{87886F1A-82A3-4BF5-9A90-DA844B29AF13}" dt="2021-11-15T14:13:25.337" v="177" actId="26606"/>
          <ac:spMkLst>
            <pc:docMk/>
            <pc:sldMk cId="2460287442" sldId="337"/>
            <ac:spMk id="6170" creationId="{B43B9CA2-4B31-4ACD-9A9F-B8E6C6420386}"/>
          </ac:spMkLst>
        </pc:spChg>
        <pc:spChg chg="add del">
          <ac:chgData name="胡 翌霖" userId="a9a41afe759712f0" providerId="LiveId" clId="{87886F1A-82A3-4BF5-9A90-DA844B29AF13}" dt="2021-11-15T14:13:25.337" v="177" actId="26606"/>
          <ac:spMkLst>
            <pc:docMk/>
            <pc:sldMk cId="2460287442" sldId="337"/>
            <ac:spMk id="6171" creationId="{33F94DB1-BC5D-454D-845C-7BA3A1F46999}"/>
          </ac:spMkLst>
        </pc:spChg>
        <pc:spChg chg="add del">
          <ac:chgData name="胡 翌霖" userId="a9a41afe759712f0" providerId="LiveId" clId="{87886F1A-82A3-4BF5-9A90-DA844B29AF13}" dt="2021-11-15T14:13:25.337" v="177" actId="26606"/>
          <ac:spMkLst>
            <pc:docMk/>
            <pc:sldMk cId="2460287442" sldId="337"/>
            <ac:spMk id="6172" creationId="{5676B86F-860B-4586-BCAA-C0650C09B7B9}"/>
          </ac:spMkLst>
        </pc:spChg>
        <pc:spChg chg="add del">
          <ac:chgData name="胡 翌霖" userId="a9a41afe759712f0" providerId="LiveId" clId="{87886F1A-82A3-4BF5-9A90-DA844B29AF13}" dt="2021-11-15T14:13:25.337" v="177" actId="26606"/>
          <ac:spMkLst>
            <pc:docMk/>
            <pc:sldMk cId="2460287442" sldId="337"/>
            <ac:spMk id="6173" creationId="{8C818ED5-2F56-4171-9445-3AA4F4462396}"/>
          </ac:spMkLst>
        </pc:spChg>
        <pc:spChg chg="add del">
          <ac:chgData name="胡 翌霖" userId="a9a41afe759712f0" providerId="LiveId" clId="{87886F1A-82A3-4BF5-9A90-DA844B29AF13}" dt="2021-11-15T14:13:25.337" v="177" actId="26606"/>
          <ac:spMkLst>
            <pc:docMk/>
            <pc:sldMk cId="2460287442" sldId="337"/>
            <ac:spMk id="6174" creationId="{DE74FCE8-866C-4AFA-B45C-FACE2A6094E4}"/>
          </ac:spMkLst>
        </pc:spChg>
        <pc:spChg chg="add del">
          <ac:chgData name="胡 翌霖" userId="a9a41afe759712f0" providerId="LiveId" clId="{87886F1A-82A3-4BF5-9A90-DA844B29AF13}" dt="2021-11-15T14:13:34.197" v="179" actId="26606"/>
          <ac:spMkLst>
            <pc:docMk/>
            <pc:sldMk cId="2460287442" sldId="337"/>
            <ac:spMk id="6176" creationId="{26FF42C2-EA15-4154-B242-E98E88CED99C}"/>
          </ac:spMkLst>
        </pc:spChg>
        <pc:spChg chg="add del">
          <ac:chgData name="胡 翌霖" userId="a9a41afe759712f0" providerId="LiveId" clId="{87886F1A-82A3-4BF5-9A90-DA844B29AF13}" dt="2021-11-15T14:13:34.197" v="179" actId="26606"/>
          <ac:spMkLst>
            <pc:docMk/>
            <pc:sldMk cId="2460287442" sldId="337"/>
            <ac:spMk id="6177" creationId="{D79DE9F7-28C4-4856-BA57-D696E124C137}"/>
          </ac:spMkLst>
        </pc:spChg>
        <pc:spChg chg="add del">
          <ac:chgData name="胡 翌霖" userId="a9a41afe759712f0" providerId="LiveId" clId="{87886F1A-82A3-4BF5-9A90-DA844B29AF13}" dt="2021-11-15T14:13:34.197" v="179" actId="26606"/>
          <ac:spMkLst>
            <pc:docMk/>
            <pc:sldMk cId="2460287442" sldId="337"/>
            <ac:spMk id="6178" creationId="{E1F9ED9C-121B-44C6-A308-5824769C40D5}"/>
          </ac:spMkLst>
        </pc:spChg>
        <pc:spChg chg="add del">
          <ac:chgData name="胡 翌霖" userId="a9a41afe759712f0" providerId="LiveId" clId="{87886F1A-82A3-4BF5-9A90-DA844B29AF13}" dt="2021-11-15T14:13:34.197" v="179" actId="26606"/>
          <ac:spMkLst>
            <pc:docMk/>
            <pc:sldMk cId="2460287442" sldId="337"/>
            <ac:spMk id="6179" creationId="{4A5F8185-F27B-4E99-A06C-007336FE3F2D}"/>
          </ac:spMkLst>
        </pc:spChg>
        <pc:spChg chg="add">
          <ac:chgData name="胡 翌霖" userId="a9a41afe759712f0" providerId="LiveId" clId="{87886F1A-82A3-4BF5-9A90-DA844B29AF13}" dt="2021-11-15T14:13:34.235" v="180" actId="26606"/>
          <ac:spMkLst>
            <pc:docMk/>
            <pc:sldMk cId="2460287442" sldId="337"/>
            <ac:spMk id="6181" creationId="{B43B9CA2-4B31-4ACD-9A9F-B8E6C6420386}"/>
          </ac:spMkLst>
        </pc:spChg>
        <pc:spChg chg="add">
          <ac:chgData name="胡 翌霖" userId="a9a41afe759712f0" providerId="LiveId" clId="{87886F1A-82A3-4BF5-9A90-DA844B29AF13}" dt="2021-11-15T14:13:34.235" v="180" actId="26606"/>
          <ac:spMkLst>
            <pc:docMk/>
            <pc:sldMk cId="2460287442" sldId="337"/>
            <ac:spMk id="6182" creationId="{33F94DB1-BC5D-454D-845C-7BA3A1F46999}"/>
          </ac:spMkLst>
        </pc:spChg>
        <pc:spChg chg="add">
          <ac:chgData name="胡 翌霖" userId="a9a41afe759712f0" providerId="LiveId" clId="{87886F1A-82A3-4BF5-9A90-DA844B29AF13}" dt="2021-11-15T14:13:34.235" v="180" actId="26606"/>
          <ac:spMkLst>
            <pc:docMk/>
            <pc:sldMk cId="2460287442" sldId="337"/>
            <ac:spMk id="6183" creationId="{5676B86F-860B-4586-BCAA-C0650C09B7B9}"/>
          </ac:spMkLst>
        </pc:spChg>
        <pc:spChg chg="add">
          <ac:chgData name="胡 翌霖" userId="a9a41afe759712f0" providerId="LiveId" clId="{87886F1A-82A3-4BF5-9A90-DA844B29AF13}" dt="2021-11-15T14:13:34.235" v="180" actId="26606"/>
          <ac:spMkLst>
            <pc:docMk/>
            <pc:sldMk cId="2460287442" sldId="337"/>
            <ac:spMk id="6184" creationId="{8C818ED5-2F56-4171-9445-3AA4F4462396}"/>
          </ac:spMkLst>
        </pc:spChg>
        <pc:spChg chg="add">
          <ac:chgData name="胡 翌霖" userId="a9a41afe759712f0" providerId="LiveId" clId="{87886F1A-82A3-4BF5-9A90-DA844B29AF13}" dt="2021-11-15T14:13:34.235" v="180" actId="26606"/>
          <ac:spMkLst>
            <pc:docMk/>
            <pc:sldMk cId="2460287442" sldId="337"/>
            <ac:spMk id="6185" creationId="{DE74FCE8-866C-4AFA-B45C-FACE2A6094E4}"/>
          </ac:spMkLst>
        </pc:spChg>
        <pc:grpChg chg="add del">
          <ac:chgData name="胡 翌霖" userId="a9a41afe759712f0" providerId="LiveId" clId="{87886F1A-82A3-4BF5-9A90-DA844B29AF13}" dt="2021-11-15T13:22:17.502" v="46" actId="26606"/>
          <ac:grpSpMkLst>
            <pc:docMk/>
            <pc:sldMk cId="2460287442" sldId="337"/>
            <ac:grpSpMk id="139" creationId="{3300ACA1-4C65-4F60-B139-EA3F53C9CC01}"/>
          </ac:grpSpMkLst>
        </pc:grpChg>
        <pc:grpChg chg="add del">
          <ac:chgData name="胡 翌霖" userId="a9a41afe759712f0" providerId="LiveId" clId="{87886F1A-82A3-4BF5-9A90-DA844B29AF13}" dt="2021-11-15T13:22:17.502" v="46" actId="26606"/>
          <ac:grpSpMkLst>
            <pc:docMk/>
            <pc:sldMk cId="2460287442" sldId="337"/>
            <ac:grpSpMk id="143" creationId="{E27AF472-EAE3-4572-AB69-B92BD10DBC6D}"/>
          </ac:grpSpMkLst>
        </pc:grpChg>
        <pc:grpChg chg="add del">
          <ac:chgData name="胡 翌霖" userId="a9a41afe759712f0" providerId="LiveId" clId="{87886F1A-82A3-4BF5-9A90-DA844B29AF13}" dt="2021-11-15T14:13:34.235" v="180" actId="26606"/>
          <ac:grpSpMkLst>
            <pc:docMk/>
            <pc:sldMk cId="2460287442" sldId="337"/>
            <ac:grpSpMk id="149" creationId="{8283797C-C2D3-4D1E-BAE3-FAC0DBD27293}"/>
          </ac:grpSpMkLst>
        </pc:grpChg>
        <pc:grpChg chg="add del">
          <ac:chgData name="胡 翌霖" userId="a9a41afe759712f0" providerId="LiveId" clId="{87886F1A-82A3-4BF5-9A90-DA844B29AF13}" dt="2021-11-15T14:13:34.235" v="180" actId="26606"/>
          <ac:grpSpMkLst>
            <pc:docMk/>
            <pc:sldMk cId="2460287442" sldId="337"/>
            <ac:grpSpMk id="155" creationId="{B8DE9038-209B-495C-9722-BBC6BA189090}"/>
          </ac:grpSpMkLst>
        </pc:grpChg>
        <pc:grpChg chg="add del">
          <ac:chgData name="胡 翌霖" userId="a9a41afe759712f0" providerId="LiveId" clId="{87886F1A-82A3-4BF5-9A90-DA844B29AF13}" dt="2021-11-15T13:22:19.008" v="49" actId="26606"/>
          <ac:grpSpMkLst>
            <pc:docMk/>
            <pc:sldMk cId="2460287442" sldId="337"/>
            <ac:grpSpMk id="6149" creationId="{A4AE1828-51FD-4AD7-BCF6-9AF5C696CE5D}"/>
          </ac:grpSpMkLst>
        </pc:grpChg>
        <pc:picChg chg="del mod ord">
          <ac:chgData name="胡 翌霖" userId="a9a41afe759712f0" providerId="LiveId" clId="{87886F1A-82A3-4BF5-9A90-DA844B29AF13}" dt="2021-11-15T14:09:38.662" v="164" actId="478"/>
          <ac:picMkLst>
            <pc:docMk/>
            <pc:sldMk cId="2460287442" sldId="337"/>
            <ac:picMk id="4" creationId="{7EB806E5-A6F0-4648-BBD0-4ABF5D2DE1E6}"/>
          </ac:picMkLst>
        </pc:picChg>
        <pc:picChg chg="add del">
          <ac:chgData name="胡 翌霖" userId="a9a41afe759712f0" providerId="LiveId" clId="{87886F1A-82A3-4BF5-9A90-DA844B29AF13}" dt="2021-11-15T13:22:22.625" v="54" actId="26606"/>
          <ac:picMkLst>
            <pc:docMk/>
            <pc:sldMk cId="2460287442" sldId="337"/>
            <ac:picMk id="71" creationId="{3B37BAF8-EA97-496B-9DF6-3D53B6A19978}"/>
          </ac:picMkLst>
        </pc:picChg>
        <pc:picChg chg="add mod ord">
          <ac:chgData name="胡 翌霖" userId="a9a41afe759712f0" providerId="LiveId" clId="{87886F1A-82A3-4BF5-9A90-DA844B29AF13}" dt="2021-11-15T14:13:34.235" v="180" actId="26606"/>
          <ac:picMkLst>
            <pc:docMk/>
            <pc:sldMk cId="2460287442" sldId="337"/>
            <ac:picMk id="1026" creationId="{303FA348-7560-436B-B717-7816DF696E83}"/>
          </ac:picMkLst>
        </pc:picChg>
        <pc:picChg chg="add mod ord">
          <ac:chgData name="胡 翌霖" userId="a9a41afe759712f0" providerId="LiveId" clId="{87886F1A-82A3-4BF5-9A90-DA844B29AF13}" dt="2021-11-15T14:13:34.235" v="180" actId="26606"/>
          <ac:picMkLst>
            <pc:docMk/>
            <pc:sldMk cId="2460287442" sldId="337"/>
            <ac:picMk id="1028" creationId="{C52BC94C-413A-460B-8B3C-0A7A510CC258}"/>
          </ac:picMkLst>
        </pc:picChg>
        <pc:picChg chg="mod ord">
          <ac:chgData name="胡 翌霖" userId="a9a41afe759712f0" providerId="LiveId" clId="{87886F1A-82A3-4BF5-9A90-DA844B29AF13}" dt="2021-11-15T14:13:34.235" v="180" actId="26606"/>
          <ac:picMkLst>
            <pc:docMk/>
            <pc:sldMk cId="2460287442" sldId="337"/>
            <ac:picMk id="6146" creationId="{581C85C0-C77F-4AE4-BF54-5DB522B45D27}"/>
          </ac:picMkLst>
        </pc:picChg>
      </pc:sldChg>
      <pc:sldChg chg="addSp delSp modSp add del mod setBg setClrOvrMap">
        <pc:chgData name="胡 翌霖" userId="a9a41afe759712f0" providerId="LiveId" clId="{87886F1A-82A3-4BF5-9A90-DA844B29AF13}" dt="2021-11-16T03:48:25.654" v="938"/>
        <pc:sldMkLst>
          <pc:docMk/>
          <pc:sldMk cId="1147245394" sldId="338"/>
        </pc:sldMkLst>
        <pc:spChg chg="mod ord">
          <ac:chgData name="胡 翌霖" userId="a9a41afe759712f0" providerId="LiveId" clId="{87886F1A-82A3-4BF5-9A90-DA844B29AF13}" dt="2021-11-16T03:41:38.902" v="911" actId="26606"/>
          <ac:spMkLst>
            <pc:docMk/>
            <pc:sldMk cId="1147245394" sldId="338"/>
            <ac:spMk id="2" creationId="{00000000-0000-0000-0000-000000000000}"/>
          </ac:spMkLst>
        </pc:spChg>
        <pc:spChg chg="mod ord">
          <ac:chgData name="胡 翌霖" userId="a9a41afe759712f0" providerId="LiveId" clId="{87886F1A-82A3-4BF5-9A90-DA844B29AF13}" dt="2021-11-16T03:42:24.301" v="926"/>
          <ac:spMkLst>
            <pc:docMk/>
            <pc:sldMk cId="1147245394" sldId="338"/>
            <ac:spMk id="3" creationId="{00000000-0000-0000-0000-000000000000}"/>
          </ac:spMkLst>
        </pc:spChg>
        <pc:spChg chg="add del">
          <ac:chgData name="胡 翌霖" userId="a9a41afe759712f0" providerId="LiveId" clId="{87886F1A-82A3-4BF5-9A90-DA844B29AF13}" dt="2021-11-15T14:31:07.126" v="240" actId="26606"/>
          <ac:spMkLst>
            <pc:docMk/>
            <pc:sldMk cId="1147245394" sldId="338"/>
            <ac:spMk id="72" creationId="{394842B0-684D-44CC-B4BC-D13331CFD290}"/>
          </ac:spMkLst>
        </pc:spChg>
        <pc:spChg chg="add del">
          <ac:chgData name="胡 翌霖" userId="a9a41afe759712f0" providerId="LiveId" clId="{87886F1A-82A3-4BF5-9A90-DA844B29AF13}" dt="2021-11-15T14:31:07.126" v="240" actId="26606"/>
          <ac:spMkLst>
            <pc:docMk/>
            <pc:sldMk cId="1147245394" sldId="338"/>
            <ac:spMk id="74" creationId="{4C2A3DC3-F495-4B99-9FF3-3FB30D63235E}"/>
          </ac:spMkLst>
        </pc:spChg>
        <pc:spChg chg="add del">
          <ac:chgData name="胡 翌霖" userId="a9a41afe759712f0" providerId="LiveId" clId="{87886F1A-82A3-4BF5-9A90-DA844B29AF13}" dt="2021-11-16T03:41:32.995" v="906" actId="26606"/>
          <ac:spMkLst>
            <pc:docMk/>
            <pc:sldMk cId="1147245394" sldId="338"/>
            <ac:spMk id="77" creationId="{33CD251C-A887-4D2F-925B-FC097198538B}"/>
          </ac:spMkLst>
        </pc:spChg>
        <pc:spChg chg="add">
          <ac:chgData name="胡 翌霖" userId="a9a41afe759712f0" providerId="LiveId" clId="{87886F1A-82A3-4BF5-9A90-DA844B29AF13}" dt="2021-11-16T03:47:26.716" v="930" actId="26606"/>
          <ac:spMkLst>
            <pc:docMk/>
            <pc:sldMk cId="1147245394" sldId="338"/>
            <ac:spMk id="83" creationId="{D2758DA7-6A89-49A1-B9F5-546D993242F8}"/>
          </ac:spMkLst>
        </pc:spChg>
        <pc:spChg chg="add del">
          <ac:chgData name="胡 翌霖" userId="a9a41afe759712f0" providerId="LiveId" clId="{87886F1A-82A3-4BF5-9A90-DA844B29AF13}" dt="2021-11-16T03:41:38.902" v="911" actId="26606"/>
          <ac:spMkLst>
            <pc:docMk/>
            <pc:sldMk cId="1147245394" sldId="338"/>
            <ac:spMk id="200" creationId="{B3F59054-3394-4D87-8BD0-A28DCD47F1BC}"/>
          </ac:spMkLst>
        </pc:spChg>
        <pc:spChg chg="add del">
          <ac:chgData name="胡 翌霖" userId="a9a41afe759712f0" providerId="LiveId" clId="{87886F1A-82A3-4BF5-9A90-DA844B29AF13}" dt="2021-11-16T03:41:38.902" v="911" actId="26606"/>
          <ac:spMkLst>
            <pc:docMk/>
            <pc:sldMk cId="1147245394" sldId="338"/>
            <ac:spMk id="202" creationId="{2FE0ABA9-CAF1-4816-837D-5F28AAA08E0A}"/>
          </ac:spMkLst>
        </pc:spChg>
        <pc:spChg chg="add del">
          <ac:chgData name="胡 翌霖" userId="a9a41afe759712f0" providerId="LiveId" clId="{87886F1A-82A3-4BF5-9A90-DA844B29AF13}" dt="2021-11-16T03:41:38.902" v="911" actId="26606"/>
          <ac:spMkLst>
            <pc:docMk/>
            <pc:sldMk cId="1147245394" sldId="338"/>
            <ac:spMk id="204" creationId="{BC8B9C14-70F0-4F42-85FF-0DD3D5A585A5}"/>
          </ac:spMkLst>
        </pc:spChg>
        <pc:spChg chg="add del">
          <ac:chgData name="胡 翌霖" userId="a9a41afe759712f0" providerId="LiveId" clId="{87886F1A-82A3-4BF5-9A90-DA844B29AF13}" dt="2021-11-16T03:41:38.902" v="911" actId="26606"/>
          <ac:spMkLst>
            <pc:docMk/>
            <pc:sldMk cId="1147245394" sldId="338"/>
            <ac:spMk id="206" creationId="{98DE6C44-43F8-4DE4-AB81-66853FFEA09A}"/>
          </ac:spMkLst>
        </pc:spChg>
        <pc:spChg chg="add del">
          <ac:chgData name="胡 翌霖" userId="a9a41afe759712f0" providerId="LiveId" clId="{87886F1A-82A3-4BF5-9A90-DA844B29AF13}" dt="2021-11-16T03:41:38.902" v="911" actId="26606"/>
          <ac:spMkLst>
            <pc:docMk/>
            <pc:sldMk cId="1147245394" sldId="338"/>
            <ac:spMk id="208" creationId="{2409529B-9B56-4F10-BE4D-F934DB89E57E}"/>
          </ac:spMkLst>
        </pc:spChg>
        <pc:spChg chg="add del">
          <ac:chgData name="胡 翌霖" userId="a9a41afe759712f0" providerId="LiveId" clId="{87886F1A-82A3-4BF5-9A90-DA844B29AF13}" dt="2021-11-16T03:41:36.015" v="908" actId="26606"/>
          <ac:spMkLst>
            <pc:docMk/>
            <pc:sldMk cId="1147245394" sldId="338"/>
            <ac:spMk id="4100" creationId="{ED4D6CE2-C4FB-4B4D-991A-84C9705CD762}"/>
          </ac:spMkLst>
        </pc:spChg>
        <pc:spChg chg="add del">
          <ac:chgData name="胡 翌霖" userId="a9a41afe759712f0" providerId="LiveId" clId="{87886F1A-82A3-4BF5-9A90-DA844B29AF13}" dt="2021-11-16T03:41:38.895" v="910" actId="26606"/>
          <ac:spMkLst>
            <pc:docMk/>
            <pc:sldMk cId="1147245394" sldId="338"/>
            <ac:spMk id="4103" creationId="{B849539B-3694-4E8A-A991-D68126CF3390}"/>
          </ac:spMkLst>
        </pc:spChg>
        <pc:spChg chg="add del">
          <ac:chgData name="胡 翌霖" userId="a9a41afe759712f0" providerId="LiveId" clId="{87886F1A-82A3-4BF5-9A90-DA844B29AF13}" dt="2021-11-16T03:47:26.716" v="930" actId="26606"/>
          <ac:spMkLst>
            <pc:docMk/>
            <pc:sldMk cId="1147245394" sldId="338"/>
            <ac:spMk id="4106" creationId="{1E9986A5-A7D1-4022-BAC0-885FB7A141AE}"/>
          </ac:spMkLst>
        </pc:spChg>
        <pc:spChg chg="add del">
          <ac:chgData name="胡 翌霖" userId="a9a41afe759712f0" providerId="LiveId" clId="{87886F1A-82A3-4BF5-9A90-DA844B29AF13}" dt="2021-11-16T03:47:26.716" v="930" actId="26606"/>
          <ac:spMkLst>
            <pc:docMk/>
            <pc:sldMk cId="1147245394" sldId="338"/>
            <ac:spMk id="4107" creationId="{D2758DA7-6A89-49A1-B9F5-546D993242F8}"/>
          </ac:spMkLst>
        </pc:spChg>
        <pc:spChg chg="add">
          <ac:chgData name="胡 翌霖" userId="a9a41afe759712f0" providerId="LiveId" clId="{87886F1A-82A3-4BF5-9A90-DA844B29AF13}" dt="2021-11-16T03:47:26.716" v="930" actId="26606"/>
          <ac:spMkLst>
            <pc:docMk/>
            <pc:sldMk cId="1147245394" sldId="338"/>
            <ac:spMk id="4109" creationId="{1E9986A5-A7D1-4022-BAC0-885FB7A141AE}"/>
          </ac:spMkLst>
        </pc:spChg>
        <pc:grpChg chg="add del">
          <ac:chgData name="胡 翌霖" userId="a9a41afe759712f0" providerId="LiveId" clId="{87886F1A-82A3-4BF5-9A90-DA844B29AF13}" dt="2021-11-16T03:41:32.995" v="906" actId="26606"/>
          <ac:grpSpMkLst>
            <pc:docMk/>
            <pc:sldMk cId="1147245394" sldId="338"/>
            <ac:grpSpMk id="79" creationId="{770AE191-D2EA-45C9-A44D-830C188F74CB}"/>
          </ac:grpSpMkLst>
        </pc:grpChg>
        <pc:picChg chg="mod ord">
          <ac:chgData name="胡 翌霖" userId="a9a41afe759712f0" providerId="LiveId" clId="{87886F1A-82A3-4BF5-9A90-DA844B29AF13}" dt="2021-11-16T03:41:38.902" v="911" actId="26606"/>
          <ac:picMkLst>
            <pc:docMk/>
            <pc:sldMk cId="1147245394" sldId="338"/>
            <ac:picMk id="14" creationId="{7F4CAC0F-C1C3-4440-9561-55482B99A4F0}"/>
          </ac:picMkLst>
        </pc:picChg>
        <pc:picChg chg="add del mod ord">
          <ac:chgData name="胡 翌霖" userId="a9a41afe759712f0" providerId="LiveId" clId="{87886F1A-82A3-4BF5-9A90-DA844B29AF13}" dt="2021-11-16T03:47:18.377" v="928" actId="478"/>
          <ac:picMkLst>
            <pc:docMk/>
            <pc:sldMk cId="1147245394" sldId="338"/>
            <ac:picMk id="1026" creationId="{D453F331-4B12-4395-89FB-90D15D4D1DDC}"/>
          </ac:picMkLst>
        </pc:picChg>
        <pc:picChg chg="add mod ord">
          <ac:chgData name="胡 翌霖" userId="a9a41afe759712f0" providerId="LiveId" clId="{87886F1A-82A3-4BF5-9A90-DA844B29AF13}" dt="2021-11-16T03:48:25.654" v="938"/>
          <ac:picMkLst>
            <pc:docMk/>
            <pc:sldMk cId="1147245394" sldId="338"/>
            <ac:picMk id="1028" creationId="{344A641A-38B2-48B8-AAF2-34D16F671C1C}"/>
          </ac:picMkLst>
        </pc:picChg>
        <pc:picChg chg="add mod ord">
          <ac:chgData name="胡 翌霖" userId="a9a41afe759712f0" providerId="LiveId" clId="{87886F1A-82A3-4BF5-9A90-DA844B29AF13}" dt="2021-11-16T03:48:02.378" v="936" actId="1076"/>
          <ac:picMkLst>
            <pc:docMk/>
            <pc:sldMk cId="1147245394" sldId="338"/>
            <ac:picMk id="4098" creationId="{1F3EA821-587B-4D66-AB73-AF34F6848AB5}"/>
          </ac:picMkLst>
        </pc:picChg>
        <pc:picChg chg="del mod ord">
          <ac:chgData name="胡 翌霖" userId="a9a41afe759712f0" providerId="LiveId" clId="{87886F1A-82A3-4BF5-9A90-DA844B29AF13}" dt="2021-11-16T03:41:07.813" v="903" actId="478"/>
          <ac:picMkLst>
            <pc:docMk/>
            <pc:sldMk cId="1147245394" sldId="338"/>
            <ac:picMk id="10243" creationId="{71433694-52A6-4B59-A083-F30FAE75F315}"/>
          </ac:picMkLst>
        </pc:picChg>
        <pc:cxnChg chg="add del">
          <ac:chgData name="胡 翌霖" userId="a9a41afe759712f0" providerId="LiveId" clId="{87886F1A-82A3-4BF5-9A90-DA844B29AF13}" dt="2021-11-16T03:41:38.895" v="910" actId="26606"/>
          <ac:cxnSpMkLst>
            <pc:docMk/>
            <pc:sldMk cId="1147245394" sldId="338"/>
            <ac:cxnSpMk id="81" creationId="{1AA718E0-F8D2-4975-85FE-D33E8A7B9176}"/>
          </ac:cxnSpMkLst>
        </pc:cxnChg>
        <pc:cxnChg chg="add del">
          <ac:chgData name="胡 翌霖" userId="a9a41afe759712f0" providerId="LiveId" clId="{87886F1A-82A3-4BF5-9A90-DA844B29AF13}" dt="2021-11-16T03:41:36.015" v="908" actId="26606"/>
          <ac:cxnSpMkLst>
            <pc:docMk/>
            <pc:sldMk cId="1147245394" sldId="338"/>
            <ac:cxnSpMk id="4101" creationId="{DF212C58-D7CC-47D6-AD5E-91C3F01B2F9E}"/>
          </ac:cxnSpMkLst>
        </pc:cxnChg>
        <pc:cxnChg chg="add del">
          <ac:chgData name="胡 翌霖" userId="a9a41afe759712f0" providerId="LiveId" clId="{87886F1A-82A3-4BF5-9A90-DA844B29AF13}" dt="2021-11-16T03:41:38.895" v="910" actId="26606"/>
          <ac:cxnSpMkLst>
            <pc:docMk/>
            <pc:sldMk cId="1147245394" sldId="338"/>
            <ac:cxnSpMk id="4104" creationId="{85D24317-6D0E-4553-A14C-1FA053CABFB5}"/>
          </ac:cxnSpMkLst>
        </pc:cxnChg>
      </pc:sldChg>
      <pc:sldChg chg="addSp delSp modSp add del mod setBg">
        <pc:chgData name="胡 翌霖" userId="a9a41afe759712f0" providerId="LiveId" clId="{87886F1A-82A3-4BF5-9A90-DA844B29AF13}" dt="2021-11-15T14:59:20.408" v="576" actId="21"/>
        <pc:sldMkLst>
          <pc:docMk/>
          <pc:sldMk cId="3908501298" sldId="339"/>
        </pc:sldMkLst>
        <pc:spChg chg="mod">
          <ac:chgData name="胡 翌霖" userId="a9a41afe759712f0" providerId="LiveId" clId="{87886F1A-82A3-4BF5-9A90-DA844B29AF13}" dt="2021-11-15T14:57:47.198" v="566" actId="27636"/>
          <ac:spMkLst>
            <pc:docMk/>
            <pc:sldMk cId="3908501298" sldId="339"/>
            <ac:spMk id="3" creationId="{67A5324E-6037-4BAF-B86A-E5C0632F2421}"/>
          </ac:spMkLst>
        </pc:spChg>
        <pc:spChg chg="mod">
          <ac:chgData name="胡 翌霖" userId="a9a41afe759712f0" providerId="LiveId" clId="{87886F1A-82A3-4BF5-9A90-DA844B29AF13}" dt="2021-11-15T13:29:00.533" v="92" actId="1076"/>
          <ac:spMkLst>
            <pc:docMk/>
            <pc:sldMk cId="3908501298" sldId="339"/>
            <ac:spMk id="6" creationId="{AF460150-4A18-4F35-B2BA-DB952D31B710}"/>
          </ac:spMkLst>
        </pc:spChg>
        <pc:picChg chg="del">
          <ac:chgData name="胡 翌霖" userId="a9a41afe759712f0" providerId="LiveId" clId="{87886F1A-82A3-4BF5-9A90-DA844B29AF13}" dt="2021-11-15T13:28:44.105" v="88" actId="21"/>
          <ac:picMkLst>
            <pc:docMk/>
            <pc:sldMk cId="3908501298" sldId="339"/>
            <ac:picMk id="5" creationId="{44545336-3502-46E9-8FC7-E773E062E8B6}"/>
          </ac:picMkLst>
        </pc:picChg>
        <pc:picChg chg="add del">
          <ac:chgData name="胡 翌霖" userId="a9a41afe759712f0" providerId="LiveId" clId="{87886F1A-82A3-4BF5-9A90-DA844B29AF13}" dt="2021-11-15T14:59:20.408" v="576" actId="21"/>
          <ac:picMkLst>
            <pc:docMk/>
            <pc:sldMk cId="3908501298" sldId="339"/>
            <ac:picMk id="5124" creationId="{8CFBA9C8-1FB9-4E13-A1E3-6D47CC9C2334}"/>
          </ac:picMkLst>
        </pc:picChg>
      </pc:sldChg>
      <pc:sldChg chg="addSp delSp modSp add del mod setBg addAnim modAnim">
        <pc:chgData name="胡 翌霖" userId="a9a41afe759712f0" providerId="LiveId" clId="{87886F1A-82A3-4BF5-9A90-DA844B29AF13}" dt="2021-11-16T03:57:43.674" v="999" actId="18131"/>
        <pc:sldMkLst>
          <pc:docMk/>
          <pc:sldMk cId="2672735857" sldId="340"/>
        </pc:sldMkLst>
        <pc:spChg chg="mod ord">
          <ac:chgData name="胡 翌霖" userId="a9a41afe759712f0" providerId="LiveId" clId="{87886F1A-82A3-4BF5-9A90-DA844B29AF13}" dt="2021-11-15T15:02:05.966" v="611" actId="20577"/>
          <ac:spMkLst>
            <pc:docMk/>
            <pc:sldMk cId="2672735857" sldId="340"/>
            <ac:spMk id="2" creationId="{92CB7EDE-9DAB-4F1E-AEC3-178A859C68A3}"/>
          </ac:spMkLst>
        </pc:spChg>
        <pc:spChg chg="del mod">
          <ac:chgData name="胡 翌霖" userId="a9a41afe759712f0" providerId="LiveId" clId="{87886F1A-82A3-4BF5-9A90-DA844B29AF13}" dt="2021-11-15T14:59:50.807" v="579" actId="478"/>
          <ac:spMkLst>
            <pc:docMk/>
            <pc:sldMk cId="2672735857" sldId="340"/>
            <ac:spMk id="3" creationId="{6B92243C-DF44-4340-A247-B7F697D75E9B}"/>
          </ac:spMkLst>
        </pc:spChg>
        <pc:spChg chg="add del">
          <ac:chgData name="胡 翌霖" userId="a9a41afe759712f0" providerId="LiveId" clId="{87886F1A-82A3-4BF5-9A90-DA844B29AF13}" dt="2021-11-15T15:00:04.481" v="581" actId="26606"/>
          <ac:spMkLst>
            <pc:docMk/>
            <pc:sldMk cId="2672735857" sldId="340"/>
            <ac:spMk id="135" creationId="{A5711A0E-A428-4ED1-96CB-33D69FD842E4}"/>
          </ac:spMkLst>
        </pc:spChg>
        <pc:spChg chg="add">
          <ac:chgData name="胡 翌霖" userId="a9a41afe759712f0" providerId="LiveId" clId="{87886F1A-82A3-4BF5-9A90-DA844B29AF13}" dt="2021-11-15T15:00:04.486" v="582" actId="26606"/>
          <ac:spMkLst>
            <pc:docMk/>
            <pc:sldMk cId="2672735857" sldId="340"/>
            <ac:spMk id="6148" creationId="{765F4110-C0FC-4D61-ACD2-A7C950EAE908}"/>
          </ac:spMkLst>
        </pc:spChg>
        <pc:picChg chg="add mod">
          <ac:chgData name="胡 翌霖" userId="a9a41afe759712f0" providerId="LiveId" clId="{87886F1A-82A3-4BF5-9A90-DA844B29AF13}" dt="2021-11-16T03:57:43.674" v="999" actId="18131"/>
          <ac:picMkLst>
            <pc:docMk/>
            <pc:sldMk cId="2672735857" sldId="340"/>
            <ac:picMk id="2050" creationId="{1D8730C6-E60B-4175-BAA9-288B663B76A1}"/>
          </ac:picMkLst>
        </pc:picChg>
        <pc:picChg chg="mod ord">
          <ac:chgData name="胡 翌霖" userId="a9a41afe759712f0" providerId="LiveId" clId="{87886F1A-82A3-4BF5-9A90-DA844B29AF13}" dt="2021-11-15T15:00:04.486" v="582" actId="26606"/>
          <ac:picMkLst>
            <pc:docMk/>
            <pc:sldMk cId="2672735857" sldId="340"/>
            <ac:picMk id="6146" creationId="{DCFE5771-1EA2-462D-AD2F-5C3883D68E48}"/>
          </ac:picMkLst>
        </pc:picChg>
        <pc:cxnChg chg="add">
          <ac:chgData name="胡 翌霖" userId="a9a41afe759712f0" providerId="LiveId" clId="{87886F1A-82A3-4BF5-9A90-DA844B29AF13}" dt="2021-11-15T15:00:04.486" v="582" actId="26606"/>
          <ac:cxnSpMkLst>
            <pc:docMk/>
            <pc:sldMk cId="2672735857" sldId="340"/>
            <ac:cxnSpMk id="137" creationId="{CC94CBDB-A76C-499E-95AB-C0A049E3154E}"/>
          </ac:cxnSpMkLst>
        </pc:cxnChg>
      </pc:sldChg>
      <pc:sldChg chg="addSp delSp modSp add del mod setBg addAnim modAnim setClrOvrMap delDesignElem">
        <pc:chgData name="胡 翌霖" userId="a9a41afe759712f0" providerId="LiveId" clId="{87886F1A-82A3-4BF5-9A90-DA844B29AF13}" dt="2021-11-15T15:26:03.024" v="697" actId="207"/>
        <pc:sldMkLst>
          <pc:docMk/>
          <pc:sldMk cId="3772556826" sldId="342"/>
        </pc:sldMkLst>
        <pc:spChg chg="mod ord">
          <ac:chgData name="胡 翌霖" userId="a9a41afe759712f0" providerId="LiveId" clId="{87886F1A-82A3-4BF5-9A90-DA844B29AF13}" dt="2021-11-15T15:26:03.024" v="697" actId="207"/>
          <ac:spMkLst>
            <pc:docMk/>
            <pc:sldMk cId="3772556826" sldId="342"/>
            <ac:spMk id="2" creationId="{96233937-605F-48FE-B429-90F8B7CEFBBD}"/>
          </ac:spMkLst>
        </pc:spChg>
        <pc:spChg chg="del mod">
          <ac:chgData name="胡 翌霖" userId="a9a41afe759712f0" providerId="LiveId" clId="{87886F1A-82A3-4BF5-9A90-DA844B29AF13}" dt="2021-11-15T15:07:09.349" v="652" actId="478"/>
          <ac:spMkLst>
            <pc:docMk/>
            <pc:sldMk cId="3772556826" sldId="342"/>
            <ac:spMk id="3" creationId="{267E10EB-7DC3-48A3-9FC5-EAD150663D6E}"/>
          </ac:spMkLst>
        </pc:spChg>
        <pc:spChg chg="add del mod">
          <ac:chgData name="胡 翌霖" userId="a9a41afe759712f0" providerId="LiveId" clId="{87886F1A-82A3-4BF5-9A90-DA844B29AF13}" dt="2021-11-15T15:07:14.299" v="653" actId="478"/>
          <ac:spMkLst>
            <pc:docMk/>
            <pc:sldMk cId="3772556826" sldId="342"/>
            <ac:spMk id="5" creationId="{4BCE4C7E-6E19-4DA3-ACA8-F127D35DF60F}"/>
          </ac:spMkLst>
        </pc:spChg>
        <pc:spChg chg="add del">
          <ac:chgData name="胡 翌霖" userId="a9a41afe759712f0" providerId="LiveId" clId="{87886F1A-82A3-4BF5-9A90-DA844B29AF13}" dt="2021-11-15T13:21:56.884" v="44" actId="26606"/>
          <ac:spMkLst>
            <pc:docMk/>
            <pc:sldMk cId="3772556826" sldId="342"/>
            <ac:spMk id="8" creationId="{01C9CC24-B375-4226-BF2B-61FADBBA696A}"/>
          </ac:spMkLst>
        </pc:spChg>
        <pc:spChg chg="add del">
          <ac:chgData name="胡 翌霖" userId="a9a41afe759712f0" providerId="LiveId" clId="{87886F1A-82A3-4BF5-9A90-DA844B29AF13}" dt="2021-11-15T13:21:56.884" v="44" actId="26606"/>
          <ac:spMkLst>
            <pc:docMk/>
            <pc:sldMk cId="3772556826" sldId="342"/>
            <ac:spMk id="10" creationId="{CD70A28E-4FD8-4474-A206-E15B5EBB303F}"/>
          </ac:spMkLst>
        </pc:spChg>
        <pc:spChg chg="add del">
          <ac:chgData name="胡 翌霖" userId="a9a41afe759712f0" providerId="LiveId" clId="{87886F1A-82A3-4BF5-9A90-DA844B29AF13}" dt="2021-11-15T15:07:18.994" v="654" actId="26606"/>
          <ac:spMkLst>
            <pc:docMk/>
            <pc:sldMk cId="3772556826" sldId="342"/>
            <ac:spMk id="17" creationId="{6F5A5072-7B47-4D32-B52A-4EBBF590B8A5}"/>
          </ac:spMkLst>
        </pc:spChg>
        <pc:spChg chg="add del">
          <ac:chgData name="胡 翌霖" userId="a9a41afe759712f0" providerId="LiveId" clId="{87886F1A-82A3-4BF5-9A90-DA844B29AF13}" dt="2021-11-15T15:07:18.994" v="654" actId="26606"/>
          <ac:spMkLst>
            <pc:docMk/>
            <pc:sldMk cId="3772556826" sldId="342"/>
            <ac:spMk id="19" creationId="{9715DAF0-AE1B-46C9-8A6B-DB2AA05AB91D}"/>
          </ac:spMkLst>
        </pc:spChg>
        <pc:spChg chg="add del">
          <ac:chgData name="胡 翌霖" userId="a9a41afe759712f0" providerId="LiveId" clId="{87886F1A-82A3-4BF5-9A90-DA844B29AF13}" dt="2021-11-15T15:07:18.994" v="654" actId="26606"/>
          <ac:spMkLst>
            <pc:docMk/>
            <pc:sldMk cId="3772556826" sldId="342"/>
            <ac:spMk id="21" creationId="{6016219D-510E-4184-9090-6D5578A87BD1}"/>
          </ac:spMkLst>
        </pc:spChg>
        <pc:spChg chg="add del">
          <ac:chgData name="胡 翌霖" userId="a9a41afe759712f0" providerId="LiveId" clId="{87886F1A-82A3-4BF5-9A90-DA844B29AF13}" dt="2021-11-15T15:07:18.994" v="654" actId="26606"/>
          <ac:spMkLst>
            <pc:docMk/>
            <pc:sldMk cId="3772556826" sldId="342"/>
            <ac:spMk id="23" creationId="{AFF4A713-7B75-4B21-90D7-5AB19547C728}"/>
          </ac:spMkLst>
        </pc:spChg>
        <pc:spChg chg="add del">
          <ac:chgData name="胡 翌霖" userId="a9a41afe759712f0" providerId="LiveId" clId="{87886F1A-82A3-4BF5-9A90-DA844B29AF13}" dt="2021-11-15T15:07:18.994" v="654" actId="26606"/>
          <ac:spMkLst>
            <pc:docMk/>
            <pc:sldMk cId="3772556826" sldId="342"/>
            <ac:spMk id="25" creationId="{DC631C0B-6DA6-4E57-8231-CE32B3434A7E}"/>
          </ac:spMkLst>
        </pc:spChg>
        <pc:spChg chg="add del">
          <ac:chgData name="胡 翌霖" userId="a9a41afe759712f0" providerId="LiveId" clId="{87886F1A-82A3-4BF5-9A90-DA844B29AF13}" dt="2021-11-15T15:07:18.994" v="654" actId="26606"/>
          <ac:spMkLst>
            <pc:docMk/>
            <pc:sldMk cId="3772556826" sldId="342"/>
            <ac:spMk id="27" creationId="{C29501E6-A978-4A61-9689-9085AF97A53A}"/>
          </ac:spMkLst>
        </pc:spChg>
        <pc:spChg chg="add">
          <ac:chgData name="胡 翌霖" userId="a9a41afe759712f0" providerId="LiveId" clId="{87886F1A-82A3-4BF5-9A90-DA844B29AF13}" dt="2021-11-15T15:07:18.994" v="654" actId="26606"/>
          <ac:spMkLst>
            <pc:docMk/>
            <pc:sldMk cId="3772556826" sldId="342"/>
            <ac:spMk id="71" creationId="{71B2258F-86CA-4D4D-8270-BC05FCDEBFB3}"/>
          </ac:spMkLst>
        </pc:spChg>
        <pc:picChg chg="add del">
          <ac:chgData name="胡 翌霖" userId="a9a41afe759712f0" providerId="LiveId" clId="{87886F1A-82A3-4BF5-9A90-DA844B29AF13}" dt="2021-11-15T13:21:56.884" v="44" actId="26606"/>
          <ac:picMkLst>
            <pc:docMk/>
            <pc:sldMk cId="3772556826" sldId="342"/>
            <ac:picMk id="12" creationId="{39647E21-5366-4638-AC97-D8CD4111EB57}"/>
          </ac:picMkLst>
        </pc:picChg>
        <pc:picChg chg="add mod">
          <ac:chgData name="胡 翌霖" userId="a9a41afe759712f0" providerId="LiveId" clId="{87886F1A-82A3-4BF5-9A90-DA844B29AF13}" dt="2021-11-15T15:07:18.994" v="654" actId="26606"/>
          <ac:picMkLst>
            <pc:docMk/>
            <pc:sldMk cId="3772556826" sldId="342"/>
            <ac:picMk id="6146" creationId="{D724B787-9560-437F-9047-B8ECF91A55A6}"/>
          </ac:picMkLst>
        </pc:picChg>
      </pc:sldChg>
      <pc:sldChg chg="del">
        <pc:chgData name="胡 翌霖" userId="a9a41afe759712f0" providerId="LiveId" clId="{87886F1A-82A3-4BF5-9A90-DA844B29AF13}" dt="2021-11-15T11:51:36.907" v="7" actId="47"/>
        <pc:sldMkLst>
          <pc:docMk/>
          <pc:sldMk cId="609714279" sldId="343"/>
        </pc:sldMkLst>
      </pc:sldChg>
      <pc:sldChg chg="addSp delSp modSp add del mod setBg addAnim modAnim setClrOvrMap delDesignElem">
        <pc:chgData name="胡 翌霖" userId="a9a41afe759712f0" providerId="LiveId" clId="{87886F1A-82A3-4BF5-9A90-DA844B29AF13}" dt="2021-11-15T15:11:29.466" v="664" actId="207"/>
        <pc:sldMkLst>
          <pc:docMk/>
          <pc:sldMk cId="2153225288" sldId="343"/>
        </pc:sldMkLst>
        <pc:spChg chg="mod ord">
          <ac:chgData name="胡 翌霖" userId="a9a41afe759712f0" providerId="LiveId" clId="{87886F1A-82A3-4BF5-9A90-DA844B29AF13}" dt="2021-11-15T15:11:29.466" v="664" actId="207"/>
          <ac:spMkLst>
            <pc:docMk/>
            <pc:sldMk cId="2153225288" sldId="343"/>
            <ac:spMk id="2" creationId="{96233937-605F-48FE-B429-90F8B7CEFBBD}"/>
          </ac:spMkLst>
        </pc:spChg>
        <pc:spChg chg="add del">
          <ac:chgData name="胡 翌霖" userId="a9a41afe759712f0" providerId="LiveId" clId="{87886F1A-82A3-4BF5-9A90-DA844B29AF13}" dt="2021-11-15T15:11:10.517" v="661" actId="26606"/>
          <ac:spMkLst>
            <pc:docMk/>
            <pc:sldMk cId="2153225288" sldId="343"/>
            <ac:spMk id="17" creationId="{01C9CC24-B375-4226-BF2B-61FADBBA696A}"/>
          </ac:spMkLst>
        </pc:spChg>
        <pc:spChg chg="add del">
          <ac:chgData name="胡 翌霖" userId="a9a41afe759712f0" providerId="LiveId" clId="{87886F1A-82A3-4BF5-9A90-DA844B29AF13}" dt="2021-11-15T15:11:10.517" v="661" actId="26606"/>
          <ac:spMkLst>
            <pc:docMk/>
            <pc:sldMk cId="2153225288" sldId="343"/>
            <ac:spMk id="19" creationId="{CD70A28E-4FD8-4474-A206-E15B5EBB303F}"/>
          </ac:spMkLst>
        </pc:spChg>
        <pc:spChg chg="add">
          <ac:chgData name="胡 翌霖" userId="a9a41afe759712f0" providerId="LiveId" clId="{87886F1A-82A3-4BF5-9A90-DA844B29AF13}" dt="2021-11-15T15:11:10.517" v="661" actId="26606"/>
          <ac:spMkLst>
            <pc:docMk/>
            <pc:sldMk cId="2153225288" sldId="343"/>
            <ac:spMk id="26" creationId="{71B2258F-86CA-4D4D-8270-BC05FCDEBFB3}"/>
          </ac:spMkLst>
        </pc:spChg>
        <pc:picChg chg="add mod">
          <ac:chgData name="胡 翌霖" userId="a9a41afe759712f0" providerId="LiveId" clId="{87886F1A-82A3-4BF5-9A90-DA844B29AF13}" dt="2021-11-15T15:11:10.517" v="661" actId="26606"/>
          <ac:picMkLst>
            <pc:docMk/>
            <pc:sldMk cId="2153225288" sldId="343"/>
            <ac:picMk id="6" creationId="{FFB2BB34-146B-4433-A699-75619340665F}"/>
          </ac:picMkLst>
        </pc:picChg>
        <pc:picChg chg="add del">
          <ac:chgData name="胡 翌霖" userId="a9a41afe759712f0" providerId="LiveId" clId="{87886F1A-82A3-4BF5-9A90-DA844B29AF13}" dt="2021-11-15T15:11:10.517" v="661" actId="26606"/>
          <ac:picMkLst>
            <pc:docMk/>
            <pc:sldMk cId="2153225288" sldId="343"/>
            <ac:picMk id="21" creationId="{39647E21-5366-4638-AC97-D8CD4111EB57}"/>
          </ac:picMkLst>
        </pc:picChg>
      </pc:sldChg>
      <pc:sldChg chg="del">
        <pc:chgData name="胡 翌霖" userId="a9a41afe759712f0" providerId="LiveId" clId="{87886F1A-82A3-4BF5-9A90-DA844B29AF13}" dt="2021-11-15T11:51:36.907" v="7" actId="47"/>
        <pc:sldMkLst>
          <pc:docMk/>
          <pc:sldMk cId="3186957349" sldId="344"/>
        </pc:sldMkLst>
      </pc:sldChg>
      <pc:sldChg chg="addSp delSp add del setBg delDesignElem">
        <pc:chgData name="胡 翌霖" userId="a9a41afe759712f0" providerId="LiveId" clId="{87886F1A-82A3-4BF5-9A90-DA844B29AF13}" dt="2021-11-15T13:31:33.170" v="107"/>
        <pc:sldMkLst>
          <pc:docMk/>
          <pc:sldMk cId="884674661" sldId="345"/>
        </pc:sldMkLst>
        <pc:spChg chg="add del">
          <ac:chgData name="胡 翌霖" userId="a9a41afe759712f0" providerId="LiveId" clId="{87886F1A-82A3-4BF5-9A90-DA844B29AF13}" dt="2021-11-15T13:31:33.143" v="106"/>
          <ac:spMkLst>
            <pc:docMk/>
            <pc:sldMk cId="884674661" sldId="345"/>
            <ac:spMk id="1031" creationId="{DEE5C6BA-FE2A-4C38-8D88-E70C06E54F82}"/>
          </ac:spMkLst>
        </pc:spChg>
        <pc:spChg chg="add del">
          <ac:chgData name="胡 翌霖" userId="a9a41afe759712f0" providerId="LiveId" clId="{87886F1A-82A3-4BF5-9A90-DA844B29AF13}" dt="2021-11-15T13:31:33.143" v="106"/>
          <ac:spMkLst>
            <pc:docMk/>
            <pc:sldMk cId="884674661" sldId="345"/>
            <ac:spMk id="1033" creationId="{DE9FA85F-F0FB-4952-A05F-04CC67B18EE5}"/>
          </ac:spMkLst>
        </pc:spChg>
        <pc:spChg chg="add del">
          <ac:chgData name="胡 翌霖" userId="a9a41afe759712f0" providerId="LiveId" clId="{87886F1A-82A3-4BF5-9A90-DA844B29AF13}" dt="2021-11-15T13:31:33.143" v="106"/>
          <ac:spMkLst>
            <pc:docMk/>
            <pc:sldMk cId="884674661" sldId="345"/>
            <ac:spMk id="1034" creationId="{FEBD362A-CC27-47D9-8FC3-A5E91BA0760C}"/>
          </ac:spMkLst>
        </pc:spChg>
        <pc:picChg chg="add del">
          <ac:chgData name="胡 翌霖" userId="a9a41afe759712f0" providerId="LiveId" clId="{87886F1A-82A3-4BF5-9A90-DA844B29AF13}" dt="2021-11-15T13:31:33.143" v="106"/>
          <ac:picMkLst>
            <pc:docMk/>
            <pc:sldMk cId="884674661" sldId="345"/>
            <ac:picMk id="1032" creationId="{53E66F28-0926-4CFB-BDAB-646CAB184CB0}"/>
          </ac:picMkLst>
        </pc:picChg>
      </pc:sldChg>
      <pc:sldChg chg="del">
        <pc:chgData name="胡 翌霖" userId="a9a41afe759712f0" providerId="LiveId" clId="{87886F1A-82A3-4BF5-9A90-DA844B29AF13}" dt="2021-11-15T11:51:36.907" v="7" actId="47"/>
        <pc:sldMkLst>
          <pc:docMk/>
          <pc:sldMk cId="2812509433" sldId="345"/>
        </pc:sldMkLst>
      </pc:sldChg>
      <pc:sldChg chg="del">
        <pc:chgData name="胡 翌霖" userId="a9a41afe759712f0" providerId="LiveId" clId="{87886F1A-82A3-4BF5-9A90-DA844B29AF13}" dt="2021-11-15T11:51:36.907" v="7" actId="47"/>
        <pc:sldMkLst>
          <pc:docMk/>
          <pc:sldMk cId="2966046407" sldId="346"/>
        </pc:sldMkLst>
      </pc:sldChg>
      <pc:sldChg chg="addSp delSp modSp add del mod ord setBg">
        <pc:chgData name="胡 翌霖" userId="a9a41afe759712f0" providerId="LiveId" clId="{87886F1A-82A3-4BF5-9A90-DA844B29AF13}" dt="2021-11-15T16:10:51.342" v="887"/>
        <pc:sldMkLst>
          <pc:docMk/>
          <pc:sldMk cId="1817115716" sldId="347"/>
        </pc:sldMkLst>
        <pc:spChg chg="mod">
          <ac:chgData name="胡 翌霖" userId="a9a41afe759712f0" providerId="LiveId" clId="{87886F1A-82A3-4BF5-9A90-DA844B29AF13}" dt="2021-11-15T15:23:48.251" v="677" actId="26606"/>
          <ac:spMkLst>
            <pc:docMk/>
            <pc:sldMk cId="1817115716" sldId="347"/>
            <ac:spMk id="2" creationId="{59130A6C-62CC-4398-866B-A39B0E40B4B2}"/>
          </ac:spMkLst>
        </pc:spChg>
        <pc:spChg chg="mod">
          <ac:chgData name="胡 翌霖" userId="a9a41afe759712f0" providerId="LiveId" clId="{87886F1A-82A3-4BF5-9A90-DA844B29AF13}" dt="2021-11-15T16:10:51.342" v="887"/>
          <ac:spMkLst>
            <pc:docMk/>
            <pc:sldMk cId="1817115716" sldId="347"/>
            <ac:spMk id="3" creationId="{20F924E0-6BA5-495B-8227-B2D92C75AEAA}"/>
          </ac:spMkLst>
        </pc:spChg>
        <pc:spChg chg="add del">
          <ac:chgData name="胡 翌霖" userId="a9a41afe759712f0" providerId="LiveId" clId="{87886F1A-82A3-4BF5-9A90-DA844B29AF13}" dt="2021-11-15T15:23:48.251" v="677" actId="26606"/>
          <ac:spMkLst>
            <pc:docMk/>
            <pc:sldMk cId="1817115716" sldId="347"/>
            <ac:spMk id="71" creationId="{5E52985E-2553-471E-82AA-5ED7A329890A}"/>
          </ac:spMkLst>
        </pc:spChg>
        <pc:picChg chg="mod">
          <ac:chgData name="胡 翌霖" userId="a9a41afe759712f0" providerId="LiveId" clId="{87886F1A-82A3-4BF5-9A90-DA844B29AF13}" dt="2021-11-15T15:23:56.529" v="681" actId="14100"/>
          <ac:picMkLst>
            <pc:docMk/>
            <pc:sldMk cId="1817115716" sldId="347"/>
            <ac:picMk id="5" creationId="{5C7D5D10-6296-4CA5-993D-1F106A9366D0}"/>
          </ac:picMkLst>
        </pc:picChg>
        <pc:picChg chg="add mod">
          <ac:chgData name="胡 翌霖" userId="a9a41afe759712f0" providerId="LiveId" clId="{87886F1A-82A3-4BF5-9A90-DA844B29AF13}" dt="2021-11-15T15:24:32.490" v="684"/>
          <ac:picMkLst>
            <pc:docMk/>
            <pc:sldMk cId="1817115716" sldId="347"/>
            <ac:picMk id="8194" creationId="{4D2D648B-D66A-47D8-AC45-508E80C665A0}"/>
          </ac:picMkLst>
        </pc:picChg>
        <pc:cxnChg chg="add del">
          <ac:chgData name="胡 翌霖" userId="a9a41afe759712f0" providerId="LiveId" clId="{87886F1A-82A3-4BF5-9A90-DA844B29AF13}" dt="2021-11-15T15:23:48.251" v="677" actId="26606"/>
          <ac:cxnSpMkLst>
            <pc:docMk/>
            <pc:sldMk cId="1817115716" sldId="347"/>
            <ac:cxnSpMk id="73" creationId="{DAE3ABC6-4042-4293-A7DF-F01181363B7E}"/>
          </ac:cxnSpMkLst>
        </pc:cxnChg>
      </pc:sldChg>
      <pc:sldChg chg="del">
        <pc:chgData name="胡 翌霖" userId="a9a41afe759712f0" providerId="LiveId" clId="{87886F1A-82A3-4BF5-9A90-DA844B29AF13}" dt="2021-11-15T11:51:36.907" v="7" actId="47"/>
        <pc:sldMkLst>
          <pc:docMk/>
          <pc:sldMk cId="4021331283" sldId="348"/>
        </pc:sldMkLst>
      </pc:sldChg>
      <pc:sldChg chg="addSp delSp modSp add del mod ord setBg delDesignElem">
        <pc:chgData name="胡 翌霖" userId="a9a41afe759712f0" providerId="LiveId" clId="{87886F1A-82A3-4BF5-9A90-DA844B29AF13}" dt="2021-11-15T16:13:04.567" v="888" actId="26606"/>
        <pc:sldMkLst>
          <pc:docMk/>
          <pc:sldMk cId="2096856447" sldId="349"/>
        </pc:sldMkLst>
        <pc:spChg chg="mod">
          <ac:chgData name="胡 翌霖" userId="a9a41afe759712f0" providerId="LiveId" clId="{87886F1A-82A3-4BF5-9A90-DA844B29AF13}" dt="2021-11-15T16:13:04.567" v="888" actId="26606"/>
          <ac:spMkLst>
            <pc:docMk/>
            <pc:sldMk cId="2096856447" sldId="349"/>
            <ac:spMk id="2" creationId="{F7F8E231-D5C8-4524-828C-CA051DDBDD3C}"/>
          </ac:spMkLst>
        </pc:spChg>
        <pc:spChg chg="mod">
          <ac:chgData name="胡 翌霖" userId="a9a41afe759712f0" providerId="LiveId" clId="{87886F1A-82A3-4BF5-9A90-DA844B29AF13}" dt="2021-11-15T16:13:04.567" v="888" actId="26606"/>
          <ac:spMkLst>
            <pc:docMk/>
            <pc:sldMk cId="2096856447" sldId="349"/>
            <ac:spMk id="3" creationId="{30665911-B6A7-4C8F-AF01-7B08C2BAFCE1}"/>
          </ac:spMkLst>
        </pc:spChg>
        <pc:spChg chg="add">
          <ac:chgData name="胡 翌霖" userId="a9a41afe759712f0" providerId="LiveId" clId="{87886F1A-82A3-4BF5-9A90-DA844B29AF13}" dt="2021-11-15T16:13:04.567" v="888" actId="26606"/>
          <ac:spMkLst>
            <pc:docMk/>
            <pc:sldMk cId="2096856447" sldId="349"/>
            <ac:spMk id="74" creationId="{F13C74B1-5B17-4795-BED0-7140497B445A}"/>
          </ac:spMkLst>
        </pc:spChg>
        <pc:spChg chg="add">
          <ac:chgData name="胡 翌霖" userId="a9a41afe759712f0" providerId="LiveId" clId="{87886F1A-82A3-4BF5-9A90-DA844B29AF13}" dt="2021-11-15T16:13:04.567" v="888" actId="26606"/>
          <ac:spMkLst>
            <pc:docMk/>
            <pc:sldMk cId="2096856447" sldId="349"/>
            <ac:spMk id="76" creationId="{D4974D33-8DC5-464E-8C6D-BE58F0669C17}"/>
          </ac:spMkLst>
        </pc:spChg>
        <pc:picChg chg="mod ord">
          <ac:chgData name="胡 翌霖" userId="a9a41afe759712f0" providerId="LiveId" clId="{87886F1A-82A3-4BF5-9A90-DA844B29AF13}" dt="2021-11-15T16:13:04.567" v="888" actId="26606"/>
          <ac:picMkLst>
            <pc:docMk/>
            <pc:sldMk cId="2096856447" sldId="349"/>
            <ac:picMk id="3074" creationId="{AA373467-8330-4B32-AA03-254EBFD7E4AF}"/>
          </ac:picMkLst>
        </pc:picChg>
        <pc:picChg chg="add del">
          <ac:chgData name="胡 翌霖" userId="a9a41afe759712f0" providerId="LiveId" clId="{87886F1A-82A3-4BF5-9A90-DA844B29AF13}" dt="2021-11-15T16:13:04.567" v="888" actId="26606"/>
          <ac:picMkLst>
            <pc:docMk/>
            <pc:sldMk cId="2096856447" sldId="349"/>
            <ac:picMk id="3077" creationId="{86BA5DB7-BF33-463C-AE3A-DD318F534B53}"/>
          </ac:picMkLst>
        </pc:picChg>
      </pc:sldChg>
      <pc:sldChg chg="del">
        <pc:chgData name="胡 翌霖" userId="a9a41afe759712f0" providerId="LiveId" clId="{87886F1A-82A3-4BF5-9A90-DA844B29AF13}" dt="2021-11-15T11:51:36.907" v="7" actId="47"/>
        <pc:sldMkLst>
          <pc:docMk/>
          <pc:sldMk cId="3884462804" sldId="349"/>
        </pc:sldMkLst>
      </pc:sldChg>
      <pc:sldChg chg="del">
        <pc:chgData name="胡 翌霖" userId="a9a41afe759712f0" providerId="LiveId" clId="{87886F1A-82A3-4BF5-9A90-DA844B29AF13}" dt="2021-11-15T11:51:36.907" v="7" actId="47"/>
        <pc:sldMkLst>
          <pc:docMk/>
          <pc:sldMk cId="819652621" sldId="350"/>
        </pc:sldMkLst>
      </pc:sldChg>
      <pc:sldChg chg="del">
        <pc:chgData name="胡 翌霖" userId="a9a41afe759712f0" providerId="LiveId" clId="{87886F1A-82A3-4BF5-9A90-DA844B29AF13}" dt="2021-11-15T11:51:36.907" v="7" actId="47"/>
        <pc:sldMkLst>
          <pc:docMk/>
          <pc:sldMk cId="3598233611" sldId="351"/>
        </pc:sldMkLst>
      </pc:sldChg>
      <pc:sldChg chg="del">
        <pc:chgData name="胡 翌霖" userId="a9a41afe759712f0" providerId="LiveId" clId="{87886F1A-82A3-4BF5-9A90-DA844B29AF13}" dt="2021-11-15T11:51:36.907" v="7" actId="47"/>
        <pc:sldMkLst>
          <pc:docMk/>
          <pc:sldMk cId="1337348183" sldId="352"/>
        </pc:sldMkLst>
      </pc:sldChg>
      <pc:sldChg chg="del">
        <pc:chgData name="胡 翌霖" userId="a9a41afe759712f0" providerId="LiveId" clId="{87886F1A-82A3-4BF5-9A90-DA844B29AF13}" dt="2021-11-15T11:51:36.907" v="7" actId="47"/>
        <pc:sldMkLst>
          <pc:docMk/>
          <pc:sldMk cId="417700325" sldId="353"/>
        </pc:sldMkLst>
      </pc:sldChg>
      <pc:sldChg chg="del">
        <pc:chgData name="胡 翌霖" userId="a9a41afe759712f0" providerId="LiveId" clId="{87886F1A-82A3-4BF5-9A90-DA844B29AF13}" dt="2021-11-15T11:51:36.907" v="7" actId="47"/>
        <pc:sldMkLst>
          <pc:docMk/>
          <pc:sldMk cId="1429894650" sldId="356"/>
        </pc:sldMkLst>
      </pc:sldChg>
      <pc:sldChg chg="del">
        <pc:chgData name="胡 翌霖" userId="a9a41afe759712f0" providerId="LiveId" clId="{87886F1A-82A3-4BF5-9A90-DA844B29AF13}" dt="2021-11-15T11:51:36.907" v="7" actId="47"/>
        <pc:sldMkLst>
          <pc:docMk/>
          <pc:sldMk cId="780381463" sldId="357"/>
        </pc:sldMkLst>
      </pc:sldChg>
      <pc:sldChg chg="del">
        <pc:chgData name="胡 翌霖" userId="a9a41afe759712f0" providerId="LiveId" clId="{87886F1A-82A3-4BF5-9A90-DA844B29AF13}" dt="2021-11-15T11:51:36.907" v="7" actId="47"/>
        <pc:sldMkLst>
          <pc:docMk/>
          <pc:sldMk cId="2209734618" sldId="358"/>
        </pc:sldMkLst>
      </pc:sldChg>
      <pc:sldChg chg="del">
        <pc:chgData name="胡 翌霖" userId="a9a41afe759712f0" providerId="LiveId" clId="{87886F1A-82A3-4BF5-9A90-DA844B29AF13}" dt="2021-11-15T11:51:36.907" v="7" actId="47"/>
        <pc:sldMkLst>
          <pc:docMk/>
          <pc:sldMk cId="1684775581" sldId="359"/>
        </pc:sldMkLst>
      </pc:sldChg>
      <pc:sldChg chg="del">
        <pc:chgData name="胡 翌霖" userId="a9a41afe759712f0" providerId="LiveId" clId="{87886F1A-82A3-4BF5-9A90-DA844B29AF13}" dt="2021-11-15T11:51:36.907" v="7" actId="47"/>
        <pc:sldMkLst>
          <pc:docMk/>
          <pc:sldMk cId="2150989675" sldId="360"/>
        </pc:sldMkLst>
      </pc:sldChg>
      <pc:sldChg chg="del">
        <pc:chgData name="胡 翌霖" userId="a9a41afe759712f0" providerId="LiveId" clId="{87886F1A-82A3-4BF5-9A90-DA844B29AF13}" dt="2021-11-15T11:51:36.907" v="7" actId="47"/>
        <pc:sldMkLst>
          <pc:docMk/>
          <pc:sldMk cId="1070806394" sldId="361"/>
        </pc:sldMkLst>
      </pc:sldChg>
      <pc:sldChg chg="del">
        <pc:chgData name="胡 翌霖" userId="a9a41afe759712f0" providerId="LiveId" clId="{87886F1A-82A3-4BF5-9A90-DA844B29AF13}" dt="2021-11-15T11:51:36.907" v="7" actId="47"/>
        <pc:sldMkLst>
          <pc:docMk/>
          <pc:sldMk cId="1556504255" sldId="362"/>
        </pc:sldMkLst>
      </pc:sldChg>
      <pc:sldChg chg="del">
        <pc:chgData name="胡 翌霖" userId="a9a41afe759712f0" providerId="LiveId" clId="{87886F1A-82A3-4BF5-9A90-DA844B29AF13}" dt="2021-11-15T11:51:36.907" v="7" actId="47"/>
        <pc:sldMkLst>
          <pc:docMk/>
          <pc:sldMk cId="632641133" sldId="363"/>
        </pc:sldMkLst>
      </pc:sldChg>
      <pc:sldChg chg="del">
        <pc:chgData name="胡 翌霖" userId="a9a41afe759712f0" providerId="LiveId" clId="{87886F1A-82A3-4BF5-9A90-DA844B29AF13}" dt="2021-11-15T11:51:36.907" v="7" actId="47"/>
        <pc:sldMkLst>
          <pc:docMk/>
          <pc:sldMk cId="1534172239" sldId="364"/>
        </pc:sldMkLst>
      </pc:sldChg>
      <pc:sldChg chg="del">
        <pc:chgData name="胡 翌霖" userId="a9a41afe759712f0" providerId="LiveId" clId="{87886F1A-82A3-4BF5-9A90-DA844B29AF13}" dt="2021-11-15T11:51:36.907" v="7" actId="47"/>
        <pc:sldMkLst>
          <pc:docMk/>
          <pc:sldMk cId="1382503070" sldId="365"/>
        </pc:sldMkLst>
      </pc:sldChg>
      <pc:sldChg chg="add del">
        <pc:chgData name="胡 翌霖" userId="a9a41afe759712f0" providerId="LiveId" clId="{87886F1A-82A3-4BF5-9A90-DA844B29AF13}" dt="2021-11-15T13:21:40.666" v="40"/>
        <pc:sldMkLst>
          <pc:docMk/>
          <pc:sldMk cId="1700829716" sldId="366"/>
        </pc:sldMkLst>
      </pc:sldChg>
      <pc:sldChg chg="add del">
        <pc:chgData name="胡 翌霖" userId="a9a41afe759712f0" providerId="LiveId" clId="{87886F1A-82A3-4BF5-9A90-DA844B29AF13}" dt="2021-11-15T13:21:40.666" v="40"/>
        <pc:sldMkLst>
          <pc:docMk/>
          <pc:sldMk cId="1041696117" sldId="367"/>
        </pc:sldMkLst>
      </pc:sldChg>
      <pc:sldChg chg="add del">
        <pc:chgData name="胡 翌霖" userId="a9a41afe759712f0" providerId="LiveId" clId="{87886F1A-82A3-4BF5-9A90-DA844B29AF13}" dt="2021-11-15T13:21:40.666" v="40"/>
        <pc:sldMkLst>
          <pc:docMk/>
          <pc:sldMk cId="586416714" sldId="368"/>
        </pc:sldMkLst>
      </pc:sldChg>
      <pc:sldChg chg="add del">
        <pc:chgData name="胡 翌霖" userId="a9a41afe759712f0" providerId="LiveId" clId="{87886F1A-82A3-4BF5-9A90-DA844B29AF13}" dt="2021-11-15T13:21:40.666" v="40"/>
        <pc:sldMkLst>
          <pc:docMk/>
          <pc:sldMk cId="1311873120" sldId="369"/>
        </pc:sldMkLst>
      </pc:sldChg>
      <pc:sldChg chg="add del">
        <pc:chgData name="胡 翌霖" userId="a9a41afe759712f0" providerId="LiveId" clId="{87886F1A-82A3-4BF5-9A90-DA844B29AF13}" dt="2021-11-15T13:21:40.666" v="40"/>
        <pc:sldMkLst>
          <pc:docMk/>
          <pc:sldMk cId="2154570372" sldId="370"/>
        </pc:sldMkLst>
      </pc:sldChg>
      <pc:sldChg chg="modSp add del mod">
        <pc:chgData name="胡 翌霖" userId="a9a41afe759712f0" providerId="LiveId" clId="{87886F1A-82A3-4BF5-9A90-DA844B29AF13}" dt="2021-11-15T15:03:22.039" v="647" actId="167"/>
        <pc:sldMkLst>
          <pc:docMk/>
          <pc:sldMk cId="530274748" sldId="371"/>
        </pc:sldMkLst>
        <pc:spChg chg="mod">
          <ac:chgData name="胡 翌霖" userId="a9a41afe759712f0" providerId="LiveId" clId="{87886F1A-82A3-4BF5-9A90-DA844B29AF13}" dt="2021-11-15T15:03:15.657" v="644"/>
          <ac:spMkLst>
            <pc:docMk/>
            <pc:sldMk cId="530274748" sldId="371"/>
            <ac:spMk id="3" creationId="{6D4787B0-AE0F-44B6-BFEC-F17258F8373C}"/>
          </ac:spMkLst>
        </pc:spChg>
        <pc:picChg chg="mod">
          <ac:chgData name="胡 翌霖" userId="a9a41afe759712f0" providerId="LiveId" clId="{87886F1A-82A3-4BF5-9A90-DA844B29AF13}" dt="2021-11-15T15:03:22.039" v="647" actId="167"/>
          <ac:picMkLst>
            <pc:docMk/>
            <pc:sldMk cId="530274748" sldId="371"/>
            <ac:picMk id="5" creationId="{D4BFB19E-2F9D-4B28-BDD6-D88E2AA20EEC}"/>
          </ac:picMkLst>
        </pc:picChg>
      </pc:sldChg>
      <pc:sldChg chg="addSp delSp modSp add del mod setBg">
        <pc:chgData name="胡 翌霖" userId="a9a41afe759712f0" providerId="LiveId" clId="{87886F1A-82A3-4BF5-9A90-DA844B29AF13}" dt="2021-11-15T13:29:29.626" v="100" actId="1076"/>
        <pc:sldMkLst>
          <pc:docMk/>
          <pc:sldMk cId="1807685753" sldId="372"/>
        </pc:sldMkLst>
        <pc:spChg chg="mod">
          <ac:chgData name="胡 翌霖" userId="a9a41afe759712f0" providerId="LiveId" clId="{87886F1A-82A3-4BF5-9A90-DA844B29AF13}" dt="2021-11-15T13:28:07.966" v="87" actId="26606"/>
          <ac:spMkLst>
            <pc:docMk/>
            <pc:sldMk cId="1807685753" sldId="372"/>
            <ac:spMk id="2" creationId="{1C4FB51C-9441-401C-9D47-9ECA9A1E1593}"/>
          </ac:spMkLst>
        </pc:spChg>
        <pc:spChg chg="mod ord">
          <ac:chgData name="胡 翌霖" userId="a9a41afe759712f0" providerId="LiveId" clId="{87886F1A-82A3-4BF5-9A90-DA844B29AF13}" dt="2021-11-15T13:29:29.626" v="100" actId="1076"/>
          <ac:spMkLst>
            <pc:docMk/>
            <pc:sldMk cId="1807685753" sldId="372"/>
            <ac:spMk id="3" creationId="{5EF37CE7-6E10-4BB4-9BB0-A044E3799DB7}"/>
          </ac:spMkLst>
        </pc:spChg>
        <pc:spChg chg="add del">
          <ac:chgData name="胡 翌霖" userId="a9a41afe759712f0" providerId="LiveId" clId="{87886F1A-82A3-4BF5-9A90-DA844B29AF13}" dt="2021-11-15T13:28:07.966" v="87" actId="26606"/>
          <ac:spMkLst>
            <pc:docMk/>
            <pc:sldMk cId="1807685753" sldId="372"/>
            <ac:spMk id="71" creationId="{6804CCDD-88C7-4B43-A381-F2D8DAF62BE3}"/>
          </ac:spMkLst>
        </pc:spChg>
        <pc:spChg chg="add del">
          <ac:chgData name="胡 翌霖" userId="a9a41afe759712f0" providerId="LiveId" clId="{87886F1A-82A3-4BF5-9A90-DA844B29AF13}" dt="2021-11-15T13:28:07.966" v="87" actId="26606"/>
          <ac:spMkLst>
            <pc:docMk/>
            <pc:sldMk cId="1807685753" sldId="372"/>
            <ac:spMk id="73" creationId="{BBECEAC1-4BBC-4815-B44E-D9B231A3FC16}"/>
          </ac:spMkLst>
        </pc:spChg>
        <pc:spChg chg="add del">
          <ac:chgData name="胡 翌霖" userId="a9a41afe759712f0" providerId="LiveId" clId="{87886F1A-82A3-4BF5-9A90-DA844B29AF13}" dt="2021-11-15T13:28:07.960" v="86" actId="26606"/>
          <ac:spMkLst>
            <pc:docMk/>
            <pc:sldMk cId="1807685753" sldId="372"/>
            <ac:spMk id="74" creationId="{5E52985E-2553-471E-82AA-5ED7A329890A}"/>
          </ac:spMkLst>
        </pc:spChg>
        <pc:spChg chg="add">
          <ac:chgData name="胡 翌霖" userId="a9a41afe759712f0" providerId="LiveId" clId="{87886F1A-82A3-4BF5-9A90-DA844B29AF13}" dt="2021-11-15T13:28:07.966" v="87" actId="26606"/>
          <ac:spMkLst>
            <pc:docMk/>
            <pc:sldMk cId="1807685753" sldId="372"/>
            <ac:spMk id="77" creationId="{EE7D3784-5CF9-4282-9B1C-523957852BF6}"/>
          </ac:spMkLst>
        </pc:spChg>
        <pc:spChg chg="add">
          <ac:chgData name="胡 翌霖" userId="a9a41afe759712f0" providerId="LiveId" clId="{87886F1A-82A3-4BF5-9A90-DA844B29AF13}" dt="2021-11-15T13:28:07.966" v="87" actId="26606"/>
          <ac:spMkLst>
            <pc:docMk/>
            <pc:sldMk cId="1807685753" sldId="372"/>
            <ac:spMk id="14340" creationId="{DB90EDA9-2517-46EC-B6D4-3918D04786C1}"/>
          </ac:spMkLst>
        </pc:spChg>
        <pc:spChg chg="add">
          <ac:chgData name="胡 翌霖" userId="a9a41afe759712f0" providerId="LiveId" clId="{87886F1A-82A3-4BF5-9A90-DA844B29AF13}" dt="2021-11-15T13:28:07.966" v="87" actId="26606"/>
          <ac:spMkLst>
            <pc:docMk/>
            <pc:sldMk cId="1807685753" sldId="372"/>
            <ac:spMk id="14341" creationId="{D449B1F2-532C-44C7-8AC7-28EA15EE02CB}"/>
          </ac:spMkLst>
        </pc:spChg>
        <pc:picChg chg="add mod ord">
          <ac:chgData name="胡 翌霖" userId="a9a41afe759712f0" providerId="LiveId" clId="{87886F1A-82A3-4BF5-9A90-DA844B29AF13}" dt="2021-11-15T13:28:07.966" v="87" actId="26606"/>
          <ac:picMkLst>
            <pc:docMk/>
            <pc:sldMk cId="1807685753" sldId="372"/>
            <ac:picMk id="5" creationId="{6D2061D7-D8FC-4223-893E-73C5718EF5BA}"/>
          </ac:picMkLst>
        </pc:picChg>
        <pc:picChg chg="add del mod ord">
          <ac:chgData name="胡 翌霖" userId="a9a41afe759712f0" providerId="LiveId" clId="{87886F1A-82A3-4BF5-9A90-DA844B29AF13}" dt="2021-11-15T13:28:02.961" v="84" actId="478"/>
          <ac:picMkLst>
            <pc:docMk/>
            <pc:sldMk cId="1807685753" sldId="372"/>
            <ac:picMk id="6" creationId="{1921B83E-ECDB-4E8E-826C-EF1D38EB3111}"/>
          </ac:picMkLst>
        </pc:picChg>
        <pc:picChg chg="add mod">
          <ac:chgData name="胡 翌霖" userId="a9a41afe759712f0" providerId="LiveId" clId="{87886F1A-82A3-4BF5-9A90-DA844B29AF13}" dt="2021-11-15T13:29:25.945" v="98" actId="1076"/>
          <ac:picMkLst>
            <pc:docMk/>
            <pc:sldMk cId="1807685753" sldId="372"/>
            <ac:picMk id="14" creationId="{82ECC595-17FE-4D7D-8254-050304B532F9}"/>
          </ac:picMkLst>
        </pc:picChg>
        <pc:picChg chg="mod ord">
          <ac:chgData name="胡 翌霖" userId="a9a41afe759712f0" providerId="LiveId" clId="{87886F1A-82A3-4BF5-9A90-DA844B29AF13}" dt="2021-11-15T13:28:07.966" v="87" actId="26606"/>
          <ac:picMkLst>
            <pc:docMk/>
            <pc:sldMk cId="1807685753" sldId="372"/>
            <ac:picMk id="14338" creationId="{ED19C177-44DC-4D27-A543-788AA38C645C}"/>
          </ac:picMkLst>
        </pc:picChg>
        <pc:cxnChg chg="add del">
          <ac:chgData name="胡 翌霖" userId="a9a41afe759712f0" providerId="LiveId" clId="{87886F1A-82A3-4BF5-9A90-DA844B29AF13}" dt="2021-11-15T13:28:07.960" v="86" actId="26606"/>
          <ac:cxnSpMkLst>
            <pc:docMk/>
            <pc:sldMk cId="1807685753" sldId="372"/>
            <ac:cxnSpMk id="75" creationId="{DAE3ABC6-4042-4293-A7DF-F01181363B7E}"/>
          </ac:cxnSpMkLst>
        </pc:cxnChg>
      </pc:sldChg>
      <pc:sldChg chg="addSp modSp add del mod setBg">
        <pc:chgData name="胡 翌霖" userId="a9a41afe759712f0" providerId="LiveId" clId="{87886F1A-82A3-4BF5-9A90-DA844B29AF13}" dt="2021-11-16T03:54:13.916" v="988" actId="6549"/>
        <pc:sldMkLst>
          <pc:docMk/>
          <pc:sldMk cId="252775280" sldId="374"/>
        </pc:sldMkLst>
        <pc:spChg chg="mod ord">
          <ac:chgData name="胡 翌霖" userId="a9a41afe759712f0" providerId="LiveId" clId="{87886F1A-82A3-4BF5-9A90-DA844B29AF13}" dt="2021-11-16T03:54:13.916" v="988" actId="6549"/>
          <ac:spMkLst>
            <pc:docMk/>
            <pc:sldMk cId="252775280" sldId="374"/>
            <ac:spMk id="3" creationId="{BB9D505E-7FD6-472A-B22E-F396E03536D2}"/>
          </ac:spMkLst>
        </pc:spChg>
        <pc:spChg chg="mod">
          <ac:chgData name="胡 翌霖" userId="a9a41afe759712f0" providerId="LiveId" clId="{87886F1A-82A3-4BF5-9A90-DA844B29AF13}" dt="2021-11-15T13:25:16.698" v="75" actId="26606"/>
          <ac:spMkLst>
            <pc:docMk/>
            <pc:sldMk cId="252775280" sldId="374"/>
            <ac:spMk id="7" creationId="{42A185AD-B745-4A51-8D6D-921E7D1D6DA2}"/>
          </ac:spMkLst>
        </pc:spChg>
        <pc:spChg chg="add">
          <ac:chgData name="胡 翌霖" userId="a9a41afe759712f0" providerId="LiveId" clId="{87886F1A-82A3-4BF5-9A90-DA844B29AF13}" dt="2021-11-15T13:25:16.698" v="75" actId="26606"/>
          <ac:spMkLst>
            <pc:docMk/>
            <pc:sldMk cId="252775280" sldId="374"/>
            <ac:spMk id="12" creationId="{EAE48C4B-3A90-42C3-BA00-6092B477179E}"/>
          </ac:spMkLst>
        </pc:spChg>
        <pc:spChg chg="add">
          <ac:chgData name="胡 翌霖" userId="a9a41afe759712f0" providerId="LiveId" clId="{87886F1A-82A3-4BF5-9A90-DA844B29AF13}" dt="2021-11-15T13:25:16.698" v="75" actId="26606"/>
          <ac:spMkLst>
            <pc:docMk/>
            <pc:sldMk cId="252775280" sldId="374"/>
            <ac:spMk id="14" creationId="{F919E280-CA27-4214-97E6-294E0C3BC4B3}"/>
          </ac:spMkLst>
        </pc:spChg>
        <pc:picChg chg="mod ord">
          <ac:chgData name="胡 翌霖" userId="a9a41afe759712f0" providerId="LiveId" clId="{87886F1A-82A3-4BF5-9A90-DA844B29AF13}" dt="2021-11-15T13:25:16.698" v="75" actId="26606"/>
          <ac:picMkLst>
            <pc:docMk/>
            <pc:sldMk cId="252775280" sldId="374"/>
            <ac:picMk id="4" creationId="{65486641-6FE4-45A7-9ED1-F1F6ABA44FCA}"/>
          </ac:picMkLst>
        </pc:picChg>
        <pc:picChg chg="mod ord modCrop">
          <ac:chgData name="胡 翌霖" userId="a9a41afe759712f0" providerId="LiveId" clId="{87886F1A-82A3-4BF5-9A90-DA844B29AF13}" dt="2021-11-15T13:25:47.707" v="80" actId="18131"/>
          <ac:picMkLst>
            <pc:docMk/>
            <pc:sldMk cId="252775280" sldId="374"/>
            <ac:picMk id="5" creationId="{85A37584-3B19-47F3-B6B5-2A4E38ED7AA5}"/>
          </ac:picMkLst>
        </pc:picChg>
      </pc:sldChg>
      <pc:sldChg chg="addSp modSp add del mod setBg">
        <pc:chgData name="胡 翌霖" userId="a9a41afe759712f0" providerId="LiveId" clId="{87886F1A-82A3-4BF5-9A90-DA844B29AF13}" dt="2021-11-16T03:51:22.126" v="952"/>
        <pc:sldMkLst>
          <pc:docMk/>
          <pc:sldMk cId="3360186060" sldId="375"/>
        </pc:sldMkLst>
        <pc:spChg chg="mod">
          <ac:chgData name="胡 翌霖" userId="a9a41afe759712f0" providerId="LiveId" clId="{87886F1A-82A3-4BF5-9A90-DA844B29AF13}" dt="2021-11-15T13:24:56.464" v="74" actId="26606"/>
          <ac:spMkLst>
            <pc:docMk/>
            <pc:sldMk cId="3360186060" sldId="375"/>
            <ac:spMk id="2" creationId="{EAC1EDCF-9DF7-407B-AAF5-D4EC7F27418E}"/>
          </ac:spMkLst>
        </pc:spChg>
        <pc:spChg chg="mod">
          <ac:chgData name="胡 翌霖" userId="a9a41afe759712f0" providerId="LiveId" clId="{87886F1A-82A3-4BF5-9A90-DA844B29AF13}" dt="2021-11-16T03:51:22.126" v="952"/>
          <ac:spMkLst>
            <pc:docMk/>
            <pc:sldMk cId="3360186060" sldId="375"/>
            <ac:spMk id="3" creationId="{45188B36-2975-4291-BE12-D437C0B66B4F}"/>
          </ac:spMkLst>
        </pc:spChg>
        <pc:spChg chg="add">
          <ac:chgData name="胡 翌霖" userId="a9a41afe759712f0" providerId="LiveId" clId="{87886F1A-82A3-4BF5-9A90-DA844B29AF13}" dt="2021-11-15T13:24:56.464" v="74" actId="26606"/>
          <ac:spMkLst>
            <pc:docMk/>
            <pc:sldMk cId="3360186060" sldId="375"/>
            <ac:spMk id="8" creationId="{488333BA-AE6E-427A-9B16-A39C8073F4EB}"/>
          </ac:spMkLst>
        </pc:spChg>
        <pc:spChg chg="add">
          <ac:chgData name="胡 翌霖" userId="a9a41afe759712f0" providerId="LiveId" clId="{87886F1A-82A3-4BF5-9A90-DA844B29AF13}" dt="2021-11-15T13:24:56.464" v="74" actId="26606"/>
          <ac:spMkLst>
            <pc:docMk/>
            <pc:sldMk cId="3360186060" sldId="375"/>
            <ac:spMk id="10" creationId="{F98ED85F-DCEE-4B50-802E-71A6E3E12B04}"/>
          </ac:spMkLst>
        </pc:spChg>
      </pc:sldChg>
      <pc:sldChg chg="del">
        <pc:chgData name="胡 翌霖" userId="a9a41afe759712f0" providerId="LiveId" clId="{87886F1A-82A3-4BF5-9A90-DA844B29AF13}" dt="2021-11-15T11:51:36.907" v="7" actId="47"/>
        <pc:sldMkLst>
          <pc:docMk/>
          <pc:sldMk cId="3019247427" sldId="435"/>
        </pc:sldMkLst>
      </pc:sldChg>
      <pc:sldChg chg="del">
        <pc:chgData name="胡 翌霖" userId="a9a41afe759712f0" providerId="LiveId" clId="{87886F1A-82A3-4BF5-9A90-DA844B29AF13}" dt="2021-11-15T11:51:36.907" v="7" actId="47"/>
        <pc:sldMkLst>
          <pc:docMk/>
          <pc:sldMk cId="3211915199" sldId="437"/>
        </pc:sldMkLst>
      </pc:sldChg>
      <pc:sldChg chg="del">
        <pc:chgData name="胡 翌霖" userId="a9a41afe759712f0" providerId="LiveId" clId="{87886F1A-82A3-4BF5-9A90-DA844B29AF13}" dt="2021-11-15T11:51:36.907" v="7" actId="47"/>
        <pc:sldMkLst>
          <pc:docMk/>
          <pc:sldMk cId="2919510917" sldId="438"/>
        </pc:sldMkLst>
      </pc:sldChg>
      <pc:sldChg chg="del">
        <pc:chgData name="胡 翌霖" userId="a9a41afe759712f0" providerId="LiveId" clId="{87886F1A-82A3-4BF5-9A90-DA844B29AF13}" dt="2021-11-15T11:51:36.907" v="7" actId="47"/>
        <pc:sldMkLst>
          <pc:docMk/>
          <pc:sldMk cId="2520029516" sldId="439"/>
        </pc:sldMkLst>
      </pc:sldChg>
      <pc:sldChg chg="del">
        <pc:chgData name="胡 翌霖" userId="a9a41afe759712f0" providerId="LiveId" clId="{87886F1A-82A3-4BF5-9A90-DA844B29AF13}" dt="2021-11-15T11:51:36.907" v="7" actId="47"/>
        <pc:sldMkLst>
          <pc:docMk/>
          <pc:sldMk cId="2479638454" sldId="440"/>
        </pc:sldMkLst>
      </pc:sldChg>
      <pc:sldChg chg="del">
        <pc:chgData name="胡 翌霖" userId="a9a41afe759712f0" providerId="LiveId" clId="{87886F1A-82A3-4BF5-9A90-DA844B29AF13}" dt="2021-11-15T11:51:36.907" v="7" actId="47"/>
        <pc:sldMkLst>
          <pc:docMk/>
          <pc:sldMk cId="2101745546" sldId="441"/>
        </pc:sldMkLst>
      </pc:sldChg>
      <pc:sldChg chg="del">
        <pc:chgData name="胡 翌霖" userId="a9a41afe759712f0" providerId="LiveId" clId="{87886F1A-82A3-4BF5-9A90-DA844B29AF13}" dt="2021-11-15T11:51:36.907" v="7" actId="47"/>
        <pc:sldMkLst>
          <pc:docMk/>
          <pc:sldMk cId="2234164104" sldId="442"/>
        </pc:sldMkLst>
      </pc:sldChg>
      <pc:sldChg chg="del">
        <pc:chgData name="胡 翌霖" userId="a9a41afe759712f0" providerId="LiveId" clId="{87886F1A-82A3-4BF5-9A90-DA844B29AF13}" dt="2021-11-15T11:51:36.907" v="7" actId="47"/>
        <pc:sldMkLst>
          <pc:docMk/>
          <pc:sldMk cId="1715040030" sldId="444"/>
        </pc:sldMkLst>
      </pc:sldChg>
      <pc:sldChg chg="del">
        <pc:chgData name="胡 翌霖" userId="a9a41afe759712f0" providerId="LiveId" clId="{87886F1A-82A3-4BF5-9A90-DA844B29AF13}" dt="2021-11-15T11:51:36.907" v="7" actId="47"/>
        <pc:sldMkLst>
          <pc:docMk/>
          <pc:sldMk cId="1861431128" sldId="445"/>
        </pc:sldMkLst>
      </pc:sldChg>
      <pc:sldChg chg="addSp delSp modSp add del mod setBg">
        <pc:chgData name="胡 翌霖" userId="a9a41afe759712f0" providerId="LiveId" clId="{87886F1A-82A3-4BF5-9A90-DA844B29AF13}" dt="2021-11-15T14:40:00.205" v="313"/>
        <pc:sldMkLst>
          <pc:docMk/>
          <pc:sldMk cId="3799858541" sldId="449"/>
        </pc:sldMkLst>
        <pc:spChg chg="mod">
          <ac:chgData name="胡 翌霖" userId="a9a41afe759712f0" providerId="LiveId" clId="{87886F1A-82A3-4BF5-9A90-DA844B29AF13}" dt="2021-11-15T13:23:08.295" v="61" actId="26606"/>
          <ac:spMkLst>
            <pc:docMk/>
            <pc:sldMk cId="3799858541" sldId="449"/>
            <ac:spMk id="2" creationId="{C4106F0A-6EC2-486A-B58A-6E8ED1D3FAB6}"/>
          </ac:spMkLst>
        </pc:spChg>
        <pc:spChg chg="mod ord">
          <ac:chgData name="胡 翌霖" userId="a9a41afe759712f0" providerId="LiveId" clId="{87886F1A-82A3-4BF5-9A90-DA844B29AF13}" dt="2021-11-15T14:40:00.205" v="313"/>
          <ac:spMkLst>
            <pc:docMk/>
            <pc:sldMk cId="3799858541" sldId="449"/>
            <ac:spMk id="3" creationId="{9E8C5E41-CA43-427F-A358-C0099F9530B8}"/>
          </ac:spMkLst>
        </pc:spChg>
        <pc:spChg chg="add del">
          <ac:chgData name="胡 翌霖" userId="a9a41afe759712f0" providerId="LiveId" clId="{87886F1A-82A3-4BF5-9A90-DA844B29AF13}" dt="2021-11-15T13:23:02.260" v="56" actId="26606"/>
          <ac:spMkLst>
            <pc:docMk/>
            <pc:sldMk cId="3799858541" sldId="449"/>
            <ac:spMk id="74" creationId="{AD96FDFD-4E42-4A06-B8B5-768A1DB9C2A9}"/>
          </ac:spMkLst>
        </pc:spChg>
        <pc:spChg chg="add del">
          <ac:chgData name="胡 翌霖" userId="a9a41afe759712f0" providerId="LiveId" clId="{87886F1A-82A3-4BF5-9A90-DA844B29AF13}" dt="2021-11-15T13:23:03.860" v="58" actId="26606"/>
          <ac:spMkLst>
            <pc:docMk/>
            <pc:sldMk cId="3799858541" sldId="449"/>
            <ac:spMk id="8199" creationId="{50D1C5B3-B60D-4696-AE60-100D5EC8AB5D}"/>
          </ac:spMkLst>
        </pc:spChg>
        <pc:spChg chg="add del">
          <ac:chgData name="胡 翌霖" userId="a9a41afe759712f0" providerId="LiveId" clId="{87886F1A-82A3-4BF5-9A90-DA844B29AF13}" dt="2021-11-15T13:23:08.290" v="60" actId="26606"/>
          <ac:spMkLst>
            <pc:docMk/>
            <pc:sldMk cId="3799858541" sldId="449"/>
            <ac:spMk id="8201" creationId="{6D22FA1E-E02A-4FC5-BBA6-577D6DA0C8C8}"/>
          </ac:spMkLst>
        </pc:spChg>
        <pc:spChg chg="add del">
          <ac:chgData name="胡 翌霖" userId="a9a41afe759712f0" providerId="LiveId" clId="{87886F1A-82A3-4BF5-9A90-DA844B29AF13}" dt="2021-11-15T13:23:08.290" v="60" actId="26606"/>
          <ac:spMkLst>
            <pc:docMk/>
            <pc:sldMk cId="3799858541" sldId="449"/>
            <ac:spMk id="8202" creationId="{05D27520-F270-4F3D-A46E-76A337B6E167}"/>
          </ac:spMkLst>
        </pc:spChg>
        <pc:spChg chg="add">
          <ac:chgData name="胡 翌霖" userId="a9a41afe759712f0" providerId="LiveId" clId="{87886F1A-82A3-4BF5-9A90-DA844B29AF13}" dt="2021-11-15T13:23:08.295" v="61" actId="26606"/>
          <ac:spMkLst>
            <pc:docMk/>
            <pc:sldMk cId="3799858541" sldId="449"/>
            <ac:spMk id="8204" creationId="{EC12C61A-9558-4DE5-AFDB-898358AFB4CA}"/>
          </ac:spMkLst>
        </pc:spChg>
        <pc:grpChg chg="add del">
          <ac:chgData name="胡 翌霖" userId="a9a41afe759712f0" providerId="LiveId" clId="{87886F1A-82A3-4BF5-9A90-DA844B29AF13}" dt="2021-11-15T13:23:03.860" v="58" actId="26606"/>
          <ac:grpSpMkLst>
            <pc:docMk/>
            <pc:sldMk cId="3799858541" sldId="449"/>
            <ac:grpSpMk id="76" creationId="{73EDDF53-0851-48D4-A466-6FE0DCE91E73}"/>
          </ac:grpSpMkLst>
        </pc:grpChg>
        <pc:picChg chg="mod modCrop">
          <ac:chgData name="胡 翌霖" userId="a9a41afe759712f0" providerId="LiveId" clId="{87886F1A-82A3-4BF5-9A90-DA844B29AF13}" dt="2021-11-15T13:24:00.724" v="68" actId="1076"/>
          <ac:picMkLst>
            <pc:docMk/>
            <pc:sldMk cId="3799858541" sldId="449"/>
            <ac:picMk id="5" creationId="{61A028F6-6CFD-42B5-9610-4415AB925C06}"/>
          </ac:picMkLst>
        </pc:picChg>
        <pc:picChg chg="mod">
          <ac:chgData name="胡 翌霖" userId="a9a41afe759712f0" providerId="LiveId" clId="{87886F1A-82A3-4BF5-9A90-DA844B29AF13}" dt="2021-11-15T13:23:30.802" v="64" actId="1076"/>
          <ac:picMkLst>
            <pc:docMk/>
            <pc:sldMk cId="3799858541" sldId="449"/>
            <ac:picMk id="8195" creationId="{855B7566-4A68-4729-B5A3-848C8EC8B0B7}"/>
          </ac:picMkLst>
        </pc:picChg>
        <pc:picChg chg="mod ord">
          <ac:chgData name="胡 翌霖" userId="a9a41afe759712f0" providerId="LiveId" clId="{87886F1A-82A3-4BF5-9A90-DA844B29AF13}" dt="2021-11-15T13:23:08.295" v="61" actId="26606"/>
          <ac:picMkLst>
            <pc:docMk/>
            <pc:sldMk cId="3799858541" sldId="449"/>
            <ac:picMk id="8197" creationId="{366A0BBC-21A4-40B5-B328-A56A9E8B2D24}"/>
          </ac:picMkLst>
        </pc:picChg>
      </pc:sldChg>
      <pc:sldChg chg="add del setBg">
        <pc:chgData name="胡 翌霖" userId="a9a41afe759712f0" providerId="LiveId" clId="{87886F1A-82A3-4BF5-9A90-DA844B29AF13}" dt="2021-11-15T13:21:40.666" v="40"/>
        <pc:sldMkLst>
          <pc:docMk/>
          <pc:sldMk cId="3631162314" sldId="450"/>
        </pc:sldMkLst>
      </pc:sldChg>
      <pc:sldChg chg="add del">
        <pc:chgData name="胡 翌霖" userId="a9a41afe759712f0" providerId="LiveId" clId="{87886F1A-82A3-4BF5-9A90-DA844B29AF13}" dt="2021-11-15T13:21:40.666" v="40"/>
        <pc:sldMkLst>
          <pc:docMk/>
          <pc:sldMk cId="2827198112" sldId="451"/>
        </pc:sldMkLst>
      </pc:sldChg>
      <pc:sldChg chg="add del">
        <pc:chgData name="胡 翌霖" userId="a9a41afe759712f0" providerId="LiveId" clId="{87886F1A-82A3-4BF5-9A90-DA844B29AF13}" dt="2021-11-15T13:21:40.666" v="40"/>
        <pc:sldMkLst>
          <pc:docMk/>
          <pc:sldMk cId="2407723669" sldId="452"/>
        </pc:sldMkLst>
      </pc:sldChg>
      <pc:sldChg chg="addSp modSp new mod setBg">
        <pc:chgData name="胡 翌霖" userId="a9a41afe759712f0" providerId="LiveId" clId="{87886F1A-82A3-4BF5-9A90-DA844B29AF13}" dt="2021-11-16T03:55:23.569" v="998"/>
        <pc:sldMkLst>
          <pc:docMk/>
          <pc:sldMk cId="3804383595" sldId="453"/>
        </pc:sldMkLst>
        <pc:spChg chg="mod">
          <ac:chgData name="胡 翌霖" userId="a9a41afe759712f0" providerId="LiveId" clId="{87886F1A-82A3-4BF5-9A90-DA844B29AF13}" dt="2021-11-15T14:59:01.383" v="574"/>
          <ac:spMkLst>
            <pc:docMk/>
            <pc:sldMk cId="3804383595" sldId="453"/>
            <ac:spMk id="2" creationId="{849C2BA6-EC52-4B6D-A761-DD246EE5E843}"/>
          </ac:spMkLst>
        </pc:spChg>
        <pc:spChg chg="mod ord">
          <ac:chgData name="胡 翌霖" userId="a9a41afe759712f0" providerId="LiveId" clId="{87886F1A-82A3-4BF5-9A90-DA844B29AF13}" dt="2021-11-16T03:55:23.569" v="998"/>
          <ac:spMkLst>
            <pc:docMk/>
            <pc:sldMk cId="3804383595" sldId="453"/>
            <ac:spMk id="3" creationId="{3EEAA6D4-85CB-47C8-A6C3-B499A570C82D}"/>
          </ac:spMkLst>
        </pc:spChg>
        <pc:spChg chg="add">
          <ac:chgData name="胡 翌霖" userId="a9a41afe759712f0" providerId="LiveId" clId="{87886F1A-82A3-4BF5-9A90-DA844B29AF13}" dt="2021-11-15T14:57:26.892" v="564" actId="26606"/>
          <ac:spMkLst>
            <pc:docMk/>
            <pc:sldMk cId="3804383595" sldId="453"/>
            <ac:spMk id="71" creationId="{4038CB10-1F5C-4D54-9DF7-12586DE5B007}"/>
          </ac:spMkLst>
        </pc:spChg>
        <pc:spChg chg="add">
          <ac:chgData name="胡 翌霖" userId="a9a41afe759712f0" providerId="LiveId" clId="{87886F1A-82A3-4BF5-9A90-DA844B29AF13}" dt="2021-11-15T14:57:26.892" v="564" actId="26606"/>
          <ac:spMkLst>
            <pc:docMk/>
            <pc:sldMk cId="3804383595" sldId="453"/>
            <ac:spMk id="73" creationId="{73ED6512-6858-4552-B699-9A97FE9A4EA2}"/>
          </ac:spMkLst>
        </pc:spChg>
        <pc:picChg chg="add mod">
          <ac:chgData name="胡 翌霖" userId="a9a41afe759712f0" providerId="LiveId" clId="{87886F1A-82A3-4BF5-9A90-DA844B29AF13}" dt="2021-11-15T14:57:26.892" v="564" actId="26606"/>
          <ac:picMkLst>
            <pc:docMk/>
            <pc:sldMk cId="3804383595" sldId="453"/>
            <ac:picMk id="3074" creationId="{7787D846-374B-4A1C-8917-0CB9E8AB08FE}"/>
          </ac:picMkLst>
        </pc:picChg>
      </pc:sldChg>
      <pc:sldChg chg="addSp delSp modSp new mod setBg">
        <pc:chgData name="胡 翌霖" userId="a9a41afe759712f0" providerId="LiveId" clId="{87886F1A-82A3-4BF5-9A90-DA844B29AF13}" dt="2021-11-15T14:55:37.787" v="563"/>
        <pc:sldMkLst>
          <pc:docMk/>
          <pc:sldMk cId="42248446" sldId="454"/>
        </pc:sldMkLst>
        <pc:spChg chg="mod ord">
          <ac:chgData name="胡 翌霖" userId="a9a41afe759712f0" providerId="LiveId" clId="{87886F1A-82A3-4BF5-9A90-DA844B29AF13}" dt="2021-11-15T14:54:41.883" v="551" actId="26606"/>
          <ac:spMkLst>
            <pc:docMk/>
            <pc:sldMk cId="42248446" sldId="454"/>
            <ac:spMk id="2" creationId="{39E0C38E-A0BD-4FCC-B33E-4FBEFB6E5E8D}"/>
          </ac:spMkLst>
        </pc:spChg>
        <pc:spChg chg="mod ord">
          <ac:chgData name="胡 翌霖" userId="a9a41afe759712f0" providerId="LiveId" clId="{87886F1A-82A3-4BF5-9A90-DA844B29AF13}" dt="2021-11-15T14:55:37.787" v="563"/>
          <ac:spMkLst>
            <pc:docMk/>
            <pc:sldMk cId="42248446" sldId="454"/>
            <ac:spMk id="3" creationId="{EA838BCE-9B2F-4DC7-82E1-5FCB4603D63B}"/>
          </ac:spMkLst>
        </pc:spChg>
        <pc:spChg chg="add del">
          <ac:chgData name="胡 翌霖" userId="a9a41afe759712f0" providerId="LiveId" clId="{87886F1A-82A3-4BF5-9A90-DA844B29AF13}" dt="2021-11-15T14:40:08.216" v="315" actId="22"/>
          <ac:spMkLst>
            <pc:docMk/>
            <pc:sldMk cId="42248446" sldId="454"/>
            <ac:spMk id="6" creationId="{2C8076E0-BDB3-41F3-854D-EE33CF326450}"/>
          </ac:spMkLst>
        </pc:spChg>
        <pc:spChg chg="add del">
          <ac:chgData name="胡 翌霖" userId="a9a41afe759712f0" providerId="LiveId" clId="{87886F1A-82A3-4BF5-9A90-DA844B29AF13}" dt="2021-11-15T14:54:41.883" v="551" actId="26606"/>
          <ac:spMkLst>
            <pc:docMk/>
            <pc:sldMk cId="42248446" sldId="454"/>
            <ac:spMk id="73" creationId="{99F1FFA9-D672-408C-9220-ADEEC6ABDD09}"/>
          </ac:spMkLst>
        </pc:spChg>
        <pc:spChg chg="add">
          <ac:chgData name="胡 翌霖" userId="a9a41afe759712f0" providerId="LiveId" clId="{87886F1A-82A3-4BF5-9A90-DA844B29AF13}" dt="2021-11-15T14:55:24.987" v="561" actId="26606"/>
          <ac:spMkLst>
            <pc:docMk/>
            <pc:sldMk cId="42248446" sldId="454"/>
            <ac:spMk id="96" creationId="{4038CB10-1F5C-4D54-9DF7-12586DE5B007}"/>
          </ac:spMkLst>
        </pc:spChg>
        <pc:spChg chg="add">
          <ac:chgData name="胡 翌霖" userId="a9a41afe759712f0" providerId="LiveId" clId="{87886F1A-82A3-4BF5-9A90-DA844B29AF13}" dt="2021-11-15T14:55:24.987" v="561" actId="26606"/>
          <ac:spMkLst>
            <pc:docMk/>
            <pc:sldMk cId="42248446" sldId="454"/>
            <ac:spMk id="98" creationId="{73ED6512-6858-4552-B699-9A97FE9A4EA2}"/>
          </ac:spMkLst>
        </pc:spChg>
        <pc:spChg chg="add del">
          <ac:chgData name="胡 翌霖" userId="a9a41afe759712f0" providerId="LiveId" clId="{87886F1A-82A3-4BF5-9A90-DA844B29AF13}" dt="2021-11-15T14:54:20.850" v="538" actId="26606"/>
          <ac:spMkLst>
            <pc:docMk/>
            <pc:sldMk cId="42248446" sldId="454"/>
            <ac:spMk id="135" creationId="{99F1FFA9-D672-408C-9220-ADEEC6ABDD09}"/>
          </ac:spMkLst>
        </pc:spChg>
        <pc:spChg chg="add del">
          <ac:chgData name="胡 翌霖" userId="a9a41afe759712f0" providerId="LiveId" clId="{87886F1A-82A3-4BF5-9A90-DA844B29AF13}" dt="2021-11-15T14:54:25.985" v="540" actId="26606"/>
          <ac:spMkLst>
            <pc:docMk/>
            <pc:sldMk cId="42248446" sldId="454"/>
            <ac:spMk id="137" creationId="{73ED6512-6858-4552-B699-9A97FE9A4EA2}"/>
          </ac:spMkLst>
        </pc:spChg>
        <pc:spChg chg="add del">
          <ac:chgData name="胡 翌霖" userId="a9a41afe759712f0" providerId="LiveId" clId="{87886F1A-82A3-4BF5-9A90-DA844B29AF13}" dt="2021-11-15T14:54:28.892" v="542" actId="26606"/>
          <ac:spMkLst>
            <pc:docMk/>
            <pc:sldMk cId="42248446" sldId="454"/>
            <ac:spMk id="161" creationId="{78907291-9D6D-4740-81DB-441477BCA279}"/>
          </ac:spMkLst>
        </pc:spChg>
        <pc:spChg chg="add del">
          <ac:chgData name="胡 翌霖" userId="a9a41afe759712f0" providerId="LiveId" clId="{87886F1A-82A3-4BF5-9A90-DA844B29AF13}" dt="2021-11-15T14:54:25.985" v="540" actId="26606"/>
          <ac:spMkLst>
            <pc:docMk/>
            <pc:sldMk cId="42248446" sldId="454"/>
            <ac:spMk id="5125" creationId="{4038CB10-1F5C-4D54-9DF7-12586DE5B007}"/>
          </ac:spMkLst>
        </pc:spChg>
        <pc:spChg chg="add del">
          <ac:chgData name="胡 翌霖" userId="a9a41afe759712f0" providerId="LiveId" clId="{87886F1A-82A3-4BF5-9A90-DA844B29AF13}" dt="2021-11-15T14:54:28.892" v="542" actId="26606"/>
          <ac:spMkLst>
            <pc:docMk/>
            <pc:sldMk cId="42248446" sldId="454"/>
            <ac:spMk id="5127" creationId="{9D3A9E89-033E-4C4A-8C41-416DABFFD307}"/>
          </ac:spMkLst>
        </pc:spChg>
        <pc:spChg chg="add del">
          <ac:chgData name="胡 翌霖" userId="a9a41afe759712f0" providerId="LiveId" clId="{87886F1A-82A3-4BF5-9A90-DA844B29AF13}" dt="2021-11-15T14:54:28.892" v="542" actId="26606"/>
          <ac:spMkLst>
            <pc:docMk/>
            <pc:sldMk cId="42248446" sldId="454"/>
            <ac:spMk id="5128" creationId="{86293361-111E-427D-8E5B-256944AC8395}"/>
          </ac:spMkLst>
        </pc:spChg>
        <pc:spChg chg="add del">
          <ac:chgData name="胡 翌霖" userId="a9a41afe759712f0" providerId="LiveId" clId="{87886F1A-82A3-4BF5-9A90-DA844B29AF13}" dt="2021-11-15T14:54:32.173" v="544" actId="26606"/>
          <ac:spMkLst>
            <pc:docMk/>
            <pc:sldMk cId="42248446" sldId="454"/>
            <ac:spMk id="5130" creationId="{5EF17487-C386-4F99-B5EB-4FD3DF4236B2}"/>
          </ac:spMkLst>
        </pc:spChg>
        <pc:spChg chg="add del">
          <ac:chgData name="胡 翌霖" userId="a9a41afe759712f0" providerId="LiveId" clId="{87886F1A-82A3-4BF5-9A90-DA844B29AF13}" dt="2021-11-15T14:54:32.173" v="544" actId="26606"/>
          <ac:spMkLst>
            <pc:docMk/>
            <pc:sldMk cId="42248446" sldId="454"/>
            <ac:spMk id="5131" creationId="{A0DE92DF-4769-4DE9-93FD-EE31271850CA}"/>
          </ac:spMkLst>
        </pc:spChg>
        <pc:spChg chg="add del">
          <ac:chgData name="胡 翌霖" userId="a9a41afe759712f0" providerId="LiveId" clId="{87886F1A-82A3-4BF5-9A90-DA844B29AF13}" dt="2021-11-15T14:54:33.134" v="546" actId="26606"/>
          <ac:spMkLst>
            <pc:docMk/>
            <pc:sldMk cId="42248446" sldId="454"/>
            <ac:spMk id="5133" creationId="{9D3A9E89-033E-4C4A-8C41-416DABFFD307}"/>
          </ac:spMkLst>
        </pc:spChg>
        <pc:spChg chg="add del">
          <ac:chgData name="胡 翌霖" userId="a9a41afe759712f0" providerId="LiveId" clId="{87886F1A-82A3-4BF5-9A90-DA844B29AF13}" dt="2021-11-15T14:54:33.134" v="546" actId="26606"/>
          <ac:spMkLst>
            <pc:docMk/>
            <pc:sldMk cId="42248446" sldId="454"/>
            <ac:spMk id="5134" creationId="{86293361-111E-427D-8E5B-256944AC8395}"/>
          </ac:spMkLst>
        </pc:spChg>
        <pc:spChg chg="add del">
          <ac:chgData name="胡 翌霖" userId="a9a41afe759712f0" providerId="LiveId" clId="{87886F1A-82A3-4BF5-9A90-DA844B29AF13}" dt="2021-11-15T14:54:33.134" v="546" actId="26606"/>
          <ac:spMkLst>
            <pc:docMk/>
            <pc:sldMk cId="42248446" sldId="454"/>
            <ac:spMk id="5136" creationId="{78907291-9D6D-4740-81DB-441477BCA279}"/>
          </ac:spMkLst>
        </pc:spChg>
        <pc:spChg chg="add del">
          <ac:chgData name="胡 翌霖" userId="a9a41afe759712f0" providerId="LiveId" clId="{87886F1A-82A3-4BF5-9A90-DA844B29AF13}" dt="2021-11-15T14:54:36.350" v="548" actId="26606"/>
          <ac:spMkLst>
            <pc:docMk/>
            <pc:sldMk cId="42248446" sldId="454"/>
            <ac:spMk id="5138" creationId="{63F5877B-98C7-49DD-83AB-0F6F57CB6543}"/>
          </ac:spMkLst>
        </pc:spChg>
        <pc:spChg chg="add del">
          <ac:chgData name="胡 翌霖" userId="a9a41afe759712f0" providerId="LiveId" clId="{87886F1A-82A3-4BF5-9A90-DA844B29AF13}" dt="2021-11-15T14:54:36.350" v="548" actId="26606"/>
          <ac:spMkLst>
            <pc:docMk/>
            <pc:sldMk cId="42248446" sldId="454"/>
            <ac:spMk id="5139" creationId="{4EA91930-66BC-4C41-B4F5-C31EB216F64B}"/>
          </ac:spMkLst>
        </pc:spChg>
        <pc:spChg chg="add del">
          <ac:chgData name="胡 翌霖" userId="a9a41afe759712f0" providerId="LiveId" clId="{87886F1A-82A3-4BF5-9A90-DA844B29AF13}" dt="2021-11-15T14:54:36.350" v="548" actId="26606"/>
          <ac:spMkLst>
            <pc:docMk/>
            <pc:sldMk cId="42248446" sldId="454"/>
            <ac:spMk id="5140" creationId="{6313CF8F-B436-401E-9575-DE0F8E8B5B17}"/>
          </ac:spMkLst>
        </pc:spChg>
        <pc:spChg chg="add del">
          <ac:chgData name="胡 翌霖" userId="a9a41afe759712f0" providerId="LiveId" clId="{87886F1A-82A3-4BF5-9A90-DA844B29AF13}" dt="2021-11-15T14:54:36.350" v="548" actId="26606"/>
          <ac:spMkLst>
            <pc:docMk/>
            <pc:sldMk cId="42248446" sldId="454"/>
            <ac:spMk id="5141" creationId="{2A38CFE9-C30A-4551-ACCB-D5808FBC39CD}"/>
          </ac:spMkLst>
        </pc:spChg>
        <pc:spChg chg="add del">
          <ac:chgData name="胡 翌霖" userId="a9a41afe759712f0" providerId="LiveId" clId="{87886F1A-82A3-4BF5-9A90-DA844B29AF13}" dt="2021-11-15T14:54:36.350" v="548" actId="26606"/>
          <ac:spMkLst>
            <pc:docMk/>
            <pc:sldMk cId="42248446" sldId="454"/>
            <ac:spMk id="5142" creationId="{67EF550F-47CE-4FB2-9DAC-12AD835C833D}"/>
          </ac:spMkLst>
        </pc:spChg>
        <pc:spChg chg="add del">
          <ac:chgData name="胡 翌霖" userId="a9a41afe759712f0" providerId="LiveId" clId="{87886F1A-82A3-4BF5-9A90-DA844B29AF13}" dt="2021-11-15T14:54:41.875" v="550" actId="26606"/>
          <ac:spMkLst>
            <pc:docMk/>
            <pc:sldMk cId="42248446" sldId="454"/>
            <ac:spMk id="5144" creationId="{99F1FFA9-D672-408C-9220-ADEEC6ABDD09}"/>
          </ac:spMkLst>
        </pc:spChg>
        <pc:spChg chg="add del">
          <ac:chgData name="胡 翌霖" userId="a9a41afe759712f0" providerId="LiveId" clId="{87886F1A-82A3-4BF5-9A90-DA844B29AF13}" dt="2021-11-15T14:55:24.987" v="561" actId="26606"/>
          <ac:spMkLst>
            <pc:docMk/>
            <pc:sldMk cId="42248446" sldId="454"/>
            <ac:spMk id="5146" creationId="{4038CB10-1F5C-4D54-9DF7-12586DE5B007}"/>
          </ac:spMkLst>
        </pc:spChg>
        <pc:spChg chg="add del">
          <ac:chgData name="胡 翌霖" userId="a9a41afe759712f0" providerId="LiveId" clId="{87886F1A-82A3-4BF5-9A90-DA844B29AF13}" dt="2021-11-15T14:55:24.987" v="561" actId="26606"/>
          <ac:spMkLst>
            <pc:docMk/>
            <pc:sldMk cId="42248446" sldId="454"/>
            <ac:spMk id="5147" creationId="{73ED6512-6858-4552-B699-9A97FE9A4EA2}"/>
          </ac:spMkLst>
        </pc:spChg>
        <pc:grpChg chg="add del">
          <ac:chgData name="胡 翌霖" userId="a9a41afe759712f0" providerId="LiveId" clId="{87886F1A-82A3-4BF5-9A90-DA844B29AF13}" dt="2021-11-15T14:54:28.892" v="542" actId="26606"/>
          <ac:grpSpMkLst>
            <pc:docMk/>
            <pc:sldMk cId="42248446" sldId="454"/>
            <ac:grpSpMk id="139" creationId="{A41D73DD-160B-4885-A9CF-94EADD70D421}"/>
          </ac:grpSpMkLst>
        </pc:grpChg>
        <pc:grpChg chg="add del">
          <ac:chgData name="胡 翌霖" userId="a9a41afe759712f0" providerId="LiveId" clId="{87886F1A-82A3-4BF5-9A90-DA844B29AF13}" dt="2021-11-15T14:54:33.134" v="546" actId="26606"/>
          <ac:grpSpMkLst>
            <pc:docMk/>
            <pc:sldMk cId="42248446" sldId="454"/>
            <ac:grpSpMk id="5135" creationId="{A41D73DD-160B-4885-A9CF-94EADD70D421}"/>
          </ac:grpSpMkLst>
        </pc:grpChg>
        <pc:picChg chg="add mod">
          <ac:chgData name="胡 翌霖" userId="a9a41afe759712f0" providerId="LiveId" clId="{87886F1A-82A3-4BF5-9A90-DA844B29AF13}" dt="2021-11-15T14:54:53.465" v="553" actId="27614"/>
          <ac:picMkLst>
            <pc:docMk/>
            <pc:sldMk cId="42248446" sldId="454"/>
            <ac:picMk id="9" creationId="{2B073CFA-9277-40FE-A616-C6F7D5B7B292}"/>
          </ac:picMkLst>
        </pc:picChg>
        <pc:picChg chg="add mod">
          <ac:chgData name="胡 翌霖" userId="a9a41afe759712f0" providerId="LiveId" clId="{87886F1A-82A3-4BF5-9A90-DA844B29AF13}" dt="2021-11-15T14:55:24.987" v="561" actId="26606"/>
          <ac:picMkLst>
            <pc:docMk/>
            <pc:sldMk cId="42248446" sldId="454"/>
            <ac:picMk id="5122" creationId="{6C8A4799-154A-43B8-8168-F22BF7DEE7B9}"/>
          </ac:picMkLst>
        </pc:picChg>
        <pc:picChg chg="add del mod">
          <ac:chgData name="胡 翌霖" userId="a9a41afe759712f0" providerId="LiveId" clId="{87886F1A-82A3-4BF5-9A90-DA844B29AF13}" dt="2021-11-15T14:54:13.059" v="535" actId="478"/>
          <ac:picMkLst>
            <pc:docMk/>
            <pc:sldMk cId="42248446" sldId="454"/>
            <ac:picMk id="5124" creationId="{9474628A-5A4D-4DF1-8BD2-2614C95C7AE1}"/>
          </ac:picMkLst>
        </pc:picChg>
      </pc:sldChg>
      <pc:sldChg chg="del">
        <pc:chgData name="胡 翌霖" userId="a9a41afe759712f0" providerId="LiveId" clId="{87886F1A-82A3-4BF5-9A90-DA844B29AF13}" dt="2021-11-15T11:51:36.907" v="7" actId="47"/>
        <pc:sldMkLst>
          <pc:docMk/>
          <pc:sldMk cId="3084318144" sldId="4969"/>
        </pc:sldMkLst>
      </pc:sldChg>
      <pc:sldChg chg="del">
        <pc:chgData name="胡 翌霖" userId="a9a41afe759712f0" providerId="LiveId" clId="{87886F1A-82A3-4BF5-9A90-DA844B29AF13}" dt="2021-11-15T11:51:36.907" v="7" actId="47"/>
        <pc:sldMkLst>
          <pc:docMk/>
          <pc:sldMk cId="743490210" sldId="4973"/>
        </pc:sldMkLst>
      </pc:sldChg>
      <pc:sldChg chg="del">
        <pc:chgData name="胡 翌霖" userId="a9a41afe759712f0" providerId="LiveId" clId="{87886F1A-82A3-4BF5-9A90-DA844B29AF13}" dt="2021-11-15T11:51:36.907" v="7" actId="47"/>
        <pc:sldMkLst>
          <pc:docMk/>
          <pc:sldMk cId="4087602288" sldId="4974"/>
        </pc:sldMkLst>
      </pc:sldChg>
      <pc:sldMasterChg chg="del delSldLayout">
        <pc:chgData name="胡 翌霖" userId="a9a41afe759712f0" providerId="LiveId" clId="{87886F1A-82A3-4BF5-9A90-DA844B29AF13}" dt="2021-11-15T11:51:36.907" v="7" actId="47"/>
        <pc:sldMasterMkLst>
          <pc:docMk/>
          <pc:sldMasterMk cId="1254181179" sldId="2147483750"/>
        </pc:sldMasterMkLst>
        <pc:sldLayoutChg chg="del">
          <pc:chgData name="胡 翌霖" userId="a9a41afe759712f0" providerId="LiveId" clId="{87886F1A-82A3-4BF5-9A90-DA844B29AF13}" dt="2021-11-15T11:51:36.907" v="7" actId="47"/>
          <pc:sldLayoutMkLst>
            <pc:docMk/>
            <pc:sldMasterMk cId="1254181179" sldId="2147483750"/>
            <pc:sldLayoutMk cId="2147793190" sldId="2147483751"/>
          </pc:sldLayoutMkLst>
        </pc:sldLayoutChg>
        <pc:sldLayoutChg chg="del">
          <pc:chgData name="胡 翌霖" userId="a9a41afe759712f0" providerId="LiveId" clId="{87886F1A-82A3-4BF5-9A90-DA844B29AF13}" dt="2021-11-15T11:51:36.907" v="7" actId="47"/>
          <pc:sldLayoutMkLst>
            <pc:docMk/>
            <pc:sldMasterMk cId="1254181179" sldId="2147483750"/>
            <pc:sldLayoutMk cId="623180346" sldId="2147483752"/>
          </pc:sldLayoutMkLst>
        </pc:sldLayoutChg>
        <pc:sldLayoutChg chg="del">
          <pc:chgData name="胡 翌霖" userId="a9a41afe759712f0" providerId="LiveId" clId="{87886F1A-82A3-4BF5-9A90-DA844B29AF13}" dt="2021-11-15T11:51:36.907" v="7" actId="47"/>
          <pc:sldLayoutMkLst>
            <pc:docMk/>
            <pc:sldMasterMk cId="1254181179" sldId="2147483750"/>
            <pc:sldLayoutMk cId="3226133000" sldId="2147483753"/>
          </pc:sldLayoutMkLst>
        </pc:sldLayoutChg>
        <pc:sldLayoutChg chg="del">
          <pc:chgData name="胡 翌霖" userId="a9a41afe759712f0" providerId="LiveId" clId="{87886F1A-82A3-4BF5-9A90-DA844B29AF13}" dt="2021-11-15T11:51:36.907" v="7" actId="47"/>
          <pc:sldLayoutMkLst>
            <pc:docMk/>
            <pc:sldMasterMk cId="1254181179" sldId="2147483750"/>
            <pc:sldLayoutMk cId="976772359" sldId="2147483754"/>
          </pc:sldLayoutMkLst>
        </pc:sldLayoutChg>
        <pc:sldLayoutChg chg="del">
          <pc:chgData name="胡 翌霖" userId="a9a41afe759712f0" providerId="LiveId" clId="{87886F1A-82A3-4BF5-9A90-DA844B29AF13}" dt="2021-11-15T11:51:36.907" v="7" actId="47"/>
          <pc:sldLayoutMkLst>
            <pc:docMk/>
            <pc:sldMasterMk cId="1254181179" sldId="2147483750"/>
            <pc:sldLayoutMk cId="1743822120" sldId="2147483755"/>
          </pc:sldLayoutMkLst>
        </pc:sldLayoutChg>
        <pc:sldLayoutChg chg="del">
          <pc:chgData name="胡 翌霖" userId="a9a41afe759712f0" providerId="LiveId" clId="{87886F1A-82A3-4BF5-9A90-DA844B29AF13}" dt="2021-11-15T11:51:36.907" v="7" actId="47"/>
          <pc:sldLayoutMkLst>
            <pc:docMk/>
            <pc:sldMasterMk cId="1254181179" sldId="2147483750"/>
            <pc:sldLayoutMk cId="2569651607" sldId="2147483756"/>
          </pc:sldLayoutMkLst>
        </pc:sldLayoutChg>
        <pc:sldLayoutChg chg="del">
          <pc:chgData name="胡 翌霖" userId="a9a41afe759712f0" providerId="LiveId" clId="{87886F1A-82A3-4BF5-9A90-DA844B29AF13}" dt="2021-11-15T11:51:36.907" v="7" actId="47"/>
          <pc:sldLayoutMkLst>
            <pc:docMk/>
            <pc:sldMasterMk cId="1254181179" sldId="2147483750"/>
            <pc:sldLayoutMk cId="1593978393" sldId="2147483757"/>
          </pc:sldLayoutMkLst>
        </pc:sldLayoutChg>
        <pc:sldLayoutChg chg="del">
          <pc:chgData name="胡 翌霖" userId="a9a41afe759712f0" providerId="LiveId" clId="{87886F1A-82A3-4BF5-9A90-DA844B29AF13}" dt="2021-11-15T11:51:36.907" v="7" actId="47"/>
          <pc:sldLayoutMkLst>
            <pc:docMk/>
            <pc:sldMasterMk cId="1254181179" sldId="2147483750"/>
            <pc:sldLayoutMk cId="4158111361" sldId="2147483758"/>
          </pc:sldLayoutMkLst>
        </pc:sldLayoutChg>
        <pc:sldLayoutChg chg="del">
          <pc:chgData name="胡 翌霖" userId="a9a41afe759712f0" providerId="LiveId" clId="{87886F1A-82A3-4BF5-9A90-DA844B29AF13}" dt="2021-11-15T11:51:36.907" v="7" actId="47"/>
          <pc:sldLayoutMkLst>
            <pc:docMk/>
            <pc:sldMasterMk cId="1254181179" sldId="2147483750"/>
            <pc:sldLayoutMk cId="2840583619" sldId="2147483759"/>
          </pc:sldLayoutMkLst>
        </pc:sldLayoutChg>
        <pc:sldLayoutChg chg="del">
          <pc:chgData name="胡 翌霖" userId="a9a41afe759712f0" providerId="LiveId" clId="{87886F1A-82A3-4BF5-9A90-DA844B29AF13}" dt="2021-11-15T11:51:36.907" v="7" actId="47"/>
          <pc:sldLayoutMkLst>
            <pc:docMk/>
            <pc:sldMasterMk cId="1254181179" sldId="2147483750"/>
            <pc:sldLayoutMk cId="2593579077" sldId="2147483760"/>
          </pc:sldLayoutMkLst>
        </pc:sldLayoutChg>
        <pc:sldLayoutChg chg="del">
          <pc:chgData name="胡 翌霖" userId="a9a41afe759712f0" providerId="LiveId" clId="{87886F1A-82A3-4BF5-9A90-DA844B29AF13}" dt="2021-11-15T11:51:36.907" v="7" actId="47"/>
          <pc:sldLayoutMkLst>
            <pc:docMk/>
            <pc:sldMasterMk cId="1254181179" sldId="2147483750"/>
            <pc:sldLayoutMk cId="2795825472" sldId="2147483761"/>
          </pc:sldLayoutMkLst>
        </pc:sldLayoutChg>
      </pc:sldMasterChg>
    </pc:docChg>
  </pc:docChgLst>
  <pc:docChgLst>
    <pc:chgData name="胡 翌霖" userId="a9a41afe759712f0" providerId="LiveId" clId="{D2290827-1BBD-4FF3-BAD3-CA14A61BBF1E}"/>
    <pc:docChg chg="undo custSel addSld delSld modSld sldOrd">
      <pc:chgData name="胡 翌霖" userId="a9a41afe759712f0" providerId="LiveId" clId="{D2290827-1BBD-4FF3-BAD3-CA14A61BBF1E}" dt="2021-11-08T13:47:18.671" v="595" actId="166"/>
      <pc:docMkLst>
        <pc:docMk/>
      </pc:docMkLst>
      <pc:sldChg chg="del">
        <pc:chgData name="胡 翌霖" userId="a9a41afe759712f0" providerId="LiveId" clId="{D2290827-1BBD-4FF3-BAD3-CA14A61BBF1E}" dt="2021-11-08T12:21:21.345" v="4" actId="47"/>
        <pc:sldMkLst>
          <pc:docMk/>
          <pc:sldMk cId="1976372694" sldId="257"/>
        </pc:sldMkLst>
      </pc:sldChg>
      <pc:sldChg chg="del">
        <pc:chgData name="胡 翌霖" userId="a9a41afe759712f0" providerId="LiveId" clId="{D2290827-1BBD-4FF3-BAD3-CA14A61BBF1E}" dt="2021-11-08T12:21:21.345" v="4" actId="47"/>
        <pc:sldMkLst>
          <pc:docMk/>
          <pc:sldMk cId="1094722714" sldId="261"/>
        </pc:sldMkLst>
      </pc:sldChg>
      <pc:sldChg chg="del">
        <pc:chgData name="胡 翌霖" userId="a9a41afe759712f0" providerId="LiveId" clId="{D2290827-1BBD-4FF3-BAD3-CA14A61BBF1E}" dt="2021-11-08T12:21:21.345" v="4" actId="47"/>
        <pc:sldMkLst>
          <pc:docMk/>
          <pc:sldMk cId="1040198312" sldId="262"/>
        </pc:sldMkLst>
      </pc:sldChg>
      <pc:sldChg chg="del">
        <pc:chgData name="胡 翌霖" userId="a9a41afe759712f0" providerId="LiveId" clId="{D2290827-1BBD-4FF3-BAD3-CA14A61BBF1E}" dt="2021-11-08T12:21:21.345" v="4" actId="47"/>
        <pc:sldMkLst>
          <pc:docMk/>
          <pc:sldMk cId="3175161204" sldId="266"/>
        </pc:sldMkLst>
      </pc:sldChg>
      <pc:sldChg chg="add modTransition modAnim">
        <pc:chgData name="胡 翌霖" userId="a9a41afe759712f0" providerId="LiveId" clId="{D2290827-1BBD-4FF3-BAD3-CA14A61BBF1E}" dt="2021-11-08T13:13:58.673" v="359"/>
        <pc:sldMkLst>
          <pc:docMk/>
          <pc:sldMk cId="1905589324" sldId="267"/>
        </pc:sldMkLst>
      </pc:sldChg>
      <pc:sldChg chg="del">
        <pc:chgData name="胡 翌霖" userId="a9a41afe759712f0" providerId="LiveId" clId="{D2290827-1BBD-4FF3-BAD3-CA14A61BBF1E}" dt="2021-11-08T12:21:21.345" v="4" actId="47"/>
        <pc:sldMkLst>
          <pc:docMk/>
          <pc:sldMk cId="2957885918" sldId="267"/>
        </pc:sldMkLst>
      </pc:sldChg>
      <pc:sldChg chg="del">
        <pc:chgData name="胡 翌霖" userId="a9a41afe759712f0" providerId="LiveId" clId="{D2290827-1BBD-4FF3-BAD3-CA14A61BBF1E}" dt="2021-11-08T12:21:21.345" v="4" actId="47"/>
        <pc:sldMkLst>
          <pc:docMk/>
          <pc:sldMk cId="874877914" sldId="269"/>
        </pc:sldMkLst>
      </pc:sldChg>
      <pc:sldChg chg="del">
        <pc:chgData name="胡 翌霖" userId="a9a41afe759712f0" providerId="LiveId" clId="{D2290827-1BBD-4FF3-BAD3-CA14A61BBF1E}" dt="2021-11-08T12:21:21.345" v="4" actId="47"/>
        <pc:sldMkLst>
          <pc:docMk/>
          <pc:sldMk cId="1409072959" sldId="276"/>
        </pc:sldMkLst>
      </pc:sldChg>
      <pc:sldChg chg="del">
        <pc:chgData name="胡 翌霖" userId="a9a41afe759712f0" providerId="LiveId" clId="{D2290827-1BBD-4FF3-BAD3-CA14A61BBF1E}" dt="2021-11-08T12:21:21.345" v="4" actId="47"/>
        <pc:sldMkLst>
          <pc:docMk/>
          <pc:sldMk cId="2150137985" sldId="277"/>
        </pc:sldMkLst>
      </pc:sldChg>
      <pc:sldChg chg="del">
        <pc:chgData name="胡 翌霖" userId="a9a41afe759712f0" providerId="LiveId" clId="{D2290827-1BBD-4FF3-BAD3-CA14A61BBF1E}" dt="2021-11-08T12:21:21.345" v="4" actId="47"/>
        <pc:sldMkLst>
          <pc:docMk/>
          <pc:sldMk cId="3803521327" sldId="279"/>
        </pc:sldMkLst>
      </pc:sldChg>
      <pc:sldChg chg="del">
        <pc:chgData name="胡 翌霖" userId="a9a41afe759712f0" providerId="LiveId" clId="{D2290827-1BBD-4FF3-BAD3-CA14A61BBF1E}" dt="2021-11-08T12:21:21.345" v="4" actId="47"/>
        <pc:sldMkLst>
          <pc:docMk/>
          <pc:sldMk cId="7195139" sldId="280"/>
        </pc:sldMkLst>
      </pc:sldChg>
      <pc:sldChg chg="del">
        <pc:chgData name="胡 翌霖" userId="a9a41afe759712f0" providerId="LiveId" clId="{D2290827-1BBD-4FF3-BAD3-CA14A61BBF1E}" dt="2021-11-08T12:21:21.345" v="4" actId="47"/>
        <pc:sldMkLst>
          <pc:docMk/>
          <pc:sldMk cId="3646800748" sldId="281"/>
        </pc:sldMkLst>
      </pc:sldChg>
      <pc:sldChg chg="del">
        <pc:chgData name="胡 翌霖" userId="a9a41afe759712f0" providerId="LiveId" clId="{D2290827-1BBD-4FF3-BAD3-CA14A61BBF1E}" dt="2021-11-08T12:21:21.345" v="4" actId="47"/>
        <pc:sldMkLst>
          <pc:docMk/>
          <pc:sldMk cId="1367843292" sldId="282"/>
        </pc:sldMkLst>
      </pc:sldChg>
      <pc:sldChg chg="del">
        <pc:chgData name="胡 翌霖" userId="a9a41afe759712f0" providerId="LiveId" clId="{D2290827-1BBD-4FF3-BAD3-CA14A61BBF1E}" dt="2021-11-08T12:21:21.345" v="4" actId="47"/>
        <pc:sldMkLst>
          <pc:docMk/>
          <pc:sldMk cId="1635965435" sldId="286"/>
        </pc:sldMkLst>
      </pc:sldChg>
      <pc:sldChg chg="del">
        <pc:chgData name="胡 翌霖" userId="a9a41afe759712f0" providerId="LiveId" clId="{D2290827-1BBD-4FF3-BAD3-CA14A61BBF1E}" dt="2021-11-08T12:21:21.345" v="4" actId="47"/>
        <pc:sldMkLst>
          <pc:docMk/>
          <pc:sldMk cId="1978046400" sldId="287"/>
        </pc:sldMkLst>
      </pc:sldChg>
      <pc:sldChg chg="del">
        <pc:chgData name="胡 翌霖" userId="a9a41afe759712f0" providerId="LiveId" clId="{D2290827-1BBD-4FF3-BAD3-CA14A61BBF1E}" dt="2021-11-08T12:21:21.345" v="4" actId="47"/>
        <pc:sldMkLst>
          <pc:docMk/>
          <pc:sldMk cId="3712080975" sldId="288"/>
        </pc:sldMkLst>
      </pc:sldChg>
      <pc:sldChg chg="del">
        <pc:chgData name="胡 翌霖" userId="a9a41afe759712f0" providerId="LiveId" clId="{D2290827-1BBD-4FF3-BAD3-CA14A61BBF1E}" dt="2021-11-08T12:21:21.345" v="4" actId="47"/>
        <pc:sldMkLst>
          <pc:docMk/>
          <pc:sldMk cId="2506609014" sldId="289"/>
        </pc:sldMkLst>
      </pc:sldChg>
      <pc:sldChg chg="del">
        <pc:chgData name="胡 翌霖" userId="a9a41afe759712f0" providerId="LiveId" clId="{D2290827-1BBD-4FF3-BAD3-CA14A61BBF1E}" dt="2021-11-08T12:21:21.345" v="4" actId="47"/>
        <pc:sldMkLst>
          <pc:docMk/>
          <pc:sldMk cId="1377429587" sldId="290"/>
        </pc:sldMkLst>
      </pc:sldChg>
      <pc:sldChg chg="del">
        <pc:chgData name="胡 翌霖" userId="a9a41afe759712f0" providerId="LiveId" clId="{D2290827-1BBD-4FF3-BAD3-CA14A61BBF1E}" dt="2021-11-08T12:21:21.345" v="4" actId="47"/>
        <pc:sldMkLst>
          <pc:docMk/>
          <pc:sldMk cId="3976440896" sldId="292"/>
        </pc:sldMkLst>
      </pc:sldChg>
      <pc:sldChg chg="del">
        <pc:chgData name="胡 翌霖" userId="a9a41afe759712f0" providerId="LiveId" clId="{D2290827-1BBD-4FF3-BAD3-CA14A61BBF1E}" dt="2021-11-08T12:21:21.345" v="4" actId="47"/>
        <pc:sldMkLst>
          <pc:docMk/>
          <pc:sldMk cId="3900751830" sldId="294"/>
        </pc:sldMkLst>
      </pc:sldChg>
      <pc:sldChg chg="del">
        <pc:chgData name="胡 翌霖" userId="a9a41afe759712f0" providerId="LiveId" clId="{D2290827-1BBD-4FF3-BAD3-CA14A61BBF1E}" dt="2021-11-08T12:21:21.345" v="4" actId="47"/>
        <pc:sldMkLst>
          <pc:docMk/>
          <pc:sldMk cId="2997731456" sldId="297"/>
        </pc:sldMkLst>
      </pc:sldChg>
      <pc:sldChg chg="del">
        <pc:chgData name="胡 翌霖" userId="a9a41afe759712f0" providerId="LiveId" clId="{D2290827-1BBD-4FF3-BAD3-CA14A61BBF1E}" dt="2021-11-08T12:21:21.345" v="4" actId="47"/>
        <pc:sldMkLst>
          <pc:docMk/>
          <pc:sldMk cId="1904292970" sldId="315"/>
        </pc:sldMkLst>
      </pc:sldChg>
      <pc:sldChg chg="del">
        <pc:chgData name="胡 翌霖" userId="a9a41afe759712f0" providerId="LiveId" clId="{D2290827-1BBD-4FF3-BAD3-CA14A61BBF1E}" dt="2021-11-08T12:21:21.345" v="4" actId="47"/>
        <pc:sldMkLst>
          <pc:docMk/>
          <pc:sldMk cId="4193809569" sldId="322"/>
        </pc:sldMkLst>
      </pc:sldChg>
      <pc:sldChg chg="addSp delSp modSp mod setBg addAnim modAnim setClrOvrMap">
        <pc:chgData name="胡 翌霖" userId="a9a41afe759712f0" providerId="LiveId" clId="{D2290827-1BBD-4FF3-BAD3-CA14A61BBF1E}" dt="2021-11-08T13:25:43.630" v="393"/>
        <pc:sldMkLst>
          <pc:docMk/>
          <pc:sldMk cId="492686361" sldId="323"/>
        </pc:sldMkLst>
        <pc:spChg chg="mod">
          <ac:chgData name="胡 翌霖" userId="a9a41afe759712f0" providerId="LiveId" clId="{D2290827-1BBD-4FF3-BAD3-CA14A61BBF1E}" dt="2021-11-08T13:25:29.524" v="392" actId="207"/>
          <ac:spMkLst>
            <pc:docMk/>
            <pc:sldMk cId="492686361" sldId="323"/>
            <ac:spMk id="2" creationId="{96233937-605F-48FE-B429-90F8B7CEFBBD}"/>
          </ac:spMkLst>
        </pc:spChg>
        <pc:spChg chg="mod">
          <ac:chgData name="胡 翌霖" userId="a9a41afe759712f0" providerId="LiveId" clId="{D2290827-1BBD-4FF3-BAD3-CA14A61BBF1E}" dt="2021-11-08T12:30:06.525" v="61" actId="26606"/>
          <ac:spMkLst>
            <pc:docMk/>
            <pc:sldMk cId="492686361" sldId="323"/>
            <ac:spMk id="3" creationId="{267E10EB-7DC3-48A3-9FC5-EAD150663D6E}"/>
          </ac:spMkLst>
        </pc:spChg>
        <pc:spChg chg="del">
          <ac:chgData name="胡 翌霖" userId="a9a41afe759712f0" providerId="LiveId" clId="{D2290827-1BBD-4FF3-BAD3-CA14A61BBF1E}" dt="2021-11-08T12:30:06.525" v="61" actId="26606"/>
          <ac:spMkLst>
            <pc:docMk/>
            <pc:sldMk cId="492686361" sldId="323"/>
            <ac:spMk id="76" creationId="{C1DD1A8A-57D5-4A81-AD04-532B043C5611}"/>
          </ac:spMkLst>
        </pc:spChg>
        <pc:spChg chg="del">
          <ac:chgData name="胡 翌霖" userId="a9a41afe759712f0" providerId="LiveId" clId="{D2290827-1BBD-4FF3-BAD3-CA14A61BBF1E}" dt="2021-11-08T12:30:06.525" v="61" actId="26606"/>
          <ac:spMkLst>
            <pc:docMk/>
            <pc:sldMk cId="492686361" sldId="323"/>
            <ac:spMk id="78" creationId="{007891EC-4501-44ED-A8C8-B11B6DB767AB}"/>
          </ac:spMkLst>
        </pc:spChg>
        <pc:spChg chg="add del">
          <ac:chgData name="胡 翌霖" userId="a9a41afe759712f0" providerId="LiveId" clId="{D2290827-1BBD-4FF3-BAD3-CA14A61BBF1E}" dt="2021-11-08T13:25:15.533" v="386" actId="26606"/>
          <ac:spMkLst>
            <pc:docMk/>
            <pc:sldMk cId="492686361" sldId="323"/>
            <ac:spMk id="83" creationId="{71B2258F-86CA-4D4D-8270-BC05FCDEBFB3}"/>
          </ac:spMkLst>
        </pc:spChg>
        <pc:spChg chg="add">
          <ac:chgData name="胡 翌霖" userId="a9a41afe759712f0" providerId="LiveId" clId="{D2290827-1BBD-4FF3-BAD3-CA14A61BBF1E}" dt="2021-11-08T13:25:15.533" v="386" actId="26606"/>
          <ac:spMkLst>
            <pc:docMk/>
            <pc:sldMk cId="492686361" sldId="323"/>
            <ac:spMk id="88" creationId="{71B2258F-86CA-4D4D-8270-BC05FCDEBFB3}"/>
          </ac:spMkLst>
        </pc:spChg>
        <pc:picChg chg="del mod">
          <ac:chgData name="胡 翌霖" userId="a9a41afe759712f0" providerId="LiveId" clId="{D2290827-1BBD-4FF3-BAD3-CA14A61BBF1E}" dt="2021-11-08T12:21:25.849" v="9" actId="478"/>
          <ac:picMkLst>
            <pc:docMk/>
            <pc:sldMk cId="492686361" sldId="323"/>
            <ac:picMk id="6" creationId="{E10E2289-127E-4A2F-9262-EEC8C28A550D}"/>
          </ac:picMkLst>
        </pc:picChg>
        <pc:picChg chg="add del mod ord">
          <ac:chgData name="胡 翌霖" userId="a9a41afe759712f0" providerId="LiveId" clId="{D2290827-1BBD-4FF3-BAD3-CA14A61BBF1E}" dt="2021-11-08T13:25:11.727" v="384" actId="478"/>
          <ac:picMkLst>
            <pc:docMk/>
            <pc:sldMk cId="492686361" sldId="323"/>
            <ac:picMk id="7" creationId="{E51DF9C8-7E19-43C0-A48F-F9EFBA22473E}"/>
          </ac:picMkLst>
        </pc:picChg>
        <pc:picChg chg="add mod ord">
          <ac:chgData name="胡 翌霖" userId="a9a41afe759712f0" providerId="LiveId" clId="{D2290827-1BBD-4FF3-BAD3-CA14A61BBF1E}" dt="2021-11-08T13:25:43.630" v="393"/>
          <ac:picMkLst>
            <pc:docMk/>
            <pc:sldMk cId="492686361" sldId="323"/>
            <ac:picMk id="9" creationId="{45DC793E-0576-4139-9573-7EFFC96B1402}"/>
          </ac:picMkLst>
        </pc:picChg>
      </pc:sldChg>
      <pc:sldChg chg="del">
        <pc:chgData name="胡 翌霖" userId="a9a41afe759712f0" providerId="LiveId" clId="{D2290827-1BBD-4FF3-BAD3-CA14A61BBF1E}" dt="2021-11-08T12:21:21.345" v="4" actId="47"/>
        <pc:sldMkLst>
          <pc:docMk/>
          <pc:sldMk cId="2758194847" sldId="326"/>
        </pc:sldMkLst>
      </pc:sldChg>
      <pc:sldChg chg="modSp add mod ord">
        <pc:chgData name="胡 翌霖" userId="a9a41afe759712f0" providerId="LiveId" clId="{D2290827-1BBD-4FF3-BAD3-CA14A61BBF1E}" dt="2021-11-08T12:34:56.249" v="92" actId="6549"/>
        <pc:sldMkLst>
          <pc:docMk/>
          <pc:sldMk cId="609714279" sldId="343"/>
        </pc:sldMkLst>
        <pc:spChg chg="mod">
          <ac:chgData name="胡 翌霖" userId="a9a41afe759712f0" providerId="LiveId" clId="{D2290827-1BBD-4FF3-BAD3-CA14A61BBF1E}" dt="2021-11-08T12:34:56.249" v="92" actId="6549"/>
          <ac:spMkLst>
            <pc:docMk/>
            <pc:sldMk cId="609714279" sldId="343"/>
            <ac:spMk id="2" creationId="{A753F3D0-7BA2-486F-A2C3-3D45E5B92DCD}"/>
          </ac:spMkLst>
        </pc:spChg>
      </pc:sldChg>
      <pc:sldChg chg="addSp delSp modSp add mod setBg setClrOvrMap">
        <pc:chgData name="胡 翌霖" userId="a9a41afe759712f0" providerId="LiveId" clId="{D2290827-1BBD-4FF3-BAD3-CA14A61BBF1E}" dt="2021-11-08T13:13:43.432" v="357" actId="26606"/>
        <pc:sldMkLst>
          <pc:docMk/>
          <pc:sldMk cId="3186957349" sldId="344"/>
        </pc:sldMkLst>
        <pc:spChg chg="mod">
          <ac:chgData name="胡 翌霖" userId="a9a41afe759712f0" providerId="LiveId" clId="{D2290827-1BBD-4FF3-BAD3-CA14A61BBF1E}" dt="2021-11-08T13:13:43.432" v="357" actId="26606"/>
          <ac:spMkLst>
            <pc:docMk/>
            <pc:sldMk cId="3186957349" sldId="344"/>
            <ac:spMk id="2" creationId="{4916EA04-0C4C-4221-969A-137F2F1E6F64}"/>
          </ac:spMkLst>
        </pc:spChg>
        <pc:spChg chg="add del">
          <ac:chgData name="胡 翌霖" userId="a9a41afe759712f0" providerId="LiveId" clId="{D2290827-1BBD-4FF3-BAD3-CA14A61BBF1E}" dt="2021-11-08T13:13:43.432" v="357" actId="26606"/>
          <ac:spMkLst>
            <pc:docMk/>
            <pc:sldMk cId="3186957349" sldId="344"/>
            <ac:spMk id="3" creationId="{9A7D448C-4EA6-435C-A46A-B8629C83B8D8}"/>
          </ac:spMkLst>
        </pc:spChg>
        <pc:spChg chg="add del">
          <ac:chgData name="胡 翌霖" userId="a9a41afe759712f0" providerId="LiveId" clId="{D2290827-1BBD-4FF3-BAD3-CA14A61BBF1E}" dt="2021-11-08T13:13:31.630" v="354" actId="26606"/>
          <ac:spMkLst>
            <pc:docMk/>
            <pc:sldMk cId="3186957349" sldId="344"/>
            <ac:spMk id="9" creationId="{A3EFF7B1-6CB7-47D1-AD37-B870CA2B2151}"/>
          </ac:spMkLst>
        </pc:spChg>
        <pc:spChg chg="add del">
          <ac:chgData name="胡 翌霖" userId="a9a41afe759712f0" providerId="LiveId" clId="{D2290827-1BBD-4FF3-BAD3-CA14A61BBF1E}" dt="2021-11-08T13:13:31.630" v="354" actId="26606"/>
          <ac:spMkLst>
            <pc:docMk/>
            <pc:sldMk cId="3186957349" sldId="344"/>
            <ac:spMk id="11" creationId="{7FA2962B-21B6-4689-A95D-A8FF6ADE47F1}"/>
          </ac:spMkLst>
        </pc:spChg>
        <pc:spChg chg="add del">
          <ac:chgData name="胡 翌霖" userId="a9a41afe759712f0" providerId="LiveId" clId="{D2290827-1BBD-4FF3-BAD3-CA14A61BBF1E}" dt="2021-11-08T13:13:31.630" v="354" actId="26606"/>
          <ac:spMkLst>
            <pc:docMk/>
            <pc:sldMk cId="3186957349" sldId="344"/>
            <ac:spMk id="27" creationId="{A00D2CE1-35C1-46E6-BD59-CEE668BD90F4}"/>
          </ac:spMkLst>
        </pc:spChg>
        <pc:spChg chg="add del">
          <ac:chgData name="胡 翌霖" userId="a9a41afe759712f0" providerId="LiveId" clId="{D2290827-1BBD-4FF3-BAD3-CA14A61BBF1E}" dt="2021-11-08T13:13:31.630" v="354" actId="26606"/>
          <ac:spMkLst>
            <pc:docMk/>
            <pc:sldMk cId="3186957349" sldId="344"/>
            <ac:spMk id="35" creationId="{E18403B7-F2C7-4C07-8522-21C31910902C}"/>
          </ac:spMkLst>
        </pc:spChg>
        <pc:spChg chg="add del">
          <ac:chgData name="胡 翌霖" userId="a9a41afe759712f0" providerId="LiveId" clId="{D2290827-1BBD-4FF3-BAD3-CA14A61BBF1E}" dt="2021-11-08T13:13:43.401" v="356" actId="26606"/>
          <ac:spMkLst>
            <pc:docMk/>
            <pc:sldMk cId="3186957349" sldId="344"/>
            <ac:spMk id="43" creationId="{2E442304-DDBD-4F7B-8017-36BCC863FB40}"/>
          </ac:spMkLst>
        </pc:spChg>
        <pc:spChg chg="add del">
          <ac:chgData name="胡 翌霖" userId="a9a41afe759712f0" providerId="LiveId" clId="{D2290827-1BBD-4FF3-BAD3-CA14A61BBF1E}" dt="2021-11-08T13:13:43.401" v="356" actId="26606"/>
          <ac:spMkLst>
            <pc:docMk/>
            <pc:sldMk cId="3186957349" sldId="344"/>
            <ac:spMk id="44" creationId="{5E107275-3853-46FD-A241-DE4355A42675}"/>
          </ac:spMkLst>
        </pc:spChg>
        <pc:spChg chg="add">
          <ac:chgData name="胡 翌霖" userId="a9a41afe759712f0" providerId="LiveId" clId="{D2290827-1BBD-4FF3-BAD3-CA14A61BBF1E}" dt="2021-11-08T13:13:43.432" v="357" actId="26606"/>
          <ac:spMkLst>
            <pc:docMk/>
            <pc:sldMk cId="3186957349" sldId="344"/>
            <ac:spMk id="47" creationId="{A3EFF7B1-6CB7-47D1-AD37-B870CA2B2151}"/>
          </ac:spMkLst>
        </pc:spChg>
        <pc:spChg chg="add">
          <ac:chgData name="胡 翌霖" userId="a9a41afe759712f0" providerId="LiveId" clId="{D2290827-1BBD-4FF3-BAD3-CA14A61BBF1E}" dt="2021-11-08T13:13:43.432" v="357" actId="26606"/>
          <ac:spMkLst>
            <pc:docMk/>
            <pc:sldMk cId="3186957349" sldId="344"/>
            <ac:spMk id="48" creationId="{7FA2962B-21B6-4689-A95D-A8FF6ADE47F1}"/>
          </ac:spMkLst>
        </pc:spChg>
        <pc:spChg chg="add">
          <ac:chgData name="胡 翌霖" userId="a9a41afe759712f0" providerId="LiveId" clId="{D2290827-1BBD-4FF3-BAD3-CA14A61BBF1E}" dt="2021-11-08T13:13:43.432" v="357" actId="26606"/>
          <ac:spMkLst>
            <pc:docMk/>
            <pc:sldMk cId="3186957349" sldId="344"/>
            <ac:spMk id="51" creationId="{A00D2CE1-35C1-46E6-BD59-CEE668BD90F4}"/>
          </ac:spMkLst>
        </pc:spChg>
        <pc:spChg chg="add">
          <ac:chgData name="胡 翌霖" userId="a9a41afe759712f0" providerId="LiveId" clId="{D2290827-1BBD-4FF3-BAD3-CA14A61BBF1E}" dt="2021-11-08T13:13:43.432" v="357" actId="26606"/>
          <ac:spMkLst>
            <pc:docMk/>
            <pc:sldMk cId="3186957349" sldId="344"/>
            <ac:spMk id="53" creationId="{E18403B7-F2C7-4C07-8522-21C31910902C}"/>
          </ac:spMkLst>
        </pc:spChg>
        <pc:grpChg chg="add del">
          <ac:chgData name="胡 翌霖" userId="a9a41afe759712f0" providerId="LiveId" clId="{D2290827-1BBD-4FF3-BAD3-CA14A61BBF1E}" dt="2021-11-08T13:13:31.630" v="354" actId="26606"/>
          <ac:grpSpMkLst>
            <pc:docMk/>
            <pc:sldMk cId="3186957349" sldId="344"/>
            <ac:grpSpMk id="13" creationId="{A745280D-ED36-41FE-8EB1-CE597C99CFE8}"/>
          </ac:grpSpMkLst>
        </pc:grpChg>
        <pc:grpChg chg="add del">
          <ac:chgData name="胡 翌霖" userId="a9a41afe759712f0" providerId="LiveId" clId="{D2290827-1BBD-4FF3-BAD3-CA14A61BBF1E}" dt="2021-11-08T13:13:31.630" v="354" actId="26606"/>
          <ac:grpSpMkLst>
            <pc:docMk/>
            <pc:sldMk cId="3186957349" sldId="344"/>
            <ac:grpSpMk id="19" creationId="{80E95A5C-1E97-41C3-9DEC-245FF6DEBF1F}"/>
          </ac:grpSpMkLst>
        </pc:grpChg>
        <pc:grpChg chg="add del">
          <ac:chgData name="胡 翌霖" userId="a9a41afe759712f0" providerId="LiveId" clId="{D2290827-1BBD-4FF3-BAD3-CA14A61BBF1E}" dt="2021-11-08T13:13:31.630" v="354" actId="26606"/>
          <ac:grpSpMkLst>
            <pc:docMk/>
            <pc:sldMk cId="3186957349" sldId="344"/>
            <ac:grpSpMk id="29" creationId="{A58DCE86-9AE1-46D1-96D6-04B8B3EDF6FA}"/>
          </ac:grpSpMkLst>
        </pc:grpChg>
        <pc:grpChg chg="add del">
          <ac:chgData name="胡 翌霖" userId="a9a41afe759712f0" providerId="LiveId" clId="{D2290827-1BBD-4FF3-BAD3-CA14A61BBF1E}" dt="2021-11-08T13:13:31.630" v="354" actId="26606"/>
          <ac:grpSpMkLst>
            <pc:docMk/>
            <pc:sldMk cId="3186957349" sldId="344"/>
            <ac:grpSpMk id="37" creationId="{23B58CC6-A99E-43AF-A467-256F19287FB8}"/>
          </ac:grpSpMkLst>
        </pc:grpChg>
        <pc:grpChg chg="add">
          <ac:chgData name="胡 翌霖" userId="a9a41afe759712f0" providerId="LiveId" clId="{D2290827-1BBD-4FF3-BAD3-CA14A61BBF1E}" dt="2021-11-08T13:13:43.432" v="357" actId="26606"/>
          <ac:grpSpMkLst>
            <pc:docMk/>
            <pc:sldMk cId="3186957349" sldId="344"/>
            <ac:grpSpMk id="49" creationId="{A745280D-ED36-41FE-8EB1-CE597C99CFE8}"/>
          </ac:grpSpMkLst>
        </pc:grpChg>
        <pc:grpChg chg="add">
          <ac:chgData name="胡 翌霖" userId="a9a41afe759712f0" providerId="LiveId" clId="{D2290827-1BBD-4FF3-BAD3-CA14A61BBF1E}" dt="2021-11-08T13:13:43.432" v="357" actId="26606"/>
          <ac:grpSpMkLst>
            <pc:docMk/>
            <pc:sldMk cId="3186957349" sldId="344"/>
            <ac:grpSpMk id="50" creationId="{80E95A5C-1E97-41C3-9DEC-245FF6DEBF1F}"/>
          </ac:grpSpMkLst>
        </pc:grpChg>
        <pc:grpChg chg="add">
          <ac:chgData name="胡 翌霖" userId="a9a41afe759712f0" providerId="LiveId" clId="{D2290827-1BBD-4FF3-BAD3-CA14A61BBF1E}" dt="2021-11-08T13:13:43.432" v="357" actId="26606"/>
          <ac:grpSpMkLst>
            <pc:docMk/>
            <pc:sldMk cId="3186957349" sldId="344"/>
            <ac:grpSpMk id="52" creationId="{A58DCE86-9AE1-46D1-96D6-04B8B3EDF6FA}"/>
          </ac:grpSpMkLst>
        </pc:grpChg>
        <pc:grpChg chg="add">
          <ac:chgData name="胡 翌霖" userId="a9a41afe759712f0" providerId="LiveId" clId="{D2290827-1BBD-4FF3-BAD3-CA14A61BBF1E}" dt="2021-11-08T13:13:43.432" v="357" actId="26606"/>
          <ac:grpSpMkLst>
            <pc:docMk/>
            <pc:sldMk cId="3186957349" sldId="344"/>
            <ac:grpSpMk id="54" creationId="{23B58CC6-A99E-43AF-A467-256F19287FB8}"/>
          </ac:grpSpMkLst>
        </pc:grpChg>
        <pc:graphicFrameChg chg="add del">
          <ac:chgData name="胡 翌霖" userId="a9a41afe759712f0" providerId="LiveId" clId="{D2290827-1BBD-4FF3-BAD3-CA14A61BBF1E}" dt="2021-11-08T13:13:31.630" v="354" actId="26606"/>
          <ac:graphicFrameMkLst>
            <pc:docMk/>
            <pc:sldMk cId="3186957349" sldId="344"/>
            <ac:graphicFrameMk id="5" creationId="{88FF22F2-B56A-4FB9-BF93-9EADF025068A}"/>
          </ac:graphicFrameMkLst>
        </pc:graphicFrameChg>
        <pc:graphicFrameChg chg="add del">
          <ac:chgData name="胡 翌霖" userId="a9a41afe759712f0" providerId="LiveId" clId="{D2290827-1BBD-4FF3-BAD3-CA14A61BBF1E}" dt="2021-11-08T13:13:43.401" v="356" actId="26606"/>
          <ac:graphicFrameMkLst>
            <pc:docMk/>
            <pc:sldMk cId="3186957349" sldId="344"/>
            <ac:graphicFrameMk id="45" creationId="{584CD3A7-45CF-4715-B54E-8113C9B3B38D}"/>
          </ac:graphicFrameMkLst>
        </pc:graphicFrameChg>
        <pc:graphicFrameChg chg="add">
          <ac:chgData name="胡 翌霖" userId="a9a41afe759712f0" providerId="LiveId" clId="{D2290827-1BBD-4FF3-BAD3-CA14A61BBF1E}" dt="2021-11-08T13:13:43.432" v="357" actId="26606"/>
          <ac:graphicFrameMkLst>
            <pc:docMk/>
            <pc:sldMk cId="3186957349" sldId="344"/>
            <ac:graphicFrameMk id="55" creationId="{88FF22F2-B56A-4FB9-BF93-9EADF025068A}"/>
          </ac:graphicFrameMkLst>
        </pc:graphicFrameChg>
      </pc:sldChg>
      <pc:sldChg chg="add">
        <pc:chgData name="胡 翌霖" userId="a9a41afe759712f0" providerId="LiveId" clId="{D2290827-1BBD-4FF3-BAD3-CA14A61BBF1E}" dt="2021-11-08T12:35:52.751" v="97"/>
        <pc:sldMkLst>
          <pc:docMk/>
          <pc:sldMk cId="2812509433" sldId="345"/>
        </pc:sldMkLst>
      </pc:sldChg>
      <pc:sldChg chg="delSp add ord setBg delDesignElem">
        <pc:chgData name="胡 翌霖" userId="a9a41afe759712f0" providerId="LiveId" clId="{D2290827-1BBD-4FF3-BAD3-CA14A61BBF1E}" dt="2021-11-08T12:40:04.281" v="118"/>
        <pc:sldMkLst>
          <pc:docMk/>
          <pc:sldMk cId="2966046407" sldId="346"/>
        </pc:sldMkLst>
        <pc:spChg chg="del">
          <ac:chgData name="胡 翌霖" userId="a9a41afe759712f0" providerId="LiveId" clId="{D2290827-1BBD-4FF3-BAD3-CA14A61BBF1E}" dt="2021-11-08T12:35:52.751" v="97"/>
          <ac:spMkLst>
            <pc:docMk/>
            <pc:sldMk cId="2966046407" sldId="346"/>
            <ac:spMk id="15" creationId="{B36F400F-DF28-43BC-8D8E-4929793B392A}"/>
          </ac:spMkLst>
        </pc:spChg>
      </pc:sldChg>
      <pc:sldChg chg="add del">
        <pc:chgData name="胡 翌霖" userId="a9a41afe759712f0" providerId="LiveId" clId="{D2290827-1BBD-4FF3-BAD3-CA14A61BBF1E}" dt="2021-11-08T12:36:47" v="101" actId="47"/>
        <pc:sldMkLst>
          <pc:docMk/>
          <pc:sldMk cId="2283503996" sldId="347"/>
        </pc:sldMkLst>
      </pc:sldChg>
      <pc:sldChg chg="delSp add ord setBg delDesignElem">
        <pc:chgData name="胡 翌霖" userId="a9a41afe759712f0" providerId="LiveId" clId="{D2290827-1BBD-4FF3-BAD3-CA14A61BBF1E}" dt="2021-11-08T12:40:04.281" v="118"/>
        <pc:sldMkLst>
          <pc:docMk/>
          <pc:sldMk cId="4021331283" sldId="348"/>
        </pc:sldMkLst>
        <pc:spChg chg="del">
          <ac:chgData name="胡 翌霖" userId="a9a41afe759712f0" providerId="LiveId" clId="{D2290827-1BBD-4FF3-BAD3-CA14A61BBF1E}" dt="2021-11-08T12:35:52.751" v="97"/>
          <ac:spMkLst>
            <pc:docMk/>
            <pc:sldMk cId="4021331283" sldId="348"/>
            <ac:spMk id="21" creationId="{F98ED85F-DCEE-4B50-802E-71A6E3E12B04}"/>
          </ac:spMkLst>
        </pc:spChg>
      </pc:sldChg>
      <pc:sldChg chg="delSp modSp add mod ord setBg delDesignElem">
        <pc:chgData name="胡 翌霖" userId="a9a41afe759712f0" providerId="LiveId" clId="{D2290827-1BBD-4FF3-BAD3-CA14A61BBF1E}" dt="2021-11-08T13:11:25.194" v="334" actId="20577"/>
        <pc:sldMkLst>
          <pc:docMk/>
          <pc:sldMk cId="3884462804" sldId="349"/>
        </pc:sldMkLst>
        <pc:spChg chg="mod">
          <ac:chgData name="胡 翌霖" userId="a9a41afe759712f0" providerId="LiveId" clId="{D2290827-1BBD-4FF3-BAD3-CA14A61BBF1E}" dt="2021-11-08T13:11:25.194" v="334" actId="20577"/>
          <ac:spMkLst>
            <pc:docMk/>
            <pc:sldMk cId="3884462804" sldId="349"/>
            <ac:spMk id="5" creationId="{9996D987-41A6-4A44-8220-F9C79D5697E1}"/>
          </ac:spMkLst>
        </pc:spChg>
        <pc:spChg chg="del">
          <ac:chgData name="胡 翌霖" userId="a9a41afe759712f0" providerId="LiveId" clId="{D2290827-1BBD-4FF3-BAD3-CA14A61BBF1E}" dt="2021-11-08T12:35:52.751" v="97"/>
          <ac:spMkLst>
            <pc:docMk/>
            <pc:sldMk cId="3884462804" sldId="349"/>
            <ac:spMk id="16" creationId="{B36F400F-DF28-43BC-8D8E-4929793B392A}"/>
          </ac:spMkLst>
        </pc:spChg>
      </pc:sldChg>
      <pc:sldChg chg="add del">
        <pc:chgData name="胡 翌霖" userId="a9a41afe759712f0" providerId="LiveId" clId="{D2290827-1BBD-4FF3-BAD3-CA14A61BBF1E}" dt="2021-11-08T12:32:17.536" v="73"/>
        <pc:sldMkLst>
          <pc:docMk/>
          <pc:sldMk cId="819652621" sldId="350"/>
        </pc:sldMkLst>
      </pc:sldChg>
      <pc:sldChg chg="addSp delSp modSp add mod setBg setClrOvrMap">
        <pc:chgData name="胡 翌霖" userId="a9a41afe759712f0" providerId="LiveId" clId="{D2290827-1BBD-4FF3-BAD3-CA14A61BBF1E}" dt="2021-11-08T12:38:44.824" v="116" actId="26606"/>
        <pc:sldMkLst>
          <pc:docMk/>
          <pc:sldMk cId="3598233611" sldId="351"/>
        </pc:sldMkLst>
        <pc:spChg chg="del mod ord">
          <ac:chgData name="胡 翌霖" userId="a9a41afe759712f0" providerId="LiveId" clId="{D2290827-1BBD-4FF3-BAD3-CA14A61BBF1E}" dt="2021-11-08T12:38:37.176" v="113" actId="478"/>
          <ac:spMkLst>
            <pc:docMk/>
            <pc:sldMk cId="3598233611" sldId="351"/>
            <ac:spMk id="3" creationId="{F995F4D2-66CB-4F11-B99A-804ACEA413EE}"/>
          </ac:spMkLst>
        </pc:spChg>
        <pc:spChg chg="add">
          <ac:chgData name="胡 翌霖" userId="a9a41afe759712f0" providerId="LiveId" clId="{D2290827-1BBD-4FF3-BAD3-CA14A61BBF1E}" dt="2021-11-08T12:38:44.824" v="116" actId="26606"/>
          <ac:spMkLst>
            <pc:docMk/>
            <pc:sldMk cId="3598233611" sldId="351"/>
            <ac:spMk id="9" creationId="{0205D939-00C4-4F2E-9797-3170DD040D90}"/>
          </ac:spMkLst>
        </pc:spChg>
        <pc:spChg chg="add del">
          <ac:chgData name="胡 翌霖" userId="a9a41afe759712f0" providerId="LiveId" clId="{D2290827-1BBD-4FF3-BAD3-CA14A61BBF1E}" dt="2021-11-08T12:38:40.586" v="115" actId="22"/>
          <ac:spMkLst>
            <pc:docMk/>
            <pc:sldMk cId="3598233611" sldId="351"/>
            <ac:spMk id="10" creationId="{0F4AE8EF-3812-40D1-B8B9-1572E7A9E3EC}"/>
          </ac:spMkLst>
        </pc:spChg>
        <pc:spChg chg="add">
          <ac:chgData name="胡 翌霖" userId="a9a41afe759712f0" providerId="LiveId" clId="{D2290827-1BBD-4FF3-BAD3-CA14A61BBF1E}" dt="2021-11-08T12:38:44.824" v="116" actId="26606"/>
          <ac:spMkLst>
            <pc:docMk/>
            <pc:sldMk cId="3598233611" sldId="351"/>
            <ac:spMk id="11" creationId="{38EE4E44-1403-472B-8C01-D354CB8F5AE7}"/>
          </ac:spMkLst>
        </pc:spChg>
        <pc:spChg chg="add del">
          <ac:chgData name="胡 翌霖" userId="a9a41afe759712f0" providerId="LiveId" clId="{D2290827-1BBD-4FF3-BAD3-CA14A61BBF1E}" dt="2021-11-08T12:38:12.114" v="108" actId="26606"/>
          <ac:spMkLst>
            <pc:docMk/>
            <pc:sldMk cId="3598233611" sldId="351"/>
            <ac:spMk id="12" creationId="{8ABFE404-8D65-4573-A3EF-6DF477936BA3}"/>
          </ac:spMkLst>
        </pc:spChg>
        <pc:spChg chg="add">
          <ac:chgData name="胡 翌霖" userId="a9a41afe759712f0" providerId="LiveId" clId="{D2290827-1BBD-4FF3-BAD3-CA14A61BBF1E}" dt="2021-11-08T12:38:44.824" v="116" actId="26606"/>
          <ac:spMkLst>
            <pc:docMk/>
            <pc:sldMk cId="3598233611" sldId="351"/>
            <ac:spMk id="16" creationId="{583CCE40-4C5F-42D3-86D9-7892AD1E98E3}"/>
          </ac:spMkLst>
        </pc:spChg>
        <pc:picChg chg="del">
          <ac:chgData name="胡 翌霖" userId="a9a41afe759712f0" providerId="LiveId" clId="{D2290827-1BBD-4FF3-BAD3-CA14A61BBF1E}" dt="2021-11-08T12:38:00.845" v="104" actId="478"/>
          <ac:picMkLst>
            <pc:docMk/>
            <pc:sldMk cId="3598233611" sldId="351"/>
            <ac:picMk id="4" creationId="{457E5B57-426A-4224-99F4-5BDB42F49BE7}"/>
          </ac:picMkLst>
        </pc:picChg>
        <pc:picChg chg="mod ord">
          <ac:chgData name="胡 翌霖" userId="a9a41afe759712f0" providerId="LiveId" clId="{D2290827-1BBD-4FF3-BAD3-CA14A61BBF1E}" dt="2021-11-08T12:38:44.824" v="116" actId="26606"/>
          <ac:picMkLst>
            <pc:docMk/>
            <pc:sldMk cId="3598233611" sldId="351"/>
            <ac:picMk id="5" creationId="{D87A371E-2074-457E-BB04-F1C3A6DE2390}"/>
          </ac:picMkLst>
        </pc:picChg>
        <pc:picChg chg="del">
          <ac:chgData name="胡 翌霖" userId="a9a41afe759712f0" providerId="LiveId" clId="{D2290827-1BBD-4FF3-BAD3-CA14A61BBF1E}" dt="2021-11-08T12:37:58.250" v="103" actId="478"/>
          <ac:picMkLst>
            <pc:docMk/>
            <pc:sldMk cId="3598233611" sldId="351"/>
            <ac:picMk id="6" creationId="{96FB18B1-505B-49B7-88A0-775E7A051982}"/>
          </ac:picMkLst>
        </pc:picChg>
        <pc:picChg chg="add mod">
          <ac:chgData name="胡 翌霖" userId="a9a41afe759712f0" providerId="LiveId" clId="{D2290827-1BBD-4FF3-BAD3-CA14A61BBF1E}" dt="2021-11-08T12:38:44.824" v="116" actId="26606"/>
          <ac:picMkLst>
            <pc:docMk/>
            <pc:sldMk cId="3598233611" sldId="351"/>
            <ac:picMk id="7" creationId="{9ECB74BD-9A80-4727-922F-139BA2C99BF0}"/>
          </ac:picMkLst>
        </pc:picChg>
        <pc:cxnChg chg="add del">
          <ac:chgData name="胡 翌霖" userId="a9a41afe759712f0" providerId="LiveId" clId="{D2290827-1BBD-4FF3-BAD3-CA14A61BBF1E}" dt="2021-11-08T12:38:12.114" v="108" actId="26606"/>
          <ac:cxnSpMkLst>
            <pc:docMk/>
            <pc:sldMk cId="3598233611" sldId="351"/>
            <ac:cxnSpMk id="14" creationId="{AF5191F1-A1C8-4AEE-8007-DF304E42B15E}"/>
          </ac:cxnSpMkLst>
        </pc:cxnChg>
      </pc:sldChg>
      <pc:sldChg chg="addSp delSp modSp add del mod ord setBg delDesignElem">
        <pc:chgData name="胡 翌霖" userId="a9a41afe759712f0" providerId="LiveId" clId="{D2290827-1BBD-4FF3-BAD3-CA14A61BBF1E}" dt="2021-11-08T13:16:44.301" v="362" actId="26606"/>
        <pc:sldMkLst>
          <pc:docMk/>
          <pc:sldMk cId="1337348183" sldId="352"/>
        </pc:sldMkLst>
        <pc:spChg chg="mod">
          <ac:chgData name="胡 翌霖" userId="a9a41afe759712f0" providerId="LiveId" clId="{D2290827-1BBD-4FF3-BAD3-CA14A61BBF1E}" dt="2021-11-08T13:16:44.301" v="362" actId="26606"/>
          <ac:spMkLst>
            <pc:docMk/>
            <pc:sldMk cId="1337348183" sldId="352"/>
            <ac:spMk id="2" creationId="{8A805EA4-E318-4BF3-B29A-E8A638A2BC93}"/>
          </ac:spMkLst>
        </pc:spChg>
        <pc:spChg chg="mod">
          <ac:chgData name="胡 翌霖" userId="a9a41afe759712f0" providerId="LiveId" clId="{D2290827-1BBD-4FF3-BAD3-CA14A61BBF1E}" dt="2021-11-08T13:16:44.301" v="362" actId="26606"/>
          <ac:spMkLst>
            <pc:docMk/>
            <pc:sldMk cId="1337348183" sldId="352"/>
            <ac:spMk id="3" creationId="{F324C99B-C743-41C7-9195-906CCB7FF3ED}"/>
          </ac:spMkLst>
        </pc:spChg>
        <pc:spChg chg="add del">
          <ac:chgData name="胡 翌霖" userId="a9a41afe759712f0" providerId="LiveId" clId="{D2290827-1BBD-4FF3-BAD3-CA14A61BBF1E}" dt="2021-11-08T12:33:28.971" v="79" actId="26606"/>
          <ac:spMkLst>
            <pc:docMk/>
            <pc:sldMk cId="1337348183" sldId="352"/>
            <ac:spMk id="8" creationId="{A5F185B5-6FB4-45DC-9AE7-F7A26BD7E782}"/>
          </ac:spMkLst>
        </pc:spChg>
        <pc:spChg chg="add del">
          <ac:chgData name="胡 翌霖" userId="a9a41afe759712f0" providerId="LiveId" clId="{D2290827-1BBD-4FF3-BAD3-CA14A61BBF1E}" dt="2021-11-08T12:33:28.971" v="79" actId="26606"/>
          <ac:spMkLst>
            <pc:docMk/>
            <pc:sldMk cId="1337348183" sldId="352"/>
            <ac:spMk id="10" creationId="{EA5B116B-4263-41E0-B09F-AAFE919C0971}"/>
          </ac:spMkLst>
        </pc:spChg>
        <pc:spChg chg="add del">
          <ac:chgData name="胡 翌霖" userId="a9a41afe759712f0" providerId="LiveId" clId="{D2290827-1BBD-4FF3-BAD3-CA14A61BBF1E}" dt="2021-11-08T12:33:28.963" v="78" actId="26606"/>
          <ac:spMkLst>
            <pc:docMk/>
            <pc:sldMk cId="1337348183" sldId="352"/>
            <ac:spMk id="19" creationId="{081EA652-8C6A-4E69-BEB9-170809474553}"/>
          </ac:spMkLst>
        </pc:spChg>
        <pc:spChg chg="add del">
          <ac:chgData name="胡 翌霖" userId="a9a41afe759712f0" providerId="LiveId" clId="{D2290827-1BBD-4FF3-BAD3-CA14A61BBF1E}" dt="2021-11-08T12:33:28.963" v="78" actId="26606"/>
          <ac:spMkLst>
            <pc:docMk/>
            <pc:sldMk cId="1337348183" sldId="352"/>
            <ac:spMk id="21" creationId="{5298780A-33B9-4EA2-8F67-DE68AD62841B}"/>
          </ac:spMkLst>
        </pc:spChg>
        <pc:spChg chg="add del">
          <ac:chgData name="胡 翌霖" userId="a9a41afe759712f0" providerId="LiveId" clId="{D2290827-1BBD-4FF3-BAD3-CA14A61BBF1E}" dt="2021-11-08T12:33:28.963" v="78" actId="26606"/>
          <ac:spMkLst>
            <pc:docMk/>
            <pc:sldMk cId="1337348183" sldId="352"/>
            <ac:spMk id="23" creationId="{7F488E8B-4E1E-4402-8935-D4E6C02615C7}"/>
          </ac:spMkLst>
        </pc:spChg>
        <pc:spChg chg="add del">
          <ac:chgData name="胡 翌霖" userId="a9a41afe759712f0" providerId="LiveId" clId="{D2290827-1BBD-4FF3-BAD3-CA14A61BBF1E}" dt="2021-11-08T13:16:44.301" v="362" actId="26606"/>
          <ac:spMkLst>
            <pc:docMk/>
            <pc:sldMk cId="1337348183" sldId="352"/>
            <ac:spMk id="27" creationId="{100EDD19-6802-4EC3-95CE-CFFAB042CFD6}"/>
          </ac:spMkLst>
        </pc:spChg>
        <pc:spChg chg="add del">
          <ac:chgData name="胡 翌霖" userId="a9a41afe759712f0" providerId="LiveId" clId="{D2290827-1BBD-4FF3-BAD3-CA14A61BBF1E}" dt="2021-11-08T13:16:44.301" v="362" actId="26606"/>
          <ac:spMkLst>
            <pc:docMk/>
            <pc:sldMk cId="1337348183" sldId="352"/>
            <ac:spMk id="28" creationId="{DB17E863-922E-4C26-BD64-E8FD41D28661}"/>
          </ac:spMkLst>
        </pc:spChg>
        <pc:spChg chg="add">
          <ac:chgData name="胡 翌霖" userId="a9a41afe759712f0" providerId="LiveId" clId="{D2290827-1BBD-4FF3-BAD3-CA14A61BBF1E}" dt="2021-11-08T13:16:44.301" v="362" actId="26606"/>
          <ac:spMkLst>
            <pc:docMk/>
            <pc:sldMk cId="1337348183" sldId="352"/>
            <ac:spMk id="33" creationId="{C7FA33FF-088D-4F16-95A2-2C64D353DEA8}"/>
          </ac:spMkLst>
        </pc:spChg>
        <pc:spChg chg="add">
          <ac:chgData name="胡 翌霖" userId="a9a41afe759712f0" providerId="LiveId" clId="{D2290827-1BBD-4FF3-BAD3-CA14A61BBF1E}" dt="2021-11-08T13:16:44.301" v="362" actId="26606"/>
          <ac:spMkLst>
            <pc:docMk/>
            <pc:sldMk cId="1337348183" sldId="352"/>
            <ac:spMk id="35" creationId="{A376EFB1-01CF-419F-ABF1-2AF02BBFCBD1}"/>
          </ac:spMkLst>
        </pc:spChg>
        <pc:spChg chg="add">
          <ac:chgData name="胡 翌霖" userId="a9a41afe759712f0" providerId="LiveId" clId="{D2290827-1BBD-4FF3-BAD3-CA14A61BBF1E}" dt="2021-11-08T13:16:44.301" v="362" actId="26606"/>
          <ac:spMkLst>
            <pc:docMk/>
            <pc:sldMk cId="1337348183" sldId="352"/>
            <ac:spMk id="37" creationId="{FF9DEA15-78BD-4750-AA18-B9F28A6D5AB8}"/>
          </ac:spMkLst>
        </pc:spChg>
        <pc:cxnChg chg="add del">
          <ac:chgData name="胡 翌霖" userId="a9a41afe759712f0" providerId="LiveId" clId="{D2290827-1BBD-4FF3-BAD3-CA14A61BBF1E}" dt="2021-11-08T12:33:28.971" v="79" actId="26606"/>
          <ac:cxnSpMkLst>
            <pc:docMk/>
            <pc:sldMk cId="1337348183" sldId="352"/>
            <ac:cxnSpMk id="12" creationId="{B5F2DA1D-C1F2-44D4-8BB3-F29B9DD0B2F9}"/>
          </ac:cxnSpMkLst>
        </pc:cxnChg>
        <pc:cxnChg chg="add del">
          <ac:chgData name="胡 翌霖" userId="a9a41afe759712f0" providerId="LiveId" clId="{D2290827-1BBD-4FF3-BAD3-CA14A61BBF1E}" dt="2021-11-08T12:33:28.971" v="79" actId="26606"/>
          <ac:cxnSpMkLst>
            <pc:docMk/>
            <pc:sldMk cId="1337348183" sldId="352"/>
            <ac:cxnSpMk id="14" creationId="{A6C6FECB-D48F-4DB7-A7B4-3A9E377B13CB}"/>
          </ac:cxnSpMkLst>
        </pc:cxnChg>
        <pc:cxnChg chg="add del">
          <ac:chgData name="胡 翌霖" userId="a9a41afe759712f0" providerId="LiveId" clId="{D2290827-1BBD-4FF3-BAD3-CA14A61BBF1E}" dt="2021-11-08T12:33:28.963" v="78" actId="26606"/>
          <ac:cxnSpMkLst>
            <pc:docMk/>
            <pc:sldMk cId="1337348183" sldId="352"/>
            <ac:cxnSpMk id="25" creationId="{23AAC9B5-8015-485C-ACF9-A750390E9A56}"/>
          </ac:cxnSpMkLst>
        </pc:cxnChg>
      </pc:sldChg>
      <pc:sldChg chg="addSp delSp add del setBg delDesignElem">
        <pc:chgData name="胡 翌霖" userId="a9a41afe759712f0" providerId="LiveId" clId="{D2290827-1BBD-4FF3-BAD3-CA14A61BBF1E}" dt="2021-11-08T12:32:17.536" v="73"/>
        <pc:sldMkLst>
          <pc:docMk/>
          <pc:sldMk cId="417700325" sldId="353"/>
        </pc:sldMkLst>
        <pc:spChg chg="add del">
          <ac:chgData name="胡 翌霖" userId="a9a41afe759712f0" providerId="LiveId" clId="{D2290827-1BBD-4FF3-BAD3-CA14A61BBF1E}" dt="2021-11-08T12:32:17.484" v="72"/>
          <ac:spMkLst>
            <pc:docMk/>
            <pc:sldMk cId="417700325" sldId="353"/>
            <ac:spMk id="74" creationId="{5CB593EA-2F98-479F-B4C4-F366571FA64D}"/>
          </ac:spMkLst>
        </pc:spChg>
        <pc:spChg chg="add del">
          <ac:chgData name="胡 翌霖" userId="a9a41afe759712f0" providerId="LiveId" clId="{D2290827-1BBD-4FF3-BAD3-CA14A61BBF1E}" dt="2021-11-08T12:32:17.484" v="72"/>
          <ac:spMkLst>
            <pc:docMk/>
            <pc:sldMk cId="417700325" sldId="353"/>
            <ac:spMk id="76" creationId="{39BEB6D0-9E4E-4221-93D1-74ABECEE9EFC}"/>
          </ac:spMkLst>
        </pc:spChg>
      </pc:sldChg>
      <pc:sldChg chg="add del">
        <pc:chgData name="胡 翌霖" userId="a9a41afe759712f0" providerId="LiveId" clId="{D2290827-1BBD-4FF3-BAD3-CA14A61BBF1E}" dt="2021-11-08T12:32:36.269" v="74" actId="47"/>
        <pc:sldMkLst>
          <pc:docMk/>
          <pc:sldMk cId="562723717" sldId="354"/>
        </pc:sldMkLst>
      </pc:sldChg>
      <pc:sldChg chg="modSp add del mod">
        <pc:chgData name="胡 翌霖" userId="a9a41afe759712f0" providerId="LiveId" clId="{D2290827-1BBD-4FF3-BAD3-CA14A61BBF1E}" dt="2021-11-08T13:15:37.208" v="361" actId="113"/>
        <pc:sldMkLst>
          <pc:docMk/>
          <pc:sldMk cId="1429894650" sldId="356"/>
        </pc:sldMkLst>
        <pc:spChg chg="mod">
          <ac:chgData name="胡 翌霖" userId="a9a41afe759712f0" providerId="LiveId" clId="{D2290827-1BBD-4FF3-BAD3-CA14A61BBF1E}" dt="2021-11-08T13:15:37.208" v="361" actId="113"/>
          <ac:spMkLst>
            <pc:docMk/>
            <pc:sldMk cId="1429894650" sldId="356"/>
            <ac:spMk id="3" creationId="{A87E0E76-AF4A-4FBC-BC94-F92D73471507}"/>
          </ac:spMkLst>
        </pc:spChg>
      </pc:sldChg>
      <pc:sldChg chg="add del">
        <pc:chgData name="胡 翌霖" userId="a9a41afe759712f0" providerId="LiveId" clId="{D2290827-1BBD-4FF3-BAD3-CA14A61BBF1E}" dt="2021-11-08T12:32:17.536" v="73"/>
        <pc:sldMkLst>
          <pc:docMk/>
          <pc:sldMk cId="780381463" sldId="357"/>
        </pc:sldMkLst>
      </pc:sldChg>
      <pc:sldChg chg="add del">
        <pc:chgData name="胡 翌霖" userId="a9a41afe759712f0" providerId="LiveId" clId="{D2290827-1BBD-4FF3-BAD3-CA14A61BBF1E}" dt="2021-11-08T12:32:17.536" v="73"/>
        <pc:sldMkLst>
          <pc:docMk/>
          <pc:sldMk cId="2209734618" sldId="358"/>
        </pc:sldMkLst>
      </pc:sldChg>
      <pc:sldChg chg="add del">
        <pc:chgData name="胡 翌霖" userId="a9a41afe759712f0" providerId="LiveId" clId="{D2290827-1BBD-4FF3-BAD3-CA14A61BBF1E}" dt="2021-11-08T12:32:17.536" v="73"/>
        <pc:sldMkLst>
          <pc:docMk/>
          <pc:sldMk cId="1684775581" sldId="359"/>
        </pc:sldMkLst>
      </pc:sldChg>
      <pc:sldChg chg="add del">
        <pc:chgData name="胡 翌霖" userId="a9a41afe759712f0" providerId="LiveId" clId="{D2290827-1BBD-4FF3-BAD3-CA14A61BBF1E}" dt="2021-11-08T12:32:17.536" v="73"/>
        <pc:sldMkLst>
          <pc:docMk/>
          <pc:sldMk cId="2150989675" sldId="360"/>
        </pc:sldMkLst>
      </pc:sldChg>
      <pc:sldChg chg="add del">
        <pc:chgData name="胡 翌霖" userId="a9a41afe759712f0" providerId="LiveId" clId="{D2290827-1BBD-4FF3-BAD3-CA14A61BBF1E}" dt="2021-11-08T12:32:17.536" v="73"/>
        <pc:sldMkLst>
          <pc:docMk/>
          <pc:sldMk cId="1070806394" sldId="361"/>
        </pc:sldMkLst>
      </pc:sldChg>
      <pc:sldChg chg="modSp add del mod">
        <pc:chgData name="胡 翌霖" userId="a9a41afe759712f0" providerId="LiveId" clId="{D2290827-1BBD-4FF3-BAD3-CA14A61BBF1E}" dt="2021-11-08T13:03:33.714" v="264" actId="27636"/>
        <pc:sldMkLst>
          <pc:docMk/>
          <pc:sldMk cId="1556504255" sldId="362"/>
        </pc:sldMkLst>
        <pc:spChg chg="mod">
          <ac:chgData name="胡 翌霖" userId="a9a41afe759712f0" providerId="LiveId" clId="{D2290827-1BBD-4FF3-BAD3-CA14A61BBF1E}" dt="2021-11-08T13:03:33.714" v="264" actId="27636"/>
          <ac:spMkLst>
            <pc:docMk/>
            <pc:sldMk cId="1556504255" sldId="362"/>
            <ac:spMk id="3" creationId="{00000000-0000-0000-0000-000000000000}"/>
          </ac:spMkLst>
        </pc:spChg>
      </pc:sldChg>
      <pc:sldChg chg="addSp delSp modSp add del mod">
        <pc:chgData name="胡 翌霖" userId="a9a41afe759712f0" providerId="LiveId" clId="{D2290827-1BBD-4FF3-BAD3-CA14A61BBF1E}" dt="2021-11-08T13:10:38.832" v="333" actId="1076"/>
        <pc:sldMkLst>
          <pc:docMk/>
          <pc:sldMk cId="632641133" sldId="363"/>
        </pc:sldMkLst>
        <pc:spChg chg="mod">
          <ac:chgData name="胡 翌霖" userId="a9a41afe759712f0" providerId="LiveId" clId="{D2290827-1BBD-4FF3-BAD3-CA14A61BBF1E}" dt="2021-11-08T13:09:50.252" v="330"/>
          <ac:spMkLst>
            <pc:docMk/>
            <pc:sldMk cId="632641133" sldId="363"/>
            <ac:spMk id="3" creationId="{00000000-0000-0000-0000-000000000000}"/>
          </ac:spMkLst>
        </pc:spChg>
        <pc:spChg chg="add mod">
          <ac:chgData name="胡 翌霖" userId="a9a41afe759712f0" providerId="LiveId" clId="{D2290827-1BBD-4FF3-BAD3-CA14A61BBF1E}" dt="2021-11-08T13:10:24.769" v="332" actId="1076"/>
          <ac:spMkLst>
            <pc:docMk/>
            <pc:sldMk cId="632641133" sldId="363"/>
            <ac:spMk id="8" creationId="{300AAAE2-13FD-4F24-89B7-9E3751F5C032}"/>
          </ac:spMkLst>
        </pc:spChg>
        <pc:spChg chg="add mod">
          <ac:chgData name="胡 翌霖" userId="a9a41afe759712f0" providerId="LiveId" clId="{D2290827-1BBD-4FF3-BAD3-CA14A61BBF1E}" dt="2021-11-08T13:10:38.832" v="333" actId="1076"/>
          <ac:spMkLst>
            <pc:docMk/>
            <pc:sldMk cId="632641133" sldId="363"/>
            <ac:spMk id="9" creationId="{20985B6A-651C-43B0-91F7-47F1443879B8}"/>
          </ac:spMkLst>
        </pc:spChg>
        <pc:picChg chg="del">
          <ac:chgData name="胡 翌霖" userId="a9a41afe759712f0" providerId="LiveId" clId="{D2290827-1BBD-4FF3-BAD3-CA14A61BBF1E}" dt="2021-11-08T13:07:32.983" v="288" actId="478"/>
          <ac:picMkLst>
            <pc:docMk/>
            <pc:sldMk cId="632641133" sldId="363"/>
            <ac:picMk id="4" creationId="{00000000-0000-0000-0000-000000000000}"/>
          </ac:picMkLst>
        </pc:picChg>
        <pc:picChg chg="mod">
          <ac:chgData name="胡 翌霖" userId="a9a41afe759712f0" providerId="LiveId" clId="{D2290827-1BBD-4FF3-BAD3-CA14A61BBF1E}" dt="2021-11-08T13:04:27.599" v="281" actId="1076"/>
          <ac:picMkLst>
            <pc:docMk/>
            <pc:sldMk cId="632641133" sldId="363"/>
            <ac:picMk id="5" creationId="{00000000-0000-0000-0000-000000000000}"/>
          </ac:picMkLst>
        </pc:picChg>
        <pc:picChg chg="add mod">
          <ac:chgData name="胡 翌霖" userId="a9a41afe759712f0" providerId="LiveId" clId="{D2290827-1BBD-4FF3-BAD3-CA14A61BBF1E}" dt="2021-11-08T13:08:07.215" v="296" actId="1076"/>
          <ac:picMkLst>
            <pc:docMk/>
            <pc:sldMk cId="632641133" sldId="363"/>
            <ac:picMk id="7" creationId="{04D8213F-6054-4FF9-8FDC-B979BD326017}"/>
          </ac:picMkLst>
        </pc:picChg>
      </pc:sldChg>
      <pc:sldChg chg="add del">
        <pc:chgData name="胡 翌霖" userId="a9a41afe759712f0" providerId="LiveId" clId="{D2290827-1BBD-4FF3-BAD3-CA14A61BBF1E}" dt="2021-11-08T12:32:17.536" v="73"/>
        <pc:sldMkLst>
          <pc:docMk/>
          <pc:sldMk cId="1534172239" sldId="364"/>
        </pc:sldMkLst>
      </pc:sldChg>
      <pc:sldChg chg="add del">
        <pc:chgData name="胡 翌霖" userId="a9a41afe759712f0" providerId="LiveId" clId="{D2290827-1BBD-4FF3-BAD3-CA14A61BBF1E}" dt="2021-11-08T12:32:17.536" v="73"/>
        <pc:sldMkLst>
          <pc:docMk/>
          <pc:sldMk cId="1382503070" sldId="365"/>
        </pc:sldMkLst>
      </pc:sldChg>
      <pc:sldChg chg="delSp modSp add del mod">
        <pc:chgData name="胡 翌霖" userId="a9a41afe759712f0" providerId="LiveId" clId="{D2290827-1BBD-4FF3-BAD3-CA14A61BBF1E}" dt="2021-11-08T13:27:37.287" v="405" actId="1076"/>
        <pc:sldMkLst>
          <pc:docMk/>
          <pc:sldMk cId="3019247427" sldId="435"/>
        </pc:sldMkLst>
        <pc:spChg chg="del">
          <ac:chgData name="胡 翌霖" userId="a9a41afe759712f0" providerId="LiveId" clId="{D2290827-1BBD-4FF3-BAD3-CA14A61BBF1E}" dt="2021-11-08T13:26:42.191" v="395" actId="478"/>
          <ac:spMkLst>
            <pc:docMk/>
            <pc:sldMk cId="3019247427" sldId="435"/>
            <ac:spMk id="2" creationId="{00000000-0000-0000-0000-000000000000}"/>
          </ac:spMkLst>
        </pc:spChg>
        <pc:spChg chg="mod ord">
          <ac:chgData name="胡 翌霖" userId="a9a41afe759712f0" providerId="LiveId" clId="{D2290827-1BBD-4FF3-BAD3-CA14A61BBF1E}" dt="2021-11-08T13:27:18.494" v="402" actId="207"/>
          <ac:spMkLst>
            <pc:docMk/>
            <pc:sldMk cId="3019247427" sldId="435"/>
            <ac:spMk id="3" creationId="{00000000-0000-0000-0000-000000000000}"/>
          </ac:spMkLst>
        </pc:spChg>
        <pc:picChg chg="mod">
          <ac:chgData name="胡 翌霖" userId="a9a41afe759712f0" providerId="LiveId" clId="{D2290827-1BBD-4FF3-BAD3-CA14A61BBF1E}" dt="2021-11-08T13:27:37.287" v="405" actId="1076"/>
          <ac:picMkLst>
            <pc:docMk/>
            <pc:sldMk cId="3019247427" sldId="435"/>
            <ac:picMk id="5" creationId="{00000000-0000-0000-0000-000000000000}"/>
          </ac:picMkLst>
        </pc:picChg>
      </pc:sldChg>
      <pc:sldChg chg="addSp delSp modSp add del mod setBg">
        <pc:chgData name="胡 翌霖" userId="a9a41afe759712f0" providerId="LiveId" clId="{D2290827-1BBD-4FF3-BAD3-CA14A61BBF1E}" dt="2021-11-08T12:56:43.747" v="238"/>
        <pc:sldMkLst>
          <pc:docMk/>
          <pc:sldMk cId="3211915199" sldId="437"/>
        </pc:sldMkLst>
        <pc:spChg chg="mod">
          <ac:chgData name="胡 翌霖" userId="a9a41afe759712f0" providerId="LiveId" clId="{D2290827-1BBD-4FF3-BAD3-CA14A61BBF1E}" dt="2021-11-08T12:49:16.942" v="237" actId="26606"/>
          <ac:spMkLst>
            <pc:docMk/>
            <pc:sldMk cId="3211915199" sldId="437"/>
            <ac:spMk id="2" creationId="{08414F8A-21A6-4409-B6ED-43FFB0DC254E}"/>
          </ac:spMkLst>
        </pc:spChg>
        <pc:spChg chg="mod ord">
          <ac:chgData name="胡 翌霖" userId="a9a41afe759712f0" providerId="LiveId" clId="{D2290827-1BBD-4FF3-BAD3-CA14A61BBF1E}" dt="2021-11-08T12:49:16.942" v="237" actId="26606"/>
          <ac:spMkLst>
            <pc:docMk/>
            <pc:sldMk cId="3211915199" sldId="437"/>
            <ac:spMk id="3" creationId="{FC7C557B-5EEA-4E02-A47A-14C71B078A00}"/>
          </ac:spMkLst>
        </pc:spChg>
        <pc:spChg chg="add del">
          <ac:chgData name="胡 翌霖" userId="a9a41afe759712f0" providerId="LiveId" clId="{D2290827-1BBD-4FF3-BAD3-CA14A61BBF1E}" dt="2021-11-08T12:48:57.321" v="229" actId="26606"/>
          <ac:spMkLst>
            <pc:docMk/>
            <pc:sldMk cId="3211915199" sldId="437"/>
            <ac:spMk id="73" creationId="{50D1C5B3-B60D-4696-AE60-100D5EC8AB5D}"/>
          </ac:spMkLst>
        </pc:spChg>
        <pc:spChg chg="add del">
          <ac:chgData name="胡 翌霖" userId="a9a41afe759712f0" providerId="LiveId" clId="{D2290827-1BBD-4FF3-BAD3-CA14A61BBF1E}" dt="2021-11-08T12:48:57.321" v="229" actId="26606"/>
          <ac:spMkLst>
            <pc:docMk/>
            <pc:sldMk cId="3211915199" sldId="437"/>
            <ac:spMk id="75" creationId="{FA169C72-4010-413C-A913-4BD6E2D1291A}"/>
          </ac:spMkLst>
        </pc:spChg>
        <pc:spChg chg="add del">
          <ac:chgData name="胡 翌霖" userId="a9a41afe759712f0" providerId="LiveId" clId="{D2290827-1BBD-4FF3-BAD3-CA14A61BBF1E}" dt="2021-11-08T12:48:57.321" v="229" actId="26606"/>
          <ac:spMkLst>
            <pc:docMk/>
            <pc:sldMk cId="3211915199" sldId="437"/>
            <ac:spMk id="77" creationId="{758C3C99-2F64-46DC-9F81-BAA40930E163}"/>
          </ac:spMkLst>
        </pc:spChg>
        <pc:spChg chg="add">
          <ac:chgData name="胡 翌霖" userId="a9a41afe759712f0" providerId="LiveId" clId="{D2290827-1BBD-4FF3-BAD3-CA14A61BBF1E}" dt="2021-11-08T12:49:16.942" v="237" actId="26606"/>
          <ac:spMkLst>
            <pc:docMk/>
            <pc:sldMk cId="3211915199" sldId="437"/>
            <ac:spMk id="84" creationId="{C5278130-DFE0-457B-8698-88DF69019DDE}"/>
          </ac:spMkLst>
        </pc:spChg>
        <pc:spChg chg="add">
          <ac:chgData name="胡 翌霖" userId="a9a41afe759712f0" providerId="LiveId" clId="{D2290827-1BBD-4FF3-BAD3-CA14A61BBF1E}" dt="2021-11-08T12:49:16.942" v="237" actId="26606"/>
          <ac:spMkLst>
            <pc:docMk/>
            <pc:sldMk cId="3211915199" sldId="437"/>
            <ac:spMk id="86" creationId="{2F99531B-1681-4D6E-BECB-18325B33A618}"/>
          </ac:spMkLst>
        </pc:spChg>
        <pc:spChg chg="add">
          <ac:chgData name="胡 翌霖" userId="a9a41afe759712f0" providerId="LiveId" clId="{D2290827-1BBD-4FF3-BAD3-CA14A61BBF1E}" dt="2021-11-08T12:49:16.942" v="237" actId="26606"/>
          <ac:spMkLst>
            <pc:docMk/>
            <pc:sldMk cId="3211915199" sldId="437"/>
            <ac:spMk id="88" creationId="{9B57D9A5-B0E6-43E8-854F-D4931B715AD7}"/>
          </ac:spMkLst>
        </pc:spChg>
        <pc:spChg chg="add">
          <ac:chgData name="胡 翌霖" userId="a9a41afe759712f0" providerId="LiveId" clId="{D2290827-1BBD-4FF3-BAD3-CA14A61BBF1E}" dt="2021-11-08T12:49:16.942" v="237" actId="26606"/>
          <ac:spMkLst>
            <pc:docMk/>
            <pc:sldMk cId="3211915199" sldId="437"/>
            <ac:spMk id="90" creationId="{410EFBE6-8B0F-4D1C-B2EE-D3AEDEA9E715}"/>
          </ac:spMkLst>
        </pc:spChg>
        <pc:spChg chg="add">
          <ac:chgData name="胡 翌霖" userId="a9a41afe759712f0" providerId="LiveId" clId="{D2290827-1BBD-4FF3-BAD3-CA14A61BBF1E}" dt="2021-11-08T12:49:16.942" v="237" actId="26606"/>
          <ac:spMkLst>
            <pc:docMk/>
            <pc:sldMk cId="3211915199" sldId="437"/>
            <ac:spMk id="92" creationId="{869A8533-C880-450A-8B51-24EAD5DEF7B5}"/>
          </ac:spMkLst>
        </pc:spChg>
        <pc:spChg chg="add del">
          <ac:chgData name="胡 翌霖" userId="a9a41afe759712f0" providerId="LiveId" clId="{D2290827-1BBD-4FF3-BAD3-CA14A61BBF1E}" dt="2021-11-08T12:48:59.375" v="231" actId="26606"/>
          <ac:spMkLst>
            <pc:docMk/>
            <pc:sldMk cId="3211915199" sldId="437"/>
            <ac:spMk id="13318" creationId="{B3684CCF-CEBB-4D8E-A366-95E43D4C790B}"/>
          </ac:spMkLst>
        </pc:spChg>
        <pc:spChg chg="add del">
          <ac:chgData name="胡 翌霖" userId="a9a41afe759712f0" providerId="LiveId" clId="{D2290827-1BBD-4FF3-BAD3-CA14A61BBF1E}" dt="2021-11-08T12:48:59.375" v="231" actId="26606"/>
          <ac:spMkLst>
            <pc:docMk/>
            <pc:sldMk cId="3211915199" sldId="437"/>
            <ac:spMk id="13319" creationId="{70BEB1E7-2F88-40BC-B73D-42E5B6F80BFC}"/>
          </ac:spMkLst>
        </pc:spChg>
        <pc:spChg chg="add del">
          <ac:chgData name="胡 翌霖" userId="a9a41afe759712f0" providerId="LiveId" clId="{D2290827-1BBD-4FF3-BAD3-CA14A61BBF1E}" dt="2021-11-08T12:49:06.691" v="234" actId="26606"/>
          <ac:spMkLst>
            <pc:docMk/>
            <pc:sldMk cId="3211915199" sldId="437"/>
            <ac:spMk id="13321" creationId="{114C78B5-EC6B-4A39-8860-705100867457}"/>
          </ac:spMkLst>
        </pc:spChg>
        <pc:spChg chg="add del">
          <ac:chgData name="胡 翌霖" userId="a9a41afe759712f0" providerId="LiveId" clId="{D2290827-1BBD-4FF3-BAD3-CA14A61BBF1E}" dt="2021-11-08T12:49:16.942" v="237" actId="26606"/>
          <ac:spMkLst>
            <pc:docMk/>
            <pc:sldMk cId="3211915199" sldId="437"/>
            <ac:spMk id="13325" creationId="{50D1C5B3-B60D-4696-AE60-100D5EC8AB5D}"/>
          </ac:spMkLst>
        </pc:spChg>
        <pc:spChg chg="add del">
          <ac:chgData name="胡 翌霖" userId="a9a41afe759712f0" providerId="LiveId" clId="{D2290827-1BBD-4FF3-BAD3-CA14A61BBF1E}" dt="2021-11-08T12:49:16.942" v="237" actId="26606"/>
          <ac:spMkLst>
            <pc:docMk/>
            <pc:sldMk cId="3211915199" sldId="437"/>
            <ac:spMk id="13326" creationId="{FA169C72-4010-413C-A913-4BD6E2D1291A}"/>
          </ac:spMkLst>
        </pc:spChg>
        <pc:spChg chg="add del">
          <ac:chgData name="胡 翌霖" userId="a9a41afe759712f0" providerId="LiveId" clId="{D2290827-1BBD-4FF3-BAD3-CA14A61BBF1E}" dt="2021-11-08T12:49:16.942" v="237" actId="26606"/>
          <ac:spMkLst>
            <pc:docMk/>
            <pc:sldMk cId="3211915199" sldId="437"/>
            <ac:spMk id="13327" creationId="{758C3C99-2F64-46DC-9F81-BAA40930E163}"/>
          </ac:spMkLst>
        </pc:spChg>
        <pc:grpChg chg="add del">
          <ac:chgData name="胡 翌霖" userId="a9a41afe759712f0" providerId="LiveId" clId="{D2290827-1BBD-4FF3-BAD3-CA14A61BBF1E}" dt="2021-11-08T12:49:06.691" v="234" actId="26606"/>
          <ac:grpSpMkLst>
            <pc:docMk/>
            <pc:sldMk cId="3211915199" sldId="437"/>
            <ac:grpSpMk id="13322" creationId="{A50943B0-FDF7-4C2C-B784-9208C945A8C3}"/>
          </ac:grpSpMkLst>
        </pc:grpChg>
        <pc:picChg chg="add mod">
          <ac:chgData name="胡 翌霖" userId="a9a41afe759712f0" providerId="LiveId" clId="{D2290827-1BBD-4FF3-BAD3-CA14A61BBF1E}" dt="2021-11-08T12:56:43.747" v="238"/>
          <ac:picMkLst>
            <pc:docMk/>
            <pc:sldMk cId="3211915199" sldId="437"/>
            <ac:picMk id="5" creationId="{4F9846D7-8F8D-4571-BBD7-09D09FE8D351}"/>
          </ac:picMkLst>
        </pc:picChg>
        <pc:picChg chg="del mod ord">
          <ac:chgData name="胡 翌霖" userId="a9a41afe759712f0" providerId="LiveId" clId="{D2290827-1BBD-4FF3-BAD3-CA14A61BBF1E}" dt="2021-11-08T12:49:12.989" v="236" actId="478"/>
          <ac:picMkLst>
            <pc:docMk/>
            <pc:sldMk cId="3211915199" sldId="437"/>
            <ac:picMk id="13314" creationId="{22309DC5-1B3A-4A84-B3D3-641BA402751D}"/>
          </ac:picMkLst>
        </pc:picChg>
        <pc:picChg chg="mod ord">
          <ac:chgData name="胡 翌霖" userId="a9a41afe759712f0" providerId="LiveId" clId="{D2290827-1BBD-4FF3-BAD3-CA14A61BBF1E}" dt="2021-11-08T12:49:16.942" v="237" actId="26606"/>
          <ac:picMkLst>
            <pc:docMk/>
            <pc:sldMk cId="3211915199" sldId="437"/>
            <ac:picMk id="13316" creationId="{A09A66AA-B461-489F-8ADD-F28C28D957A7}"/>
          </ac:picMkLst>
        </pc:picChg>
        <pc:cxnChg chg="add">
          <ac:chgData name="胡 翌霖" userId="a9a41afe759712f0" providerId="LiveId" clId="{D2290827-1BBD-4FF3-BAD3-CA14A61BBF1E}" dt="2021-11-08T12:49:16.942" v="237" actId="26606"/>
          <ac:cxnSpMkLst>
            <pc:docMk/>
            <pc:sldMk cId="3211915199" sldId="437"/>
            <ac:cxnSpMk id="94" creationId="{2F933840-2FE0-4C87-8152-BCD86E6F9196}"/>
          </ac:cxnSpMkLst>
        </pc:cxnChg>
        <pc:cxnChg chg="add">
          <ac:chgData name="胡 翌霖" userId="a9a41afe759712f0" providerId="LiveId" clId="{D2290827-1BBD-4FF3-BAD3-CA14A61BBF1E}" dt="2021-11-08T12:49:16.942" v="237" actId="26606"/>
          <ac:cxnSpMkLst>
            <pc:docMk/>
            <pc:sldMk cId="3211915199" sldId="437"/>
            <ac:cxnSpMk id="96" creationId="{4708F133-D5B7-4B08-9126-313FDF7DDFD1}"/>
          </ac:cxnSpMkLst>
        </pc:cxnChg>
      </pc:sldChg>
      <pc:sldChg chg="add del">
        <pc:chgData name="胡 翌霖" userId="a9a41afe759712f0" providerId="LiveId" clId="{D2290827-1BBD-4FF3-BAD3-CA14A61BBF1E}" dt="2021-11-08T12:32:17.536" v="73"/>
        <pc:sldMkLst>
          <pc:docMk/>
          <pc:sldMk cId="2919510917" sldId="438"/>
        </pc:sldMkLst>
      </pc:sldChg>
      <pc:sldChg chg="addSp modSp add del mod">
        <pc:chgData name="胡 翌霖" userId="a9a41afe759712f0" providerId="LiveId" clId="{D2290827-1BBD-4FF3-BAD3-CA14A61BBF1E}" dt="2021-11-08T13:47:18.671" v="595" actId="166"/>
        <pc:sldMkLst>
          <pc:docMk/>
          <pc:sldMk cId="2520029516" sldId="439"/>
        </pc:sldMkLst>
        <pc:picChg chg="mod ord">
          <ac:chgData name="胡 翌霖" userId="a9a41afe759712f0" providerId="LiveId" clId="{D2290827-1BBD-4FF3-BAD3-CA14A61BBF1E}" dt="2021-11-08T13:46:54.219" v="591" actId="1076"/>
          <ac:picMkLst>
            <pc:docMk/>
            <pc:sldMk cId="2520029516" sldId="439"/>
            <ac:picMk id="5" creationId="{F73EE841-4C39-4B12-8987-325A1D9CF9FE}"/>
          </ac:picMkLst>
        </pc:picChg>
        <pc:picChg chg="add mod ord modCrop">
          <ac:chgData name="胡 翌霖" userId="a9a41afe759712f0" providerId="LiveId" clId="{D2290827-1BBD-4FF3-BAD3-CA14A61BBF1E}" dt="2021-11-08T13:47:18.671" v="595" actId="166"/>
          <ac:picMkLst>
            <pc:docMk/>
            <pc:sldMk cId="2520029516" sldId="439"/>
            <ac:picMk id="6" creationId="{D8197CEE-4780-4A85-BB59-0EDAC901593E}"/>
          </ac:picMkLst>
        </pc:picChg>
      </pc:sldChg>
      <pc:sldChg chg="addSp delSp modSp add del mod setBg">
        <pc:chgData name="胡 翌霖" userId="a9a41afe759712f0" providerId="LiveId" clId="{D2290827-1BBD-4FF3-BAD3-CA14A61BBF1E}" dt="2021-11-08T12:45:31.974" v="224" actId="26606"/>
        <pc:sldMkLst>
          <pc:docMk/>
          <pc:sldMk cId="2479638454" sldId="440"/>
        </pc:sldMkLst>
        <pc:spChg chg="mod">
          <ac:chgData name="胡 翌霖" userId="a9a41afe759712f0" providerId="LiveId" clId="{D2290827-1BBD-4FF3-BAD3-CA14A61BBF1E}" dt="2021-11-08T12:45:26.864" v="220" actId="26606"/>
          <ac:spMkLst>
            <pc:docMk/>
            <pc:sldMk cId="2479638454" sldId="440"/>
            <ac:spMk id="2" creationId="{B54A4693-F890-44E6-B0CE-EF4A4FC6E145}"/>
          </ac:spMkLst>
        </pc:spChg>
        <pc:spChg chg="add del">
          <ac:chgData name="胡 翌霖" userId="a9a41afe759712f0" providerId="LiveId" clId="{D2290827-1BBD-4FF3-BAD3-CA14A61BBF1E}" dt="2021-11-08T12:45:31.974" v="224" actId="26606"/>
          <ac:spMkLst>
            <pc:docMk/>
            <pc:sldMk cId="2479638454" sldId="440"/>
            <ac:spMk id="3" creationId="{4DF7A874-5695-46A1-9555-6258892A7DDC}"/>
          </ac:spMkLst>
        </pc:spChg>
        <pc:spChg chg="add del">
          <ac:chgData name="胡 翌霖" userId="a9a41afe759712f0" providerId="LiveId" clId="{D2290827-1BBD-4FF3-BAD3-CA14A61BBF1E}" dt="2021-11-08T12:45:20.905" v="212" actId="26606"/>
          <ac:spMkLst>
            <pc:docMk/>
            <pc:sldMk cId="2479638454" sldId="440"/>
            <ac:spMk id="8" creationId="{777A147A-9ED8-46B4-8660-1B3C2AA880B5}"/>
          </ac:spMkLst>
        </pc:spChg>
        <pc:spChg chg="add del">
          <ac:chgData name="胡 翌霖" userId="a9a41afe759712f0" providerId="LiveId" clId="{D2290827-1BBD-4FF3-BAD3-CA14A61BBF1E}" dt="2021-11-08T12:45:18.952" v="210" actId="26606"/>
          <ac:spMkLst>
            <pc:docMk/>
            <pc:sldMk cId="2479638454" sldId="440"/>
            <ac:spMk id="9" creationId="{BACC6370-2D7E-4714-9D71-7542949D7D5D}"/>
          </ac:spMkLst>
        </pc:spChg>
        <pc:spChg chg="add del">
          <ac:chgData name="胡 翌霖" userId="a9a41afe759712f0" providerId="LiveId" clId="{D2290827-1BBD-4FF3-BAD3-CA14A61BBF1E}" dt="2021-11-08T12:45:20.905" v="212" actId="26606"/>
          <ac:spMkLst>
            <pc:docMk/>
            <pc:sldMk cId="2479638454" sldId="440"/>
            <ac:spMk id="10" creationId="{5D6C15A0-C087-4593-8414-2B4EC1CDC3DE}"/>
          </ac:spMkLst>
        </pc:spChg>
        <pc:spChg chg="add del">
          <ac:chgData name="胡 翌霖" userId="a9a41afe759712f0" providerId="LiveId" clId="{D2290827-1BBD-4FF3-BAD3-CA14A61BBF1E}" dt="2021-11-08T12:45:18.952" v="210" actId="26606"/>
          <ac:spMkLst>
            <pc:docMk/>
            <pc:sldMk cId="2479638454" sldId="440"/>
            <ac:spMk id="11" creationId="{256B2C21-A230-48C0-8DF1-C46611373C44}"/>
          </ac:spMkLst>
        </pc:spChg>
        <pc:spChg chg="add del">
          <ac:chgData name="胡 翌霖" userId="a9a41afe759712f0" providerId="LiveId" clId="{D2290827-1BBD-4FF3-BAD3-CA14A61BBF1E}" dt="2021-11-08T12:45:22.312" v="214" actId="26606"/>
          <ac:spMkLst>
            <pc:docMk/>
            <pc:sldMk cId="2479638454" sldId="440"/>
            <ac:spMk id="12" creationId="{142DCE2C-2863-46FA-9BE7-24365A24D9BA}"/>
          </ac:spMkLst>
        </pc:spChg>
        <pc:spChg chg="add del">
          <ac:chgData name="胡 翌霖" userId="a9a41afe759712f0" providerId="LiveId" clId="{D2290827-1BBD-4FF3-BAD3-CA14A61BBF1E}" dt="2021-11-08T12:45:18.952" v="210" actId="26606"/>
          <ac:spMkLst>
            <pc:docMk/>
            <pc:sldMk cId="2479638454" sldId="440"/>
            <ac:spMk id="13" creationId="{3847E18C-932D-4C95-AABA-FEC7C9499AD7}"/>
          </ac:spMkLst>
        </pc:spChg>
        <pc:spChg chg="add del">
          <ac:chgData name="胡 翌霖" userId="a9a41afe759712f0" providerId="LiveId" clId="{D2290827-1BBD-4FF3-BAD3-CA14A61BBF1E}" dt="2021-11-08T12:45:18.952" v="210" actId="26606"/>
          <ac:spMkLst>
            <pc:docMk/>
            <pc:sldMk cId="2479638454" sldId="440"/>
            <ac:spMk id="15" creationId="{3150CB11-0C61-439E-910F-5787759E72A0}"/>
          </ac:spMkLst>
        </pc:spChg>
        <pc:spChg chg="add del">
          <ac:chgData name="胡 翌霖" userId="a9a41afe759712f0" providerId="LiveId" clId="{D2290827-1BBD-4FF3-BAD3-CA14A61BBF1E}" dt="2021-11-08T12:45:18.952" v="210" actId="26606"/>
          <ac:spMkLst>
            <pc:docMk/>
            <pc:sldMk cId="2479638454" sldId="440"/>
            <ac:spMk id="17" creationId="{43F8A58B-5155-44CE-A5FF-7647B47D0A7A}"/>
          </ac:spMkLst>
        </pc:spChg>
        <pc:spChg chg="add del">
          <ac:chgData name="胡 翌霖" userId="a9a41afe759712f0" providerId="LiveId" clId="{D2290827-1BBD-4FF3-BAD3-CA14A61BBF1E}" dt="2021-11-08T12:45:18.952" v="210" actId="26606"/>
          <ac:spMkLst>
            <pc:docMk/>
            <pc:sldMk cId="2479638454" sldId="440"/>
            <ac:spMk id="19" creationId="{443F2ACA-E6D6-4028-82DD-F03C262D5DE6}"/>
          </ac:spMkLst>
        </pc:spChg>
        <pc:spChg chg="add del">
          <ac:chgData name="胡 翌霖" userId="a9a41afe759712f0" providerId="LiveId" clId="{D2290827-1BBD-4FF3-BAD3-CA14A61BBF1E}" dt="2021-11-08T12:45:20.905" v="212" actId="26606"/>
          <ac:spMkLst>
            <pc:docMk/>
            <pc:sldMk cId="2479638454" sldId="440"/>
            <ac:spMk id="21" creationId="{4DF7A874-5695-46A1-9555-6258892A7DDC}"/>
          </ac:spMkLst>
        </pc:spChg>
        <pc:spChg chg="add del">
          <ac:chgData name="胡 翌霖" userId="a9a41afe759712f0" providerId="LiveId" clId="{D2290827-1BBD-4FF3-BAD3-CA14A61BBF1E}" dt="2021-11-08T12:45:22.312" v="214" actId="26606"/>
          <ac:spMkLst>
            <pc:docMk/>
            <pc:sldMk cId="2479638454" sldId="440"/>
            <ac:spMk id="23" creationId="{C9A36457-A5F4-4103-A443-02581C09185B}"/>
          </ac:spMkLst>
        </pc:spChg>
        <pc:spChg chg="add del">
          <ac:chgData name="胡 翌霖" userId="a9a41afe759712f0" providerId="LiveId" clId="{D2290827-1BBD-4FF3-BAD3-CA14A61BBF1E}" dt="2021-11-08T12:45:22.312" v="214" actId="26606"/>
          <ac:spMkLst>
            <pc:docMk/>
            <pc:sldMk cId="2479638454" sldId="440"/>
            <ac:spMk id="24" creationId="{DC5FB7E8-B636-40FA-BE8D-48145C0F5C57}"/>
          </ac:spMkLst>
        </pc:spChg>
        <pc:spChg chg="add del">
          <ac:chgData name="胡 翌霖" userId="a9a41afe759712f0" providerId="LiveId" clId="{D2290827-1BBD-4FF3-BAD3-CA14A61BBF1E}" dt="2021-11-08T12:45:22.312" v="214" actId="26606"/>
          <ac:spMkLst>
            <pc:docMk/>
            <pc:sldMk cId="2479638454" sldId="440"/>
            <ac:spMk id="25" creationId="{4DF7A874-5695-46A1-9555-6258892A7DDC}"/>
          </ac:spMkLst>
        </pc:spChg>
        <pc:spChg chg="add del">
          <ac:chgData name="胡 翌霖" userId="a9a41afe759712f0" providerId="LiveId" clId="{D2290827-1BBD-4FF3-BAD3-CA14A61BBF1E}" dt="2021-11-08T12:45:23.182" v="216" actId="26606"/>
          <ac:spMkLst>
            <pc:docMk/>
            <pc:sldMk cId="2479638454" sldId="440"/>
            <ac:spMk id="27" creationId="{100EDD19-6802-4EC3-95CE-CFFAB042CFD6}"/>
          </ac:spMkLst>
        </pc:spChg>
        <pc:spChg chg="add del">
          <ac:chgData name="胡 翌霖" userId="a9a41afe759712f0" providerId="LiveId" clId="{D2290827-1BBD-4FF3-BAD3-CA14A61BBF1E}" dt="2021-11-08T12:45:23.182" v="216" actId="26606"/>
          <ac:spMkLst>
            <pc:docMk/>
            <pc:sldMk cId="2479638454" sldId="440"/>
            <ac:spMk id="28" creationId="{DB17E863-922E-4C26-BD64-E8FD41D28661}"/>
          </ac:spMkLst>
        </pc:spChg>
        <pc:spChg chg="add del">
          <ac:chgData name="胡 翌霖" userId="a9a41afe759712f0" providerId="LiveId" clId="{D2290827-1BBD-4FF3-BAD3-CA14A61BBF1E}" dt="2021-11-08T12:45:23.182" v="216" actId="26606"/>
          <ac:spMkLst>
            <pc:docMk/>
            <pc:sldMk cId="2479638454" sldId="440"/>
            <ac:spMk id="29" creationId="{4DF7A874-5695-46A1-9555-6258892A7DDC}"/>
          </ac:spMkLst>
        </pc:spChg>
        <pc:spChg chg="add del">
          <ac:chgData name="胡 翌霖" userId="a9a41afe759712f0" providerId="LiveId" clId="{D2290827-1BBD-4FF3-BAD3-CA14A61BBF1E}" dt="2021-11-08T12:45:25.462" v="218" actId="26606"/>
          <ac:spMkLst>
            <pc:docMk/>
            <pc:sldMk cId="2479638454" sldId="440"/>
            <ac:spMk id="31" creationId="{6A8AAC95-3719-4BCD-B710-4160043D9237}"/>
          </ac:spMkLst>
        </pc:spChg>
        <pc:spChg chg="add del">
          <ac:chgData name="胡 翌霖" userId="a9a41afe759712f0" providerId="LiveId" clId="{D2290827-1BBD-4FF3-BAD3-CA14A61BBF1E}" dt="2021-11-08T12:45:25.462" v="218" actId="26606"/>
          <ac:spMkLst>
            <pc:docMk/>
            <pc:sldMk cId="2479638454" sldId="440"/>
            <ac:spMk id="32" creationId="{73A6D7BA-50E4-42FE-A0E3-FC42B7EC4372}"/>
          </ac:spMkLst>
        </pc:spChg>
        <pc:spChg chg="add del">
          <ac:chgData name="胡 翌霖" userId="a9a41afe759712f0" providerId="LiveId" clId="{D2290827-1BBD-4FF3-BAD3-CA14A61BBF1E}" dt="2021-11-08T12:45:25.462" v="218" actId="26606"/>
          <ac:spMkLst>
            <pc:docMk/>
            <pc:sldMk cId="2479638454" sldId="440"/>
            <ac:spMk id="33" creationId="{4DF7A874-5695-46A1-9555-6258892A7DDC}"/>
          </ac:spMkLst>
        </pc:spChg>
        <pc:spChg chg="add del">
          <ac:chgData name="胡 翌霖" userId="a9a41afe759712f0" providerId="LiveId" clId="{D2290827-1BBD-4FF3-BAD3-CA14A61BBF1E}" dt="2021-11-08T12:45:26.864" v="220" actId="26606"/>
          <ac:spMkLst>
            <pc:docMk/>
            <pc:sldMk cId="2479638454" sldId="440"/>
            <ac:spMk id="35" creationId="{33CD251C-A887-4D2F-925B-FC097198538B}"/>
          </ac:spMkLst>
        </pc:spChg>
        <pc:spChg chg="add del">
          <ac:chgData name="胡 翌霖" userId="a9a41afe759712f0" providerId="LiveId" clId="{D2290827-1BBD-4FF3-BAD3-CA14A61BBF1E}" dt="2021-11-08T12:45:26.864" v="220" actId="26606"/>
          <ac:spMkLst>
            <pc:docMk/>
            <pc:sldMk cId="2479638454" sldId="440"/>
            <ac:spMk id="36" creationId="{B19D093C-27FB-4032-B282-42C4563F257C}"/>
          </ac:spMkLst>
        </pc:spChg>
        <pc:spChg chg="add del">
          <ac:chgData name="胡 翌霖" userId="a9a41afe759712f0" providerId="LiveId" clId="{D2290827-1BBD-4FF3-BAD3-CA14A61BBF1E}" dt="2021-11-08T12:45:26.864" v="220" actId="26606"/>
          <ac:spMkLst>
            <pc:docMk/>
            <pc:sldMk cId="2479638454" sldId="440"/>
            <ac:spMk id="39" creationId="{4DF7A874-5695-46A1-9555-6258892A7DDC}"/>
          </ac:spMkLst>
        </pc:spChg>
        <pc:grpChg chg="add del">
          <ac:chgData name="胡 翌霖" userId="a9a41afe759712f0" providerId="LiveId" clId="{D2290827-1BBD-4FF3-BAD3-CA14A61BBF1E}" dt="2021-11-08T12:45:26.864" v="220" actId="26606"/>
          <ac:grpSpMkLst>
            <pc:docMk/>
            <pc:sldMk cId="2479638454" sldId="440"/>
            <ac:grpSpMk id="37" creationId="{35EE815E-1BD3-4777-B652-6D98825BF66B}"/>
          </ac:grpSpMkLst>
        </pc:grpChg>
        <pc:graphicFrameChg chg="add del">
          <ac:chgData name="胡 翌霖" userId="a9a41afe759712f0" providerId="LiveId" clId="{D2290827-1BBD-4FF3-BAD3-CA14A61BBF1E}" dt="2021-11-08T12:45:18.952" v="210" actId="26606"/>
          <ac:graphicFrameMkLst>
            <pc:docMk/>
            <pc:sldMk cId="2479638454" sldId="440"/>
            <ac:graphicFrameMk id="5" creationId="{65A54E83-1CC9-439E-AF3F-1D5B0EF61546}"/>
          </ac:graphicFrameMkLst>
        </pc:graphicFrameChg>
        <pc:graphicFrameChg chg="add del">
          <ac:chgData name="胡 翌霖" userId="a9a41afe759712f0" providerId="LiveId" clId="{D2290827-1BBD-4FF3-BAD3-CA14A61BBF1E}" dt="2021-11-08T12:45:28.836" v="222" actId="26606"/>
          <ac:graphicFrameMkLst>
            <pc:docMk/>
            <pc:sldMk cId="2479638454" sldId="440"/>
            <ac:graphicFrameMk id="41" creationId="{CAA1BB82-D6D3-4BC6-9005-C4DE1C3936E6}"/>
          </ac:graphicFrameMkLst>
        </pc:graphicFrameChg>
        <pc:graphicFrameChg chg="add del">
          <ac:chgData name="胡 翌霖" userId="a9a41afe759712f0" providerId="LiveId" clId="{D2290827-1BBD-4FF3-BAD3-CA14A61BBF1E}" dt="2021-11-08T12:45:31.974" v="224" actId="26606"/>
          <ac:graphicFrameMkLst>
            <pc:docMk/>
            <pc:sldMk cId="2479638454" sldId="440"/>
            <ac:graphicFrameMk id="43" creationId="{90801817-7625-4108-BD0E-0C29B0AC418B}"/>
          </ac:graphicFrameMkLst>
        </pc:graphicFrameChg>
      </pc:sldChg>
      <pc:sldChg chg="addSp delSp modSp add del mod setBg setClrOvrMap delDesignElem">
        <pc:chgData name="胡 翌霖" userId="a9a41afe759712f0" providerId="LiveId" clId="{D2290827-1BBD-4FF3-BAD3-CA14A61BBF1E}" dt="2021-11-08T12:44:24.770" v="195" actId="26606"/>
        <pc:sldMkLst>
          <pc:docMk/>
          <pc:sldMk cId="2101745546" sldId="441"/>
        </pc:sldMkLst>
        <pc:spChg chg="mod">
          <ac:chgData name="胡 翌霖" userId="a9a41afe759712f0" providerId="LiveId" clId="{D2290827-1BBD-4FF3-BAD3-CA14A61BBF1E}" dt="2021-11-08T12:44:24.770" v="195" actId="26606"/>
          <ac:spMkLst>
            <pc:docMk/>
            <pc:sldMk cId="2101745546" sldId="441"/>
            <ac:spMk id="2" creationId="{00000000-0000-0000-0000-000000000000}"/>
          </ac:spMkLst>
        </pc:spChg>
        <pc:spChg chg="add del">
          <ac:chgData name="胡 翌霖" userId="a9a41afe759712f0" providerId="LiveId" clId="{D2290827-1BBD-4FF3-BAD3-CA14A61BBF1E}" dt="2021-11-08T12:43:58.370" v="188" actId="26606"/>
          <ac:spMkLst>
            <pc:docMk/>
            <pc:sldMk cId="2101745546" sldId="441"/>
            <ac:spMk id="12" creationId="{46C2E80F-49A6-4372-B103-219D417A55ED}"/>
          </ac:spMkLst>
        </pc:spChg>
        <pc:spChg chg="add del">
          <ac:chgData name="胡 翌霖" userId="a9a41afe759712f0" providerId="LiveId" clId="{D2290827-1BBD-4FF3-BAD3-CA14A61BBF1E}" dt="2021-11-08T12:43:23.273" v="173" actId="26606"/>
          <ac:spMkLst>
            <pc:docMk/>
            <pc:sldMk cId="2101745546" sldId="441"/>
            <ac:spMk id="17" creationId="{955A2079-FA98-4876-80F0-72364A7D2EA4}"/>
          </ac:spMkLst>
        </pc:spChg>
        <pc:spChg chg="add del">
          <ac:chgData name="胡 翌霖" userId="a9a41afe759712f0" providerId="LiveId" clId="{D2290827-1BBD-4FF3-BAD3-CA14A61BBF1E}" dt="2021-11-08T12:44:24.770" v="195" actId="26606"/>
          <ac:spMkLst>
            <pc:docMk/>
            <pc:sldMk cId="2101745546" sldId="441"/>
            <ac:spMk id="18" creationId="{9228552E-C8B1-4A80-8448-0787CE0FC704}"/>
          </ac:spMkLst>
        </pc:spChg>
        <pc:spChg chg="add del">
          <ac:chgData name="胡 翌霖" userId="a9a41afe759712f0" providerId="LiveId" clId="{D2290827-1BBD-4FF3-BAD3-CA14A61BBF1E}" dt="2021-11-08T12:43:27.750" v="175" actId="26606"/>
          <ac:spMkLst>
            <pc:docMk/>
            <pc:sldMk cId="2101745546" sldId="441"/>
            <ac:spMk id="19" creationId="{A5A5CE6E-90AF-4D43-A014-1F9EC83EB93D}"/>
          </ac:spMkLst>
        </pc:spChg>
        <pc:spChg chg="add del">
          <ac:chgData name="胡 翌霖" userId="a9a41afe759712f0" providerId="LiveId" clId="{D2290827-1BBD-4FF3-BAD3-CA14A61BBF1E}" dt="2021-11-08T12:43:27.750" v="175" actId="26606"/>
          <ac:spMkLst>
            <pc:docMk/>
            <pc:sldMk cId="2101745546" sldId="441"/>
            <ac:spMk id="20" creationId="{9DBC8166-481C-4473-95F5-9A5B9073B7F1}"/>
          </ac:spMkLst>
        </pc:spChg>
        <pc:spChg chg="add del">
          <ac:chgData name="胡 翌霖" userId="a9a41afe759712f0" providerId="LiveId" clId="{D2290827-1BBD-4FF3-BAD3-CA14A61BBF1E}" dt="2021-11-08T12:43:34.053" v="177" actId="26606"/>
          <ac:spMkLst>
            <pc:docMk/>
            <pc:sldMk cId="2101745546" sldId="441"/>
            <ac:spMk id="22" creationId="{6C4028FD-8BAA-4A19-BFDE-594D991B7552}"/>
          </ac:spMkLst>
        </pc:spChg>
        <pc:spChg chg="add">
          <ac:chgData name="胡 翌霖" userId="a9a41afe759712f0" providerId="LiveId" clId="{D2290827-1BBD-4FF3-BAD3-CA14A61BBF1E}" dt="2021-11-08T12:44:24.770" v="195" actId="26606"/>
          <ac:spMkLst>
            <pc:docMk/>
            <pc:sldMk cId="2101745546" sldId="441"/>
            <ac:spMk id="23" creationId="{955A2079-FA98-4876-80F0-72364A7D2EA4}"/>
          </ac:spMkLst>
        </pc:spChg>
        <pc:spChg chg="add del">
          <ac:chgData name="胡 翌霖" userId="a9a41afe759712f0" providerId="LiveId" clId="{D2290827-1BBD-4FF3-BAD3-CA14A61BBF1E}" dt="2021-11-08T12:43:44.659" v="179" actId="26606"/>
          <ac:spMkLst>
            <pc:docMk/>
            <pc:sldMk cId="2101745546" sldId="441"/>
            <ac:spMk id="24" creationId="{46C2E80F-49A6-4372-B103-219D417A55ED}"/>
          </ac:spMkLst>
        </pc:spChg>
        <pc:spChg chg="add del">
          <ac:chgData name="胡 翌霖" userId="a9a41afe759712f0" providerId="LiveId" clId="{D2290827-1BBD-4FF3-BAD3-CA14A61BBF1E}" dt="2021-11-08T12:43:48.805" v="181" actId="26606"/>
          <ac:spMkLst>
            <pc:docMk/>
            <pc:sldMk cId="2101745546" sldId="441"/>
            <ac:spMk id="26" creationId="{6C4028FD-8BAA-4A19-BFDE-594D991B7552}"/>
          </ac:spMkLst>
        </pc:spChg>
        <pc:spChg chg="add del">
          <ac:chgData name="胡 翌霖" userId="a9a41afe759712f0" providerId="LiveId" clId="{D2290827-1BBD-4FF3-BAD3-CA14A61BBF1E}" dt="2021-11-08T12:43:51.092" v="183" actId="26606"/>
          <ac:spMkLst>
            <pc:docMk/>
            <pc:sldMk cId="2101745546" sldId="441"/>
            <ac:spMk id="28" creationId="{9DBC8166-481C-4473-95F5-9A5B9073B7F1}"/>
          </ac:spMkLst>
        </pc:spChg>
        <pc:spChg chg="add del">
          <ac:chgData name="胡 翌霖" userId="a9a41afe759712f0" providerId="LiveId" clId="{D2290827-1BBD-4FF3-BAD3-CA14A61BBF1E}" dt="2021-11-08T12:43:51.092" v="183" actId="26606"/>
          <ac:spMkLst>
            <pc:docMk/>
            <pc:sldMk cId="2101745546" sldId="441"/>
            <ac:spMk id="29" creationId="{A5A5CE6E-90AF-4D43-A014-1F9EC83EB93D}"/>
          </ac:spMkLst>
        </pc:spChg>
        <pc:spChg chg="add del">
          <ac:chgData name="胡 翌霖" userId="a9a41afe759712f0" providerId="LiveId" clId="{D2290827-1BBD-4FF3-BAD3-CA14A61BBF1E}" dt="2021-11-08T12:43:52.562" v="185" actId="26606"/>
          <ac:spMkLst>
            <pc:docMk/>
            <pc:sldMk cId="2101745546" sldId="441"/>
            <ac:spMk id="31" creationId="{46C2E80F-49A6-4372-B103-219D417A55ED}"/>
          </ac:spMkLst>
        </pc:spChg>
        <pc:spChg chg="add del">
          <ac:chgData name="胡 翌霖" userId="a9a41afe759712f0" providerId="LiveId" clId="{D2290827-1BBD-4FF3-BAD3-CA14A61BBF1E}" dt="2021-11-08T12:43:58.179" v="187" actId="26606"/>
          <ac:spMkLst>
            <pc:docMk/>
            <pc:sldMk cId="2101745546" sldId="441"/>
            <ac:spMk id="33" creationId="{46C2E80F-49A6-4372-B103-219D417A55ED}"/>
          </ac:spMkLst>
        </pc:spChg>
        <pc:graphicFrameChg chg="mod modGraphic">
          <ac:chgData name="胡 翌霖" userId="a9a41afe759712f0" providerId="LiveId" clId="{D2290827-1BBD-4FF3-BAD3-CA14A61BBF1E}" dt="2021-11-08T12:44:24.770" v="195" actId="26606"/>
          <ac:graphicFrameMkLst>
            <pc:docMk/>
            <pc:sldMk cId="2101745546" sldId="441"/>
            <ac:graphicFrameMk id="5" creationId="{AED075B7-C26E-4B69-A242-1D187962205B}"/>
          </ac:graphicFrameMkLst>
        </pc:graphicFrameChg>
        <pc:picChg chg="add del">
          <ac:chgData name="胡 翌霖" userId="a9a41afe759712f0" providerId="LiveId" clId="{D2290827-1BBD-4FF3-BAD3-CA14A61BBF1E}" dt="2021-11-08T12:44:16.493" v="194" actId="478"/>
          <ac:picMkLst>
            <pc:docMk/>
            <pc:sldMk cId="2101745546" sldId="441"/>
            <ac:picMk id="14" creationId="{7754A1E5-8AD1-4526-A6FA-BFEE47F40E3E}"/>
          </ac:picMkLst>
        </pc:picChg>
      </pc:sldChg>
      <pc:sldChg chg="modSp add del mod">
        <pc:chgData name="胡 翌霖" userId="a9a41afe759712f0" providerId="LiveId" clId="{D2290827-1BBD-4FF3-BAD3-CA14A61BBF1E}" dt="2021-11-08T13:46:10.083" v="589" actId="6549"/>
        <pc:sldMkLst>
          <pc:docMk/>
          <pc:sldMk cId="2234164104" sldId="442"/>
        </pc:sldMkLst>
        <pc:spChg chg="mod">
          <ac:chgData name="胡 翌霖" userId="a9a41afe759712f0" providerId="LiveId" clId="{D2290827-1BBD-4FF3-BAD3-CA14A61BBF1E}" dt="2021-11-08T13:46:10.083" v="589" actId="6549"/>
          <ac:spMkLst>
            <pc:docMk/>
            <pc:sldMk cId="2234164104" sldId="442"/>
            <ac:spMk id="3" creationId="{00000000-0000-0000-0000-000000000000}"/>
          </ac:spMkLst>
        </pc:spChg>
      </pc:sldChg>
      <pc:sldChg chg="addSp delSp modSp add del mod setBg">
        <pc:chgData name="胡 翌霖" userId="a9a41afe759712f0" providerId="LiveId" clId="{D2290827-1BBD-4FF3-BAD3-CA14A61BBF1E}" dt="2021-11-08T13:41:31.189" v="474" actId="26606"/>
        <pc:sldMkLst>
          <pc:docMk/>
          <pc:sldMk cId="1715040030" sldId="444"/>
        </pc:sldMkLst>
        <pc:spChg chg="mod">
          <ac:chgData name="胡 翌霖" userId="a9a41afe759712f0" providerId="LiveId" clId="{D2290827-1BBD-4FF3-BAD3-CA14A61BBF1E}" dt="2021-11-08T12:44:49.422" v="206" actId="26606"/>
          <ac:spMkLst>
            <pc:docMk/>
            <pc:sldMk cId="1715040030" sldId="444"/>
            <ac:spMk id="2" creationId="{596141CC-BF66-4AD3-926A-3BA5E1F76942}"/>
          </ac:spMkLst>
        </pc:spChg>
        <pc:spChg chg="add del">
          <ac:chgData name="胡 翌霖" userId="a9a41afe759712f0" providerId="LiveId" clId="{D2290827-1BBD-4FF3-BAD3-CA14A61BBF1E}" dt="2021-11-08T12:44:49.422" v="206" actId="26606"/>
          <ac:spMkLst>
            <pc:docMk/>
            <pc:sldMk cId="1715040030" sldId="444"/>
            <ac:spMk id="3" creationId="{807DDEBA-7703-42F2-8E87-F452174F9984}"/>
          </ac:spMkLst>
        </pc:spChg>
        <pc:spChg chg="add del">
          <ac:chgData name="胡 翌霖" userId="a9a41afe759712f0" providerId="LiveId" clId="{D2290827-1BBD-4FF3-BAD3-CA14A61BBF1E}" dt="2021-11-08T12:44:41.958" v="199" actId="26606"/>
          <ac:spMkLst>
            <pc:docMk/>
            <pc:sldMk cId="1715040030" sldId="444"/>
            <ac:spMk id="8" creationId="{827B839B-9ADE-406B-8590-F1CAEDED45A1}"/>
          </ac:spMkLst>
        </pc:spChg>
        <pc:spChg chg="add del">
          <ac:chgData name="胡 翌霖" userId="a9a41afe759712f0" providerId="LiveId" clId="{D2290827-1BBD-4FF3-BAD3-CA14A61BBF1E}" dt="2021-11-08T12:44:41.292" v="197" actId="26606"/>
          <ac:spMkLst>
            <pc:docMk/>
            <pc:sldMk cId="1715040030" sldId="444"/>
            <ac:spMk id="9" creationId="{5D11FD0E-2D27-4A5A-949D-222E61ECBCC3}"/>
          </ac:spMkLst>
        </pc:spChg>
        <pc:spChg chg="add del">
          <ac:chgData name="胡 翌霖" userId="a9a41afe759712f0" providerId="LiveId" clId="{D2290827-1BBD-4FF3-BAD3-CA14A61BBF1E}" dt="2021-11-08T12:44:41.958" v="199" actId="26606"/>
          <ac:spMkLst>
            <pc:docMk/>
            <pc:sldMk cId="1715040030" sldId="444"/>
            <ac:spMk id="10" creationId="{CFE45BF0-46DB-408C-B5F7-7B11716805D4}"/>
          </ac:spMkLst>
        </pc:spChg>
        <pc:spChg chg="add del">
          <ac:chgData name="胡 翌霖" userId="a9a41afe759712f0" providerId="LiveId" clId="{D2290827-1BBD-4FF3-BAD3-CA14A61BBF1E}" dt="2021-11-08T12:44:41.292" v="197" actId="26606"/>
          <ac:spMkLst>
            <pc:docMk/>
            <pc:sldMk cId="1715040030" sldId="444"/>
            <ac:spMk id="11" creationId="{1BC8109F-B452-45EE-8BB3-65433C039601}"/>
          </ac:spMkLst>
        </pc:spChg>
        <pc:spChg chg="add del">
          <ac:chgData name="胡 翌霖" userId="a9a41afe759712f0" providerId="LiveId" clId="{D2290827-1BBD-4FF3-BAD3-CA14A61BBF1E}" dt="2021-11-08T12:44:41.958" v="199" actId="26606"/>
          <ac:spMkLst>
            <pc:docMk/>
            <pc:sldMk cId="1715040030" sldId="444"/>
            <ac:spMk id="12" creationId="{2AEBC8F2-97B1-41B4-93F1-2D289E197FBA}"/>
          </ac:spMkLst>
        </pc:spChg>
        <pc:spChg chg="add del">
          <ac:chgData name="胡 翌霖" userId="a9a41afe759712f0" providerId="LiveId" clId="{D2290827-1BBD-4FF3-BAD3-CA14A61BBF1E}" dt="2021-11-08T12:44:41.958" v="199" actId="26606"/>
          <ac:spMkLst>
            <pc:docMk/>
            <pc:sldMk cId="1715040030" sldId="444"/>
            <ac:spMk id="13" creationId="{807DDEBA-7703-42F2-8E87-F452174F9984}"/>
          </ac:spMkLst>
        </pc:spChg>
        <pc:spChg chg="add del">
          <ac:chgData name="胡 翌霖" userId="a9a41afe759712f0" providerId="LiveId" clId="{D2290827-1BBD-4FF3-BAD3-CA14A61BBF1E}" dt="2021-11-08T12:44:41.958" v="199" actId="26606"/>
          <ac:spMkLst>
            <pc:docMk/>
            <pc:sldMk cId="1715040030" sldId="444"/>
            <ac:spMk id="14" creationId="{472E3A19-F5D5-48FC-BB9C-48C2F68F598B}"/>
          </ac:spMkLst>
        </pc:spChg>
        <pc:spChg chg="add del">
          <ac:chgData name="胡 翌霖" userId="a9a41afe759712f0" providerId="LiveId" clId="{D2290827-1BBD-4FF3-BAD3-CA14A61BBF1E}" dt="2021-11-08T12:44:44.004" v="201" actId="26606"/>
          <ac:spMkLst>
            <pc:docMk/>
            <pc:sldMk cId="1715040030" sldId="444"/>
            <ac:spMk id="15" creationId="{94E88CE1-6974-4A78-8931-7FC75F914777}"/>
          </ac:spMkLst>
        </pc:spChg>
        <pc:spChg chg="add del">
          <ac:chgData name="胡 翌霖" userId="a9a41afe759712f0" providerId="LiveId" clId="{D2290827-1BBD-4FF3-BAD3-CA14A61BBF1E}" dt="2021-11-08T12:44:41.958" v="199" actId="26606"/>
          <ac:spMkLst>
            <pc:docMk/>
            <pc:sldMk cId="1715040030" sldId="444"/>
            <ac:spMk id="16" creationId="{7A62E32F-BB65-43A8-8EB5-92346890E549}"/>
          </ac:spMkLst>
        </pc:spChg>
        <pc:spChg chg="add del">
          <ac:chgData name="胡 翌霖" userId="a9a41afe759712f0" providerId="LiveId" clId="{D2290827-1BBD-4FF3-BAD3-CA14A61BBF1E}" dt="2021-11-08T12:44:41.958" v="199" actId="26606"/>
          <ac:spMkLst>
            <pc:docMk/>
            <pc:sldMk cId="1715040030" sldId="444"/>
            <ac:spMk id="18" creationId="{14E91B64-9FCC-451E-AFB4-A827D6329367}"/>
          </ac:spMkLst>
        </pc:spChg>
        <pc:spChg chg="add del">
          <ac:chgData name="胡 翌霖" userId="a9a41afe759712f0" providerId="LiveId" clId="{D2290827-1BBD-4FF3-BAD3-CA14A61BBF1E}" dt="2021-11-08T12:44:44.004" v="201" actId="26606"/>
          <ac:spMkLst>
            <pc:docMk/>
            <pc:sldMk cId="1715040030" sldId="444"/>
            <ac:spMk id="20" creationId="{47FC6A8B-34F9-40FB-AA2D-E34168F52850}"/>
          </ac:spMkLst>
        </pc:spChg>
        <pc:spChg chg="add del">
          <ac:chgData name="胡 翌霖" userId="a9a41afe759712f0" providerId="LiveId" clId="{D2290827-1BBD-4FF3-BAD3-CA14A61BBF1E}" dt="2021-11-08T12:44:44.004" v="201" actId="26606"/>
          <ac:spMkLst>
            <pc:docMk/>
            <pc:sldMk cId="1715040030" sldId="444"/>
            <ac:spMk id="21" creationId="{5E8C321A-9C6C-45F8-86C3-2A161DC7E37A}"/>
          </ac:spMkLst>
        </pc:spChg>
        <pc:spChg chg="add del">
          <ac:chgData name="胡 翌霖" userId="a9a41afe759712f0" providerId="LiveId" clId="{D2290827-1BBD-4FF3-BAD3-CA14A61BBF1E}" dt="2021-11-08T12:44:44.004" v="201" actId="26606"/>
          <ac:spMkLst>
            <pc:docMk/>
            <pc:sldMk cId="1715040030" sldId="444"/>
            <ac:spMk id="22" creationId="{9FF3D700-1B61-47B7-8750-B1762D79E0BD}"/>
          </ac:spMkLst>
        </pc:spChg>
        <pc:spChg chg="add del">
          <ac:chgData name="胡 翌霖" userId="a9a41afe759712f0" providerId="LiveId" clId="{D2290827-1BBD-4FF3-BAD3-CA14A61BBF1E}" dt="2021-11-08T12:44:46.031" v="203" actId="26606"/>
          <ac:spMkLst>
            <pc:docMk/>
            <pc:sldMk cId="1715040030" sldId="444"/>
            <ac:spMk id="25" creationId="{C9A36457-A5F4-4103-A443-02581C09185B}"/>
          </ac:spMkLst>
        </pc:spChg>
        <pc:spChg chg="add del">
          <ac:chgData name="胡 翌霖" userId="a9a41afe759712f0" providerId="LiveId" clId="{D2290827-1BBD-4FF3-BAD3-CA14A61BBF1E}" dt="2021-11-08T12:44:46.031" v="203" actId="26606"/>
          <ac:spMkLst>
            <pc:docMk/>
            <pc:sldMk cId="1715040030" sldId="444"/>
            <ac:spMk id="26" creationId="{DC5FB7E8-B636-40FA-BE8D-48145C0F5C57}"/>
          </ac:spMkLst>
        </pc:spChg>
        <pc:spChg chg="add del">
          <ac:chgData name="胡 翌霖" userId="a9a41afe759712f0" providerId="LiveId" clId="{D2290827-1BBD-4FF3-BAD3-CA14A61BBF1E}" dt="2021-11-08T12:44:46.031" v="203" actId="26606"/>
          <ac:spMkLst>
            <pc:docMk/>
            <pc:sldMk cId="1715040030" sldId="444"/>
            <ac:spMk id="27" creationId="{807DDEBA-7703-42F2-8E87-F452174F9984}"/>
          </ac:spMkLst>
        </pc:spChg>
        <pc:spChg chg="add del">
          <ac:chgData name="胡 翌霖" userId="a9a41afe759712f0" providerId="LiveId" clId="{D2290827-1BBD-4FF3-BAD3-CA14A61BBF1E}" dt="2021-11-08T12:44:46.031" v="203" actId="26606"/>
          <ac:spMkLst>
            <pc:docMk/>
            <pc:sldMk cId="1715040030" sldId="444"/>
            <ac:spMk id="28" creationId="{142DCE2C-2863-46FA-9BE7-24365A24D9BA}"/>
          </ac:spMkLst>
        </pc:spChg>
        <pc:spChg chg="add del">
          <ac:chgData name="胡 翌霖" userId="a9a41afe759712f0" providerId="LiveId" clId="{D2290827-1BBD-4FF3-BAD3-CA14A61BBF1E}" dt="2021-11-08T12:44:49.406" v="205" actId="26606"/>
          <ac:spMkLst>
            <pc:docMk/>
            <pc:sldMk cId="1715040030" sldId="444"/>
            <ac:spMk id="30" creationId="{777A147A-9ED8-46B4-8660-1B3C2AA880B5}"/>
          </ac:spMkLst>
        </pc:spChg>
        <pc:spChg chg="add del">
          <ac:chgData name="胡 翌霖" userId="a9a41afe759712f0" providerId="LiveId" clId="{D2290827-1BBD-4FF3-BAD3-CA14A61BBF1E}" dt="2021-11-08T12:44:49.406" v="205" actId="26606"/>
          <ac:spMkLst>
            <pc:docMk/>
            <pc:sldMk cId="1715040030" sldId="444"/>
            <ac:spMk id="31" creationId="{5D6C15A0-C087-4593-8414-2B4EC1CDC3DE}"/>
          </ac:spMkLst>
        </pc:spChg>
        <pc:spChg chg="add del">
          <ac:chgData name="胡 翌霖" userId="a9a41afe759712f0" providerId="LiveId" clId="{D2290827-1BBD-4FF3-BAD3-CA14A61BBF1E}" dt="2021-11-08T12:44:49.406" v="205" actId="26606"/>
          <ac:spMkLst>
            <pc:docMk/>
            <pc:sldMk cId="1715040030" sldId="444"/>
            <ac:spMk id="32" creationId="{807DDEBA-7703-42F2-8E87-F452174F9984}"/>
          </ac:spMkLst>
        </pc:spChg>
        <pc:spChg chg="add">
          <ac:chgData name="胡 翌霖" userId="a9a41afe759712f0" providerId="LiveId" clId="{D2290827-1BBD-4FF3-BAD3-CA14A61BBF1E}" dt="2021-11-08T12:44:49.422" v="206" actId="26606"/>
          <ac:spMkLst>
            <pc:docMk/>
            <pc:sldMk cId="1715040030" sldId="444"/>
            <ac:spMk id="34" creationId="{5D11FD0E-2D27-4A5A-949D-222E61ECBCC3}"/>
          </ac:spMkLst>
        </pc:spChg>
        <pc:spChg chg="add">
          <ac:chgData name="胡 翌霖" userId="a9a41afe759712f0" providerId="LiveId" clId="{D2290827-1BBD-4FF3-BAD3-CA14A61BBF1E}" dt="2021-11-08T12:44:49.422" v="206" actId="26606"/>
          <ac:spMkLst>
            <pc:docMk/>
            <pc:sldMk cId="1715040030" sldId="444"/>
            <ac:spMk id="35" creationId="{1BC8109F-B452-45EE-8BB3-65433C039601}"/>
          </ac:spMkLst>
        </pc:spChg>
        <pc:graphicFrameChg chg="add del">
          <ac:chgData name="胡 翌霖" userId="a9a41afe759712f0" providerId="LiveId" clId="{D2290827-1BBD-4FF3-BAD3-CA14A61BBF1E}" dt="2021-11-08T12:44:41.292" v="197" actId="26606"/>
          <ac:graphicFrameMkLst>
            <pc:docMk/>
            <pc:sldMk cId="1715040030" sldId="444"/>
            <ac:graphicFrameMk id="5" creationId="{0019DCD5-BCB1-42A2-ACB1-F5A0CF96EDB5}"/>
          </ac:graphicFrameMkLst>
        </pc:graphicFrameChg>
        <pc:graphicFrameChg chg="add del">
          <ac:chgData name="胡 翌霖" userId="a9a41afe759712f0" providerId="LiveId" clId="{D2290827-1BBD-4FF3-BAD3-CA14A61BBF1E}" dt="2021-11-08T12:44:44.004" v="201" actId="26606"/>
          <ac:graphicFrameMkLst>
            <pc:docMk/>
            <pc:sldMk cId="1715040030" sldId="444"/>
            <ac:graphicFrameMk id="23" creationId="{55037D89-E19A-44B0-96E4-63B367D974A1}"/>
          </ac:graphicFrameMkLst>
        </pc:graphicFrameChg>
        <pc:graphicFrameChg chg="add modGraphic">
          <ac:chgData name="胡 翌霖" userId="a9a41afe759712f0" providerId="LiveId" clId="{D2290827-1BBD-4FF3-BAD3-CA14A61BBF1E}" dt="2021-11-08T13:41:31.189" v="474" actId="26606"/>
          <ac:graphicFrameMkLst>
            <pc:docMk/>
            <pc:sldMk cId="1715040030" sldId="444"/>
            <ac:graphicFrameMk id="36" creationId="{0019DCD5-BCB1-42A2-ACB1-F5A0CF96EDB5}"/>
          </ac:graphicFrameMkLst>
        </pc:graphicFrameChg>
      </pc:sldChg>
      <pc:sldChg chg="delSp modSp add mod ord setBg delDesignElem">
        <pc:chgData name="胡 翌霖" userId="a9a41afe759712f0" providerId="LiveId" clId="{D2290827-1BBD-4FF3-BAD3-CA14A61BBF1E}" dt="2021-11-08T13:12:34.866" v="352" actId="6549"/>
        <pc:sldMkLst>
          <pc:docMk/>
          <pc:sldMk cId="1861431128" sldId="445"/>
        </pc:sldMkLst>
        <pc:spChg chg="mod">
          <ac:chgData name="胡 翌霖" userId="a9a41afe759712f0" providerId="LiveId" clId="{D2290827-1BBD-4FF3-BAD3-CA14A61BBF1E}" dt="2021-11-08T13:12:34.866" v="352" actId="6549"/>
          <ac:spMkLst>
            <pc:docMk/>
            <pc:sldMk cId="1861431128" sldId="445"/>
            <ac:spMk id="3" creationId="{B23A7BB0-CF2B-456A-842C-A14670AA7432}"/>
          </ac:spMkLst>
        </pc:spChg>
        <pc:spChg chg="del">
          <ac:chgData name="胡 翌霖" userId="a9a41afe759712f0" providerId="LiveId" clId="{D2290827-1BBD-4FF3-BAD3-CA14A61BBF1E}" dt="2021-11-08T12:35:52.751" v="97"/>
          <ac:spMkLst>
            <pc:docMk/>
            <pc:sldMk cId="1861431128" sldId="445"/>
            <ac:spMk id="9" creationId="{B36F400F-DF28-43BC-8D8E-4929793B392A}"/>
          </ac:spMkLst>
        </pc:spChg>
      </pc:sldChg>
      <pc:sldChg chg="del">
        <pc:chgData name="胡 翌霖" userId="a9a41afe759712f0" providerId="LiveId" clId="{D2290827-1BBD-4FF3-BAD3-CA14A61BBF1E}" dt="2021-11-08T12:21:21.345" v="4" actId="47"/>
        <pc:sldMkLst>
          <pc:docMk/>
          <pc:sldMk cId="3295335418" sldId="4952"/>
        </pc:sldMkLst>
      </pc:sldChg>
      <pc:sldChg chg="del">
        <pc:chgData name="胡 翌霖" userId="a9a41afe759712f0" providerId="LiveId" clId="{D2290827-1BBD-4FF3-BAD3-CA14A61BBF1E}" dt="2021-11-08T12:21:21.345" v="4" actId="47"/>
        <pc:sldMkLst>
          <pc:docMk/>
          <pc:sldMk cId="21100258" sldId="4953"/>
        </pc:sldMkLst>
      </pc:sldChg>
      <pc:sldChg chg="del">
        <pc:chgData name="胡 翌霖" userId="a9a41afe759712f0" providerId="LiveId" clId="{D2290827-1BBD-4FF3-BAD3-CA14A61BBF1E}" dt="2021-11-08T12:21:21.345" v="4" actId="47"/>
        <pc:sldMkLst>
          <pc:docMk/>
          <pc:sldMk cId="3885405491" sldId="4954"/>
        </pc:sldMkLst>
      </pc:sldChg>
      <pc:sldChg chg="del">
        <pc:chgData name="胡 翌霖" userId="a9a41afe759712f0" providerId="LiveId" clId="{D2290827-1BBD-4FF3-BAD3-CA14A61BBF1E}" dt="2021-11-08T12:21:21.345" v="4" actId="47"/>
        <pc:sldMkLst>
          <pc:docMk/>
          <pc:sldMk cId="3547261125" sldId="4955"/>
        </pc:sldMkLst>
      </pc:sldChg>
      <pc:sldChg chg="del">
        <pc:chgData name="胡 翌霖" userId="a9a41afe759712f0" providerId="LiveId" clId="{D2290827-1BBD-4FF3-BAD3-CA14A61BBF1E}" dt="2021-11-08T12:21:21.345" v="4" actId="47"/>
        <pc:sldMkLst>
          <pc:docMk/>
          <pc:sldMk cId="3795185691" sldId="4956"/>
        </pc:sldMkLst>
      </pc:sldChg>
      <pc:sldChg chg="del">
        <pc:chgData name="胡 翌霖" userId="a9a41afe759712f0" providerId="LiveId" clId="{D2290827-1BBD-4FF3-BAD3-CA14A61BBF1E}" dt="2021-11-08T12:21:21.345" v="4" actId="47"/>
        <pc:sldMkLst>
          <pc:docMk/>
          <pc:sldMk cId="3188828571" sldId="4963"/>
        </pc:sldMkLst>
      </pc:sldChg>
      <pc:sldChg chg="del">
        <pc:chgData name="胡 翌霖" userId="a9a41afe759712f0" providerId="LiveId" clId="{D2290827-1BBD-4FF3-BAD3-CA14A61BBF1E}" dt="2021-11-08T12:21:21.345" v="4" actId="47"/>
        <pc:sldMkLst>
          <pc:docMk/>
          <pc:sldMk cId="3329755082" sldId="4965"/>
        </pc:sldMkLst>
      </pc:sldChg>
      <pc:sldChg chg="del">
        <pc:chgData name="胡 翌霖" userId="a9a41afe759712f0" providerId="LiveId" clId="{D2290827-1BBD-4FF3-BAD3-CA14A61BBF1E}" dt="2021-11-08T12:21:21.345" v="4" actId="47"/>
        <pc:sldMkLst>
          <pc:docMk/>
          <pc:sldMk cId="2082515505" sldId="4967"/>
        </pc:sldMkLst>
      </pc:sldChg>
      <pc:sldChg chg="del">
        <pc:chgData name="胡 翌霖" userId="a9a41afe759712f0" providerId="LiveId" clId="{D2290827-1BBD-4FF3-BAD3-CA14A61BBF1E}" dt="2021-11-08T12:21:21.345" v="4" actId="47"/>
        <pc:sldMkLst>
          <pc:docMk/>
          <pc:sldMk cId="959974934" sldId="4968"/>
        </pc:sldMkLst>
      </pc:sldChg>
      <pc:sldChg chg="addSp delSp modSp new mod">
        <pc:chgData name="胡 翌霖" userId="a9a41afe759712f0" providerId="LiveId" clId="{D2290827-1BBD-4FF3-BAD3-CA14A61BBF1E}" dt="2021-11-08T12:29:39.699" v="59" actId="27636"/>
        <pc:sldMkLst>
          <pc:docMk/>
          <pc:sldMk cId="3084318144" sldId="4969"/>
        </pc:sldMkLst>
        <pc:spChg chg="mod">
          <ac:chgData name="胡 翌霖" userId="a9a41afe759712f0" providerId="LiveId" clId="{D2290827-1BBD-4FF3-BAD3-CA14A61BBF1E}" dt="2021-11-08T12:29:39.699" v="59" actId="27636"/>
          <ac:spMkLst>
            <pc:docMk/>
            <pc:sldMk cId="3084318144" sldId="4969"/>
            <ac:spMk id="2" creationId="{9823D545-DFC2-47D2-A468-1056E12129A6}"/>
          </ac:spMkLst>
        </pc:spChg>
        <pc:spChg chg="del mod">
          <ac:chgData name="胡 翌霖" userId="a9a41afe759712f0" providerId="LiveId" clId="{D2290827-1BBD-4FF3-BAD3-CA14A61BBF1E}" dt="2021-11-08T12:22:32.343" v="23" actId="478"/>
          <ac:spMkLst>
            <pc:docMk/>
            <pc:sldMk cId="3084318144" sldId="4969"/>
            <ac:spMk id="3" creationId="{2718352E-0042-4CCB-82F2-5232CD25A629}"/>
          </ac:spMkLst>
        </pc:spChg>
        <pc:picChg chg="add mod">
          <ac:chgData name="胡 翌霖" userId="a9a41afe759712f0" providerId="LiveId" clId="{D2290827-1BBD-4FF3-BAD3-CA14A61BBF1E}" dt="2021-11-08T12:22:27.099" v="21" actId="1076"/>
          <ac:picMkLst>
            <pc:docMk/>
            <pc:sldMk cId="3084318144" sldId="4969"/>
            <ac:picMk id="5" creationId="{33B0F98B-CE17-45F3-8F3D-26905CF8BADC}"/>
          </ac:picMkLst>
        </pc:picChg>
      </pc:sldChg>
      <pc:sldChg chg="new del">
        <pc:chgData name="胡 翌霖" userId="a9a41afe759712f0" providerId="LiveId" clId="{D2290827-1BBD-4FF3-BAD3-CA14A61BBF1E}" dt="2021-11-08T12:33:47.049" v="80" actId="47"/>
        <pc:sldMkLst>
          <pc:docMk/>
          <pc:sldMk cId="90132512" sldId="4970"/>
        </pc:sldMkLst>
      </pc:sldChg>
      <pc:sldChg chg="new del">
        <pc:chgData name="胡 翌霖" userId="a9a41afe759712f0" providerId="LiveId" clId="{D2290827-1BBD-4FF3-BAD3-CA14A61BBF1E}" dt="2021-11-08T12:45:07.591" v="207" actId="47"/>
        <pc:sldMkLst>
          <pc:docMk/>
          <pc:sldMk cId="4022458812" sldId="4971"/>
        </pc:sldMkLst>
      </pc:sldChg>
      <pc:sldChg chg="new del">
        <pc:chgData name="胡 翌霖" userId="a9a41afe759712f0" providerId="LiveId" clId="{D2290827-1BBD-4FF3-BAD3-CA14A61BBF1E}" dt="2021-11-08T12:45:08.058" v="208" actId="47"/>
        <pc:sldMkLst>
          <pc:docMk/>
          <pc:sldMk cId="615927082" sldId="4972"/>
        </pc:sldMkLst>
      </pc:sldChg>
      <pc:sldChg chg="addSp delSp modSp new mod">
        <pc:chgData name="胡 翌霖" userId="a9a41afe759712f0" providerId="LiveId" clId="{D2290827-1BBD-4FF3-BAD3-CA14A61BBF1E}" dt="2021-11-08T12:28:50.308" v="47"/>
        <pc:sldMkLst>
          <pc:docMk/>
          <pc:sldMk cId="743490210" sldId="4973"/>
        </pc:sldMkLst>
        <pc:spChg chg="mod">
          <ac:chgData name="胡 翌霖" userId="a9a41afe759712f0" providerId="LiveId" clId="{D2290827-1BBD-4FF3-BAD3-CA14A61BBF1E}" dt="2021-11-08T12:28:17.145" v="46"/>
          <ac:spMkLst>
            <pc:docMk/>
            <pc:sldMk cId="743490210" sldId="4973"/>
            <ac:spMk id="2" creationId="{150C758D-6F6C-4825-A4EC-BF04B189825D}"/>
          </ac:spMkLst>
        </pc:spChg>
        <pc:spChg chg="del">
          <ac:chgData name="胡 翌霖" userId="a9a41afe759712f0" providerId="LiveId" clId="{D2290827-1BBD-4FF3-BAD3-CA14A61BBF1E}" dt="2021-11-08T12:27:54.037" v="29"/>
          <ac:spMkLst>
            <pc:docMk/>
            <pc:sldMk cId="743490210" sldId="4973"/>
            <ac:spMk id="3" creationId="{B04F07CB-3031-4C84-BAB8-8D1DDF440DC3}"/>
          </ac:spMkLst>
        </pc:spChg>
        <pc:picChg chg="add mod">
          <ac:chgData name="胡 翌霖" userId="a9a41afe759712f0" providerId="LiveId" clId="{D2290827-1BBD-4FF3-BAD3-CA14A61BBF1E}" dt="2021-11-08T12:28:02.338" v="34" actId="1076"/>
          <ac:picMkLst>
            <pc:docMk/>
            <pc:sldMk cId="743490210" sldId="4973"/>
            <ac:picMk id="4" creationId="{6297794E-E1BD-4620-851A-51AE5DB951B7}"/>
          </ac:picMkLst>
        </pc:picChg>
        <pc:picChg chg="add mod">
          <ac:chgData name="胡 翌霖" userId="a9a41afe759712f0" providerId="LiveId" clId="{D2290827-1BBD-4FF3-BAD3-CA14A61BBF1E}" dt="2021-11-08T12:28:50.308" v="47"/>
          <ac:picMkLst>
            <pc:docMk/>
            <pc:sldMk cId="743490210" sldId="4973"/>
            <ac:picMk id="6" creationId="{6143AD05-82E9-46F6-A96C-0EE14D15899C}"/>
          </ac:picMkLst>
        </pc:picChg>
      </pc:sldChg>
      <pc:sldChg chg="new del">
        <pc:chgData name="胡 翌霖" userId="a9a41afe759712f0" providerId="LiveId" clId="{D2290827-1BBD-4FF3-BAD3-CA14A61BBF1E}" dt="2021-11-08T13:03:59.205" v="266" actId="47"/>
        <pc:sldMkLst>
          <pc:docMk/>
          <pc:sldMk cId="37916951" sldId="4974"/>
        </pc:sldMkLst>
      </pc:sldChg>
      <pc:sldChg chg="modSp new del mod">
        <pc:chgData name="胡 翌霖" userId="a9a41afe759712f0" providerId="LiveId" clId="{D2290827-1BBD-4FF3-BAD3-CA14A61BBF1E}" dt="2021-11-08T13:02:55.750" v="257" actId="47"/>
        <pc:sldMkLst>
          <pc:docMk/>
          <pc:sldMk cId="40063139" sldId="4974"/>
        </pc:sldMkLst>
        <pc:spChg chg="mod">
          <ac:chgData name="胡 翌霖" userId="a9a41afe759712f0" providerId="LiveId" clId="{D2290827-1BBD-4FF3-BAD3-CA14A61BBF1E}" dt="2021-11-08T13:01:13.213" v="256"/>
          <ac:spMkLst>
            <pc:docMk/>
            <pc:sldMk cId="40063139" sldId="4974"/>
            <ac:spMk id="2" creationId="{EAB9D6D2-FF98-45D3-A218-6C24FC1F5D0A}"/>
          </ac:spMkLst>
        </pc:spChg>
      </pc:sldChg>
      <pc:sldChg chg="new del">
        <pc:chgData name="胡 翌霖" userId="a9a41afe759712f0" providerId="LiveId" clId="{D2290827-1BBD-4FF3-BAD3-CA14A61BBF1E}" dt="2021-11-08T12:36:04.653" v="98" actId="47"/>
        <pc:sldMkLst>
          <pc:docMk/>
          <pc:sldMk cId="103805026" sldId="4974"/>
        </pc:sldMkLst>
      </pc:sldChg>
      <pc:sldChg chg="addSp delSp modSp new del mod setBg">
        <pc:chgData name="胡 翌霖" userId="a9a41afe759712f0" providerId="LiveId" clId="{D2290827-1BBD-4FF3-BAD3-CA14A61BBF1E}" dt="2021-11-08T13:25:08.362" v="383" actId="47"/>
        <pc:sldMkLst>
          <pc:docMk/>
          <pc:sldMk cId="1209649887" sldId="4974"/>
        </pc:sldMkLst>
        <pc:spChg chg="add del mod">
          <ac:chgData name="胡 翌霖" userId="a9a41afe759712f0" providerId="LiveId" clId="{D2290827-1BBD-4FF3-BAD3-CA14A61BBF1E}" dt="2021-11-08T13:24:39.224" v="381"/>
          <ac:spMkLst>
            <pc:docMk/>
            <pc:sldMk cId="1209649887" sldId="4974"/>
            <ac:spMk id="2" creationId="{EE0CD4A3-E9DD-4834-A035-177A79DFEA0D}"/>
          </ac:spMkLst>
        </pc:spChg>
        <pc:spChg chg="del">
          <ac:chgData name="胡 翌霖" userId="a9a41afe759712f0" providerId="LiveId" clId="{D2290827-1BBD-4FF3-BAD3-CA14A61BBF1E}" dt="2021-11-08T13:24:18.147" v="364"/>
          <ac:spMkLst>
            <pc:docMk/>
            <pc:sldMk cId="1209649887" sldId="4974"/>
            <ac:spMk id="3" creationId="{22BD680A-F0E4-4E54-B1C1-4B40AA4D1542}"/>
          </ac:spMkLst>
        </pc:spChg>
        <pc:spChg chg="add mod">
          <ac:chgData name="胡 翌霖" userId="a9a41afe759712f0" providerId="LiveId" clId="{D2290827-1BBD-4FF3-BAD3-CA14A61BBF1E}" dt="2021-11-08T13:25:06.722" v="382" actId="21"/>
          <ac:spMkLst>
            <pc:docMk/>
            <pc:sldMk cId="1209649887" sldId="4974"/>
            <ac:spMk id="7" creationId="{E46EB90D-FEC9-426A-9D7E-AD1BA232B228}"/>
          </ac:spMkLst>
        </pc:spChg>
        <pc:spChg chg="add del">
          <ac:chgData name="胡 翌霖" userId="a9a41afe759712f0" providerId="LiveId" clId="{D2290827-1BBD-4FF3-BAD3-CA14A61BBF1E}" dt="2021-11-08T13:24:29.228" v="369" actId="26606"/>
          <ac:spMkLst>
            <pc:docMk/>
            <pc:sldMk cId="1209649887" sldId="4974"/>
            <ac:spMk id="10" creationId="{AB8C311F-7253-4AED-9701-7FC0708C41C7}"/>
          </ac:spMkLst>
        </pc:spChg>
        <pc:spChg chg="add del">
          <ac:chgData name="胡 翌霖" userId="a9a41afe759712f0" providerId="LiveId" clId="{D2290827-1BBD-4FF3-BAD3-CA14A61BBF1E}" dt="2021-11-08T13:24:29.228" v="369" actId="26606"/>
          <ac:spMkLst>
            <pc:docMk/>
            <pc:sldMk cId="1209649887" sldId="4974"/>
            <ac:spMk id="12" creationId="{E2384209-CB15-4CDF-9D31-C44FD9A3F20D}"/>
          </ac:spMkLst>
        </pc:spChg>
        <pc:spChg chg="add del">
          <ac:chgData name="胡 翌霖" userId="a9a41afe759712f0" providerId="LiveId" clId="{D2290827-1BBD-4FF3-BAD3-CA14A61BBF1E}" dt="2021-11-08T13:24:29.228" v="369" actId="26606"/>
          <ac:spMkLst>
            <pc:docMk/>
            <pc:sldMk cId="1209649887" sldId="4974"/>
            <ac:spMk id="14" creationId="{2633B3B5-CC90-43F0-8714-D31D1F3F0209}"/>
          </ac:spMkLst>
        </pc:spChg>
        <pc:spChg chg="add del">
          <ac:chgData name="胡 翌霖" userId="a9a41afe759712f0" providerId="LiveId" clId="{D2290827-1BBD-4FF3-BAD3-CA14A61BBF1E}" dt="2021-11-08T13:24:29.228" v="369" actId="26606"/>
          <ac:spMkLst>
            <pc:docMk/>
            <pc:sldMk cId="1209649887" sldId="4974"/>
            <ac:spMk id="16" creationId="{A8D57A06-A426-446D-B02C-A2DC6B62E45E}"/>
          </ac:spMkLst>
        </pc:spChg>
        <pc:spChg chg="add del">
          <ac:chgData name="胡 翌霖" userId="a9a41afe759712f0" providerId="LiveId" clId="{D2290827-1BBD-4FF3-BAD3-CA14A61BBF1E}" dt="2021-11-08T13:24:31.874" v="371" actId="26606"/>
          <ac:spMkLst>
            <pc:docMk/>
            <pc:sldMk cId="1209649887" sldId="4974"/>
            <ac:spMk id="21" creationId="{E3CD7FE7-1237-41A0-B6C8-B0EFC310C435}"/>
          </ac:spMkLst>
        </pc:spChg>
        <pc:spChg chg="add del">
          <ac:chgData name="胡 翌霖" userId="a9a41afe759712f0" providerId="LiveId" clId="{D2290827-1BBD-4FF3-BAD3-CA14A61BBF1E}" dt="2021-11-08T13:24:31.874" v="371" actId="26606"/>
          <ac:spMkLst>
            <pc:docMk/>
            <pc:sldMk cId="1209649887" sldId="4974"/>
            <ac:spMk id="22" creationId="{FC62434D-2094-4FE0-9DE1-66F7D01E0F9F}"/>
          </ac:spMkLst>
        </pc:spChg>
        <pc:spChg chg="add del">
          <ac:chgData name="胡 翌霖" userId="a9a41afe759712f0" providerId="LiveId" clId="{D2290827-1BBD-4FF3-BAD3-CA14A61BBF1E}" dt="2021-11-08T13:24:31.874" v="371" actId="26606"/>
          <ac:spMkLst>
            <pc:docMk/>
            <pc:sldMk cId="1209649887" sldId="4974"/>
            <ac:spMk id="23" creationId="{EB4E13AA-9A9A-446A-B0A3-443BA34BB51A}"/>
          </ac:spMkLst>
        </pc:spChg>
        <pc:spChg chg="add del">
          <ac:chgData name="胡 翌霖" userId="a9a41afe759712f0" providerId="LiveId" clId="{D2290827-1BBD-4FF3-BAD3-CA14A61BBF1E}" dt="2021-11-08T13:24:31.874" v="371" actId="26606"/>
          <ac:spMkLst>
            <pc:docMk/>
            <pc:sldMk cId="1209649887" sldId="4974"/>
            <ac:spMk id="30" creationId="{2BCB8B4F-F675-4134-B6FC-FE54CFAB1936}"/>
          </ac:spMkLst>
        </pc:spChg>
        <pc:grpChg chg="add del">
          <ac:chgData name="胡 翌霖" userId="a9a41afe759712f0" providerId="LiveId" clId="{D2290827-1BBD-4FF3-BAD3-CA14A61BBF1E}" dt="2021-11-08T13:24:31.874" v="371" actId="26606"/>
          <ac:grpSpMkLst>
            <pc:docMk/>
            <pc:sldMk cId="1209649887" sldId="4974"/>
            <ac:grpSpMk id="24" creationId="{2767291C-F63A-465E-A2D1-04BA96121FE2}"/>
          </ac:grpSpMkLst>
        </pc:grpChg>
        <pc:grpChg chg="add del">
          <ac:chgData name="胡 翌霖" userId="a9a41afe759712f0" providerId="LiveId" clId="{D2290827-1BBD-4FF3-BAD3-CA14A61BBF1E}" dt="2021-11-08T13:24:31.874" v="371" actId="26606"/>
          <ac:grpSpMkLst>
            <pc:docMk/>
            <pc:sldMk cId="1209649887" sldId="4974"/>
            <ac:grpSpMk id="29" creationId="{5FFA6810-6C3D-4754-B472-DF60413D61FE}"/>
          </ac:grpSpMkLst>
        </pc:grpChg>
        <pc:grpChg chg="add del">
          <ac:chgData name="胡 翌霖" userId="a9a41afe759712f0" providerId="LiveId" clId="{D2290827-1BBD-4FF3-BAD3-CA14A61BBF1E}" dt="2021-11-08T13:24:31.874" v="371" actId="26606"/>
          <ac:grpSpMkLst>
            <pc:docMk/>
            <pc:sldMk cId="1209649887" sldId="4974"/>
            <ac:grpSpMk id="32" creationId="{A6BBBA07-FBD1-4D0D-9EB9-F7608965F409}"/>
          </ac:grpSpMkLst>
        </pc:grpChg>
        <pc:grpChg chg="add del">
          <ac:chgData name="胡 翌霖" userId="a9a41afe759712f0" providerId="LiveId" clId="{D2290827-1BBD-4FF3-BAD3-CA14A61BBF1E}" dt="2021-11-08T13:24:31.874" v="371" actId="26606"/>
          <ac:grpSpMkLst>
            <pc:docMk/>
            <pc:sldMk cId="1209649887" sldId="4974"/>
            <ac:grpSpMk id="38" creationId="{C34AA602-4B49-4D15-8863-224D616449F5}"/>
          </ac:grpSpMkLst>
        </pc:grpChg>
        <pc:picChg chg="add del mod">
          <ac:chgData name="胡 翌霖" userId="a9a41afe759712f0" providerId="LiveId" clId="{D2290827-1BBD-4FF3-BAD3-CA14A61BBF1E}" dt="2021-11-08T13:25:06.722" v="382" actId="21"/>
          <ac:picMkLst>
            <pc:docMk/>
            <pc:sldMk cId="1209649887" sldId="4974"/>
            <ac:picMk id="5" creationId="{9103468D-B586-424B-A449-66469EA527DE}"/>
          </ac:picMkLst>
        </pc:picChg>
      </pc:sldChg>
      <pc:sldChg chg="addSp delSp modSp new mod setBg">
        <pc:chgData name="胡 翌霖" userId="a9a41afe759712f0" providerId="LiveId" clId="{D2290827-1BBD-4FF3-BAD3-CA14A61BBF1E}" dt="2021-11-08T13:34:56.987" v="465" actId="208"/>
        <pc:sldMkLst>
          <pc:docMk/>
          <pc:sldMk cId="4087602288" sldId="4974"/>
        </pc:sldMkLst>
        <pc:spChg chg="mod">
          <ac:chgData name="胡 翌霖" userId="a9a41afe759712f0" providerId="LiveId" clId="{D2290827-1BBD-4FF3-BAD3-CA14A61BBF1E}" dt="2021-11-08T13:30:46.343" v="428"/>
          <ac:spMkLst>
            <pc:docMk/>
            <pc:sldMk cId="4087602288" sldId="4974"/>
            <ac:spMk id="2" creationId="{2BC6F087-10D6-4FED-9CBE-20D285CE1272}"/>
          </ac:spMkLst>
        </pc:spChg>
        <pc:spChg chg="del">
          <ac:chgData name="胡 翌霖" userId="a9a41afe759712f0" providerId="LiveId" clId="{D2290827-1BBD-4FF3-BAD3-CA14A61BBF1E}" dt="2021-11-08T13:28:45.905" v="407"/>
          <ac:spMkLst>
            <pc:docMk/>
            <pc:sldMk cId="4087602288" sldId="4974"/>
            <ac:spMk id="3" creationId="{D3284067-6D39-4DB7-BEB4-254997B0B0D7}"/>
          </ac:spMkLst>
        </pc:spChg>
        <pc:spChg chg="add">
          <ac:chgData name="胡 翌霖" userId="a9a41afe759712f0" providerId="LiveId" clId="{D2290827-1BBD-4FF3-BAD3-CA14A61BBF1E}" dt="2021-11-08T13:28:58.115" v="417" actId="26606"/>
          <ac:spMkLst>
            <pc:docMk/>
            <pc:sldMk cId="4087602288" sldId="4974"/>
            <ac:spMk id="12" creationId="{022BDE4A-8A20-4A69-9C5A-581C82036A4D}"/>
          </ac:spMkLst>
        </pc:spChg>
        <pc:picChg chg="add mod">
          <ac:chgData name="胡 翌霖" userId="a9a41afe759712f0" providerId="LiveId" clId="{D2290827-1BBD-4FF3-BAD3-CA14A61BBF1E}" dt="2021-11-08T13:29:02.879" v="418" actId="14100"/>
          <ac:picMkLst>
            <pc:docMk/>
            <pc:sldMk cId="4087602288" sldId="4974"/>
            <ac:picMk id="5" creationId="{D67073E5-AD3D-4487-A8F3-294BE579EB10}"/>
          </ac:picMkLst>
        </pc:picChg>
        <pc:picChg chg="add mod">
          <ac:chgData name="胡 翌霖" userId="a9a41afe759712f0" providerId="LiveId" clId="{D2290827-1BBD-4FF3-BAD3-CA14A61BBF1E}" dt="2021-11-08T13:28:58.115" v="417" actId="26606"/>
          <ac:picMkLst>
            <pc:docMk/>
            <pc:sldMk cId="4087602288" sldId="4974"/>
            <ac:picMk id="7" creationId="{DF04259B-BA1A-472A-A0B5-A162D7A873F0}"/>
          </ac:picMkLst>
        </pc:picChg>
        <pc:cxnChg chg="add mod">
          <ac:chgData name="胡 翌霖" userId="a9a41afe759712f0" providerId="LiveId" clId="{D2290827-1BBD-4FF3-BAD3-CA14A61BBF1E}" dt="2021-11-08T13:31:17.097" v="430" actId="1582"/>
          <ac:cxnSpMkLst>
            <pc:docMk/>
            <pc:sldMk cId="4087602288" sldId="4974"/>
            <ac:cxnSpMk id="9" creationId="{4E40A587-8E08-4B37-A5D5-73AAAD3DB913}"/>
          </ac:cxnSpMkLst>
        </pc:cxnChg>
        <pc:cxnChg chg="add mod">
          <ac:chgData name="胡 翌霖" userId="a9a41afe759712f0" providerId="LiveId" clId="{D2290827-1BBD-4FF3-BAD3-CA14A61BBF1E}" dt="2021-11-08T13:31:32.723" v="433" actId="14100"/>
          <ac:cxnSpMkLst>
            <pc:docMk/>
            <pc:sldMk cId="4087602288" sldId="4974"/>
            <ac:cxnSpMk id="11" creationId="{A720F14B-289A-40DD-921F-999D9A436FA7}"/>
          </ac:cxnSpMkLst>
        </pc:cxnChg>
        <pc:cxnChg chg="add mod">
          <ac:chgData name="胡 翌霖" userId="a9a41afe759712f0" providerId="LiveId" clId="{D2290827-1BBD-4FF3-BAD3-CA14A61BBF1E}" dt="2021-11-08T13:31:54.604" v="437" actId="1076"/>
          <ac:cxnSpMkLst>
            <pc:docMk/>
            <pc:sldMk cId="4087602288" sldId="4974"/>
            <ac:cxnSpMk id="13" creationId="{9FE94302-D835-4259-ADC8-369876320296}"/>
          </ac:cxnSpMkLst>
        </pc:cxnChg>
        <pc:cxnChg chg="add mod">
          <ac:chgData name="胡 翌霖" userId="a9a41afe759712f0" providerId="LiveId" clId="{D2290827-1BBD-4FF3-BAD3-CA14A61BBF1E}" dt="2021-11-08T13:32:18.335" v="441" actId="1076"/>
          <ac:cxnSpMkLst>
            <pc:docMk/>
            <pc:sldMk cId="4087602288" sldId="4974"/>
            <ac:cxnSpMk id="15" creationId="{C117DD6F-D0FB-486F-825E-212FBD42CA7B}"/>
          </ac:cxnSpMkLst>
        </pc:cxnChg>
        <pc:cxnChg chg="add mod">
          <ac:chgData name="胡 翌霖" userId="a9a41afe759712f0" providerId="LiveId" clId="{D2290827-1BBD-4FF3-BAD3-CA14A61BBF1E}" dt="2021-11-08T13:32:27.935" v="443" actId="1076"/>
          <ac:cxnSpMkLst>
            <pc:docMk/>
            <pc:sldMk cId="4087602288" sldId="4974"/>
            <ac:cxnSpMk id="18" creationId="{E4A5FD7E-403B-4197-8E57-D0617C13520E}"/>
          </ac:cxnSpMkLst>
        </pc:cxnChg>
        <pc:cxnChg chg="add mod">
          <ac:chgData name="胡 翌霖" userId="a9a41afe759712f0" providerId="LiveId" clId="{D2290827-1BBD-4FF3-BAD3-CA14A61BBF1E}" dt="2021-11-08T13:32:33.316" v="445" actId="1076"/>
          <ac:cxnSpMkLst>
            <pc:docMk/>
            <pc:sldMk cId="4087602288" sldId="4974"/>
            <ac:cxnSpMk id="19" creationId="{2349C795-B885-42EC-A804-592B2CCA0104}"/>
          </ac:cxnSpMkLst>
        </pc:cxnChg>
        <pc:cxnChg chg="add mod">
          <ac:chgData name="胡 翌霖" userId="a9a41afe759712f0" providerId="LiveId" clId="{D2290827-1BBD-4FF3-BAD3-CA14A61BBF1E}" dt="2021-11-08T13:32:48.945" v="448" actId="14100"/>
          <ac:cxnSpMkLst>
            <pc:docMk/>
            <pc:sldMk cId="4087602288" sldId="4974"/>
            <ac:cxnSpMk id="20" creationId="{9DADE5AF-2240-4267-BF9C-7CBD6578C93F}"/>
          </ac:cxnSpMkLst>
        </pc:cxnChg>
        <pc:cxnChg chg="add mod">
          <ac:chgData name="胡 翌霖" userId="a9a41afe759712f0" providerId="LiveId" clId="{D2290827-1BBD-4FF3-BAD3-CA14A61BBF1E}" dt="2021-11-08T13:33:00.277" v="451" actId="14100"/>
          <ac:cxnSpMkLst>
            <pc:docMk/>
            <pc:sldMk cId="4087602288" sldId="4974"/>
            <ac:cxnSpMk id="22" creationId="{4DADDA39-988A-4375-AAC9-49A53C4866DF}"/>
          </ac:cxnSpMkLst>
        </pc:cxnChg>
        <pc:cxnChg chg="add mod">
          <ac:chgData name="胡 翌霖" userId="a9a41afe759712f0" providerId="LiveId" clId="{D2290827-1BBD-4FF3-BAD3-CA14A61BBF1E}" dt="2021-11-08T13:33:11.736" v="453" actId="1076"/>
          <ac:cxnSpMkLst>
            <pc:docMk/>
            <pc:sldMk cId="4087602288" sldId="4974"/>
            <ac:cxnSpMk id="24" creationId="{D4A51ABB-3A84-482D-A2C7-43F4321EA6D0}"/>
          </ac:cxnSpMkLst>
        </pc:cxnChg>
        <pc:cxnChg chg="add mod">
          <ac:chgData name="胡 翌霖" userId="a9a41afe759712f0" providerId="LiveId" clId="{D2290827-1BBD-4FF3-BAD3-CA14A61BBF1E}" dt="2021-11-08T13:34:56.987" v="465" actId="208"/>
          <ac:cxnSpMkLst>
            <pc:docMk/>
            <pc:sldMk cId="4087602288" sldId="4974"/>
            <ac:cxnSpMk id="25" creationId="{B924E301-83B0-442D-AC25-0848B2769892}"/>
          </ac:cxnSpMkLst>
        </pc:cxnChg>
        <pc:cxnChg chg="add mod">
          <ac:chgData name="胡 翌霖" userId="a9a41afe759712f0" providerId="LiveId" clId="{D2290827-1BBD-4FF3-BAD3-CA14A61BBF1E}" dt="2021-11-08T13:34:50.247" v="464" actId="208"/>
          <ac:cxnSpMkLst>
            <pc:docMk/>
            <pc:sldMk cId="4087602288" sldId="4974"/>
            <ac:cxnSpMk id="26" creationId="{6D4231A8-6430-4A87-909A-382AE6546A66}"/>
          </ac:cxnSpMkLst>
        </pc:cxnChg>
        <pc:cxnChg chg="add mod">
          <ac:chgData name="胡 翌霖" userId="a9a41afe759712f0" providerId="LiveId" clId="{D2290827-1BBD-4FF3-BAD3-CA14A61BBF1E}" dt="2021-11-08T13:34:40.057" v="463" actId="208"/>
          <ac:cxnSpMkLst>
            <pc:docMk/>
            <pc:sldMk cId="4087602288" sldId="4974"/>
            <ac:cxnSpMk id="27" creationId="{A8202DF1-02BF-4B79-BBE7-D30E991D7F5C}"/>
          </ac:cxnSpMkLst>
        </pc:cxnChg>
      </pc:sldChg>
      <pc:sldChg chg="new del">
        <pc:chgData name="胡 翌霖" userId="a9a41afe759712f0" providerId="LiveId" clId="{D2290827-1BBD-4FF3-BAD3-CA14A61BBF1E}" dt="2021-11-08T12:36:05.176" v="99" actId="47"/>
        <pc:sldMkLst>
          <pc:docMk/>
          <pc:sldMk cId="104150410" sldId="4975"/>
        </pc:sldMkLst>
      </pc:sldChg>
      <pc:sldChg chg="new del">
        <pc:chgData name="胡 翌霖" userId="a9a41afe759712f0" providerId="LiveId" clId="{D2290827-1BBD-4FF3-BAD3-CA14A61BBF1E}" dt="2021-11-08T12:36:05.945" v="100" actId="47"/>
        <pc:sldMkLst>
          <pc:docMk/>
          <pc:sldMk cId="1934405909" sldId="4976"/>
        </pc:sldMkLst>
      </pc:sldChg>
    </pc:docChg>
  </pc:docChgLst>
  <pc:docChgLst>
    <pc:chgData name="胡 翌霖" userId="a9a41afe759712f0" providerId="LiveId" clId="{FFB56BE2-9F5A-4EC9-9EBC-E1D1F91109C1}"/>
    <pc:docChg chg="modSld">
      <pc:chgData name="胡 翌霖" userId="a9a41afe759712f0" providerId="LiveId" clId="{FFB56BE2-9F5A-4EC9-9EBC-E1D1F91109C1}" dt="2021-11-16T06:38:34.247" v="0" actId="6549"/>
      <pc:docMkLst>
        <pc:docMk/>
      </pc:docMkLst>
      <pc:sldChg chg="modSp mod">
        <pc:chgData name="胡 翌霖" userId="a9a41afe759712f0" providerId="LiveId" clId="{FFB56BE2-9F5A-4EC9-9EBC-E1D1F91109C1}" dt="2021-11-16T06:38:34.247" v="0" actId="6549"/>
        <pc:sldMkLst>
          <pc:docMk/>
          <pc:sldMk cId="1817115716" sldId="347"/>
        </pc:sldMkLst>
        <pc:spChg chg="mod">
          <ac:chgData name="胡 翌霖" userId="a9a41afe759712f0" providerId="LiveId" clId="{FFB56BE2-9F5A-4EC9-9EBC-E1D1F91109C1}" dt="2021-11-16T06:38:34.247" v="0" actId="6549"/>
          <ac:spMkLst>
            <pc:docMk/>
            <pc:sldMk cId="1817115716" sldId="347"/>
            <ac:spMk id="3" creationId="{20F924E0-6BA5-495B-8227-B2D92C75AEAA}"/>
          </ac:spMkLst>
        </pc:spChg>
      </pc:sldChg>
    </pc:docChg>
  </pc:docChgLst>
  <pc:docChgLst>
    <pc:chgData name="胡 翌霖" userId="a9a41afe759712f0" providerId="LiveId" clId="{51FCA6BB-CD7B-4A90-A019-E826615A3048}"/>
    <pc:docChg chg="undo redo custSel addSld delSld modSld">
      <pc:chgData name="胡 翌霖" userId="a9a41afe759712f0" providerId="LiveId" clId="{51FCA6BB-CD7B-4A90-A019-E826615A3048}" dt="2021-10-26T07:52:31.870" v="350" actId="115"/>
      <pc:docMkLst>
        <pc:docMk/>
      </pc:docMkLst>
      <pc:sldChg chg="addSp delSp modSp add mod setBg delDesignElem">
        <pc:chgData name="胡 翌霖" userId="a9a41afe759712f0" providerId="LiveId" clId="{51FCA6BB-CD7B-4A90-A019-E826615A3048}" dt="2021-10-25T10:15:47.551" v="248" actId="26606"/>
        <pc:sldMkLst>
          <pc:docMk/>
          <pc:sldMk cId="1976372694" sldId="257"/>
        </pc:sldMkLst>
        <pc:spChg chg="del mod">
          <ac:chgData name="胡 翌霖" userId="a9a41afe759712f0" providerId="LiveId" clId="{51FCA6BB-CD7B-4A90-A019-E826615A3048}" dt="2021-10-25T10:15:47.551" v="248" actId="26606"/>
          <ac:spMkLst>
            <pc:docMk/>
            <pc:sldMk cId="1976372694" sldId="257"/>
            <ac:spMk id="3" creationId="{6FDCBA66-1ED0-4DA5-B25E-406FA8954DD6}"/>
          </ac:spMkLst>
        </pc:spChg>
        <pc:spChg chg="del">
          <ac:chgData name="胡 翌霖" userId="a9a41afe759712f0" providerId="LiveId" clId="{51FCA6BB-CD7B-4A90-A019-E826615A3048}" dt="2021-10-25T08:25:39.678" v="36"/>
          <ac:spMkLst>
            <pc:docMk/>
            <pc:sldMk cId="1976372694" sldId="257"/>
            <ac:spMk id="31" creationId="{8D70B121-56F4-4848-B38B-182089D909FA}"/>
          </ac:spMkLst>
        </pc:spChg>
        <pc:graphicFrameChg chg="add">
          <ac:chgData name="胡 翌霖" userId="a9a41afe759712f0" providerId="LiveId" clId="{51FCA6BB-CD7B-4A90-A019-E826615A3048}" dt="2021-10-25T10:15:47.551" v="248" actId="26606"/>
          <ac:graphicFrameMkLst>
            <pc:docMk/>
            <pc:sldMk cId="1976372694" sldId="257"/>
            <ac:graphicFrameMk id="5" creationId="{D73C2958-40B9-42C1-82E1-D0520EFD3E64}"/>
          </ac:graphicFrameMkLst>
        </pc:graphicFrameChg>
        <pc:cxnChg chg="del">
          <ac:chgData name="胡 翌霖" userId="a9a41afe759712f0" providerId="LiveId" clId="{51FCA6BB-CD7B-4A90-A019-E826615A3048}" dt="2021-10-25T08:25:39.678" v="36"/>
          <ac:cxnSpMkLst>
            <pc:docMk/>
            <pc:sldMk cId="1976372694" sldId="257"/>
            <ac:cxnSpMk id="32" creationId="{2D72A2C9-F3CA-4216-8BAD-FA4C970C3C4E}"/>
          </ac:cxnSpMkLst>
        </pc:cxnChg>
      </pc:sldChg>
      <pc:sldChg chg="del">
        <pc:chgData name="胡 翌霖" userId="a9a41afe759712f0" providerId="LiveId" clId="{51FCA6BB-CD7B-4A90-A019-E826615A3048}" dt="2021-10-25T08:23:43.305" v="1" actId="47"/>
        <pc:sldMkLst>
          <pc:docMk/>
          <pc:sldMk cId="3529773061" sldId="257"/>
        </pc:sldMkLst>
      </pc:sldChg>
      <pc:sldChg chg="del">
        <pc:chgData name="胡 翌霖" userId="a9a41afe759712f0" providerId="LiveId" clId="{51FCA6BB-CD7B-4A90-A019-E826615A3048}" dt="2021-10-25T08:23:43.305" v="1" actId="47"/>
        <pc:sldMkLst>
          <pc:docMk/>
          <pc:sldMk cId="3834881669" sldId="259"/>
        </pc:sldMkLst>
      </pc:sldChg>
      <pc:sldChg chg="addSp modSp add mod setBg setClrOvrMap">
        <pc:chgData name="胡 翌霖" userId="a9a41afe759712f0" providerId="LiveId" clId="{51FCA6BB-CD7B-4A90-A019-E826615A3048}" dt="2021-10-25T10:19:57.331" v="263" actId="26606"/>
        <pc:sldMkLst>
          <pc:docMk/>
          <pc:sldMk cId="1094722714" sldId="261"/>
        </pc:sldMkLst>
        <pc:spChg chg="mod">
          <ac:chgData name="胡 翌霖" userId="a9a41afe759712f0" providerId="LiveId" clId="{51FCA6BB-CD7B-4A90-A019-E826615A3048}" dt="2021-10-25T10:19:57.331" v="263" actId="26606"/>
          <ac:spMkLst>
            <pc:docMk/>
            <pc:sldMk cId="1094722714" sldId="261"/>
            <ac:spMk id="2" creationId="{3638842E-E78E-4E76-A07B-2AB93FA4C5D0}"/>
          </ac:spMkLst>
        </pc:spChg>
        <pc:spChg chg="mod">
          <ac:chgData name="胡 翌霖" userId="a9a41afe759712f0" providerId="LiveId" clId="{51FCA6BB-CD7B-4A90-A019-E826615A3048}" dt="2021-10-25T10:19:57.331" v="263" actId="26606"/>
          <ac:spMkLst>
            <pc:docMk/>
            <pc:sldMk cId="1094722714" sldId="261"/>
            <ac:spMk id="3" creationId="{51BA86ED-EB8F-42EB-BCDB-95B392D3751A}"/>
          </ac:spMkLst>
        </pc:spChg>
        <pc:spChg chg="add">
          <ac:chgData name="胡 翌霖" userId="a9a41afe759712f0" providerId="LiveId" clId="{51FCA6BB-CD7B-4A90-A019-E826615A3048}" dt="2021-10-25T10:19:57.331" v="263" actId="26606"/>
          <ac:spMkLst>
            <pc:docMk/>
            <pc:sldMk cId="1094722714" sldId="261"/>
            <ac:spMk id="73" creationId="{8ABFE404-8D65-4573-A3EF-6DF477936BA3}"/>
          </ac:spMkLst>
        </pc:spChg>
        <pc:picChg chg="mod">
          <ac:chgData name="胡 翌霖" userId="a9a41afe759712f0" providerId="LiveId" clId="{51FCA6BB-CD7B-4A90-A019-E826615A3048}" dt="2021-10-25T10:19:57.331" v="263" actId="26606"/>
          <ac:picMkLst>
            <pc:docMk/>
            <pc:sldMk cId="1094722714" sldId="261"/>
            <ac:picMk id="5" creationId="{16BBD8BE-8741-46CB-A358-B7DA322BC037}"/>
          </ac:picMkLst>
        </pc:picChg>
        <pc:picChg chg="mod">
          <ac:chgData name="胡 翌霖" userId="a9a41afe759712f0" providerId="LiveId" clId="{51FCA6BB-CD7B-4A90-A019-E826615A3048}" dt="2021-10-25T10:19:57.331" v="263" actId="26606"/>
          <ac:picMkLst>
            <pc:docMk/>
            <pc:sldMk cId="1094722714" sldId="261"/>
            <ac:picMk id="6148" creationId="{50183FBB-D77B-4CF1-96F7-BBE7CE87A32D}"/>
          </ac:picMkLst>
        </pc:picChg>
        <pc:cxnChg chg="add">
          <ac:chgData name="胡 翌霖" userId="a9a41afe759712f0" providerId="LiveId" clId="{51FCA6BB-CD7B-4A90-A019-E826615A3048}" dt="2021-10-25T10:19:57.331" v="263" actId="26606"/>
          <ac:cxnSpMkLst>
            <pc:docMk/>
            <pc:sldMk cId="1094722714" sldId="261"/>
            <ac:cxnSpMk id="75" creationId="{AF5191F1-A1C8-4AEE-8007-DF304E42B15E}"/>
          </ac:cxnSpMkLst>
        </pc:cxnChg>
      </pc:sldChg>
      <pc:sldChg chg="del">
        <pc:chgData name="胡 翌霖" userId="a9a41afe759712f0" providerId="LiveId" clId="{51FCA6BB-CD7B-4A90-A019-E826615A3048}" dt="2021-10-25T08:23:43.305" v="1" actId="47"/>
        <pc:sldMkLst>
          <pc:docMk/>
          <pc:sldMk cId="591110536" sldId="262"/>
        </pc:sldMkLst>
      </pc:sldChg>
      <pc:sldChg chg="addSp delSp modSp add mod setBg delDesignElem">
        <pc:chgData name="胡 翌霖" userId="a9a41afe759712f0" providerId="LiveId" clId="{51FCA6BB-CD7B-4A90-A019-E826615A3048}" dt="2021-10-25T10:16:39.196" v="252" actId="26606"/>
        <pc:sldMkLst>
          <pc:docMk/>
          <pc:sldMk cId="1040198312" sldId="262"/>
        </pc:sldMkLst>
        <pc:spChg chg="mod">
          <ac:chgData name="胡 翌霖" userId="a9a41afe759712f0" providerId="LiveId" clId="{51FCA6BB-CD7B-4A90-A019-E826615A3048}" dt="2021-10-25T10:16:39.196" v="252" actId="26606"/>
          <ac:spMkLst>
            <pc:docMk/>
            <pc:sldMk cId="1040198312" sldId="262"/>
            <ac:spMk id="2" creationId="{B777E0C4-80E3-4B33-BEAB-D9BBF6BB2310}"/>
          </ac:spMkLst>
        </pc:spChg>
        <pc:spChg chg="mod">
          <ac:chgData name="胡 翌霖" userId="a9a41afe759712f0" providerId="LiveId" clId="{51FCA6BB-CD7B-4A90-A019-E826615A3048}" dt="2021-10-25T10:16:39.196" v="252" actId="26606"/>
          <ac:spMkLst>
            <pc:docMk/>
            <pc:sldMk cId="1040198312" sldId="262"/>
            <ac:spMk id="3" creationId="{3E7F17DD-B533-4BD9-B0B1-85E736B1FBEA}"/>
          </ac:spMkLst>
        </pc:spChg>
        <pc:spChg chg="add del">
          <ac:chgData name="胡 翌霖" userId="a9a41afe759712f0" providerId="LiveId" clId="{51FCA6BB-CD7B-4A90-A019-E826615A3048}" dt="2021-10-25T10:16:39.190" v="251" actId="26606"/>
          <ac:spMkLst>
            <pc:docMk/>
            <pc:sldMk cId="1040198312" sldId="262"/>
            <ac:spMk id="71" creationId="{3A93628A-4A26-42A6-859F-D1C95150AD7C}"/>
          </ac:spMkLst>
        </pc:spChg>
        <pc:spChg chg="add del">
          <ac:chgData name="胡 翌霖" userId="a9a41afe759712f0" providerId="LiveId" clId="{51FCA6BB-CD7B-4A90-A019-E826615A3048}" dt="2021-10-25T10:16:39.190" v="251" actId="26606"/>
          <ac:spMkLst>
            <pc:docMk/>
            <pc:sldMk cId="1040198312" sldId="262"/>
            <ac:spMk id="73" creationId="{DC61D707-5E7F-4B7C-910D-94A83595D599}"/>
          </ac:spMkLst>
        </pc:spChg>
        <pc:spChg chg="add">
          <ac:chgData name="胡 翌霖" userId="a9a41afe759712f0" providerId="LiveId" clId="{51FCA6BB-CD7B-4A90-A019-E826615A3048}" dt="2021-10-25T10:16:39.196" v="252" actId="26606"/>
          <ac:spMkLst>
            <pc:docMk/>
            <pc:sldMk cId="1040198312" sldId="262"/>
            <ac:spMk id="75" creationId="{6CB927A4-E432-4310-9CD5-E89FF5063179}"/>
          </ac:spMkLst>
        </pc:spChg>
        <pc:spChg chg="add">
          <ac:chgData name="胡 翌霖" userId="a9a41afe759712f0" providerId="LiveId" clId="{51FCA6BB-CD7B-4A90-A019-E826615A3048}" dt="2021-10-25T10:16:39.196" v="252" actId="26606"/>
          <ac:spMkLst>
            <pc:docMk/>
            <pc:sldMk cId="1040198312" sldId="262"/>
            <ac:spMk id="77" creationId="{E3020543-B24B-4EC4-8FFC-8DD88EEA91A8}"/>
          </ac:spMkLst>
        </pc:spChg>
        <pc:spChg chg="add">
          <ac:chgData name="胡 翌霖" userId="a9a41afe759712f0" providerId="LiveId" clId="{51FCA6BB-CD7B-4A90-A019-E826615A3048}" dt="2021-10-25T10:16:39.196" v="252" actId="26606"/>
          <ac:spMkLst>
            <pc:docMk/>
            <pc:sldMk cId="1040198312" sldId="262"/>
            <ac:spMk id="2052" creationId="{8D1AA55E-40D5-461B-A5A8-4AE8AAB71B08}"/>
          </ac:spMkLst>
        </pc:spChg>
        <pc:picChg chg="mod">
          <ac:chgData name="胡 翌霖" userId="a9a41afe759712f0" providerId="LiveId" clId="{51FCA6BB-CD7B-4A90-A019-E826615A3048}" dt="2021-10-25T10:16:39.196" v="252" actId="26606"/>
          <ac:picMkLst>
            <pc:docMk/>
            <pc:sldMk cId="1040198312" sldId="262"/>
            <ac:picMk id="2050" creationId="{0E3127A9-E51C-4D4E-8BC3-21F6AE777EF1}"/>
          </ac:picMkLst>
        </pc:picChg>
        <pc:cxnChg chg="add">
          <ac:chgData name="胡 翌霖" userId="a9a41afe759712f0" providerId="LiveId" clId="{51FCA6BB-CD7B-4A90-A019-E826615A3048}" dt="2021-10-25T10:16:39.196" v="252" actId="26606"/>
          <ac:cxnSpMkLst>
            <pc:docMk/>
            <pc:sldMk cId="1040198312" sldId="262"/>
            <ac:cxnSpMk id="2053" creationId="{7EB498BD-8089-4626-91EA-4978EBEF535E}"/>
          </ac:cxnSpMkLst>
        </pc:cxnChg>
        <pc:cxnChg chg="del">
          <ac:chgData name="胡 翌霖" userId="a9a41afe759712f0" providerId="LiveId" clId="{51FCA6BB-CD7B-4A90-A019-E826615A3048}" dt="2021-10-25T08:25:39.678" v="36"/>
          <ac:cxnSpMkLst>
            <pc:docMk/>
            <pc:sldMk cId="1040198312" sldId="262"/>
            <ac:cxnSpMk id="2056" creationId="{A7F400EE-A8A5-48AF-B4D6-291B52C6F0B0}"/>
          </ac:cxnSpMkLst>
        </pc:cxnChg>
      </pc:sldChg>
      <pc:sldChg chg="del">
        <pc:chgData name="胡 翌霖" userId="a9a41afe759712f0" providerId="LiveId" clId="{51FCA6BB-CD7B-4A90-A019-E826615A3048}" dt="2021-10-25T08:23:43.305" v="1" actId="47"/>
        <pc:sldMkLst>
          <pc:docMk/>
          <pc:sldMk cId="1946126526" sldId="263"/>
        </pc:sldMkLst>
      </pc:sldChg>
      <pc:sldChg chg="del">
        <pc:chgData name="胡 翌霖" userId="a9a41afe759712f0" providerId="LiveId" clId="{51FCA6BB-CD7B-4A90-A019-E826615A3048}" dt="2021-10-25T08:23:43.305" v="1" actId="47"/>
        <pc:sldMkLst>
          <pc:docMk/>
          <pc:sldMk cId="1274744777" sldId="264"/>
        </pc:sldMkLst>
      </pc:sldChg>
      <pc:sldChg chg="add">
        <pc:chgData name="胡 翌霖" userId="a9a41afe759712f0" providerId="LiveId" clId="{51FCA6BB-CD7B-4A90-A019-E826615A3048}" dt="2021-10-25T08:25:39.678" v="36"/>
        <pc:sldMkLst>
          <pc:docMk/>
          <pc:sldMk cId="3175161204" sldId="266"/>
        </pc:sldMkLst>
      </pc:sldChg>
      <pc:sldChg chg="del">
        <pc:chgData name="胡 翌霖" userId="a9a41afe759712f0" providerId="LiveId" clId="{51FCA6BB-CD7B-4A90-A019-E826615A3048}" dt="2021-10-25T08:23:43.305" v="1" actId="47"/>
        <pc:sldMkLst>
          <pc:docMk/>
          <pc:sldMk cId="661761508" sldId="267"/>
        </pc:sldMkLst>
      </pc:sldChg>
      <pc:sldChg chg="add">
        <pc:chgData name="胡 翌霖" userId="a9a41afe759712f0" providerId="LiveId" clId="{51FCA6BB-CD7B-4A90-A019-E826615A3048}" dt="2021-10-25T08:25:39.678" v="36"/>
        <pc:sldMkLst>
          <pc:docMk/>
          <pc:sldMk cId="2957885918" sldId="267"/>
        </pc:sldMkLst>
      </pc:sldChg>
      <pc:sldChg chg="del">
        <pc:chgData name="胡 翌霖" userId="a9a41afe759712f0" providerId="LiveId" clId="{51FCA6BB-CD7B-4A90-A019-E826615A3048}" dt="2021-10-25T08:23:43.305" v="1" actId="47"/>
        <pc:sldMkLst>
          <pc:docMk/>
          <pc:sldMk cId="1803891484" sldId="268"/>
        </pc:sldMkLst>
      </pc:sldChg>
      <pc:sldChg chg="del">
        <pc:chgData name="胡 翌霖" userId="a9a41afe759712f0" providerId="LiveId" clId="{51FCA6BB-CD7B-4A90-A019-E826615A3048}" dt="2021-10-25T08:23:43.305" v="1" actId="47"/>
        <pc:sldMkLst>
          <pc:docMk/>
          <pc:sldMk cId="579577571" sldId="269"/>
        </pc:sldMkLst>
      </pc:sldChg>
      <pc:sldChg chg="add">
        <pc:chgData name="胡 翌霖" userId="a9a41afe759712f0" providerId="LiveId" clId="{51FCA6BB-CD7B-4A90-A019-E826615A3048}" dt="2021-10-25T08:25:39.678" v="36"/>
        <pc:sldMkLst>
          <pc:docMk/>
          <pc:sldMk cId="874877914" sldId="269"/>
        </pc:sldMkLst>
      </pc:sldChg>
      <pc:sldChg chg="del">
        <pc:chgData name="胡 翌霖" userId="a9a41afe759712f0" providerId="LiveId" clId="{51FCA6BB-CD7B-4A90-A019-E826615A3048}" dt="2021-10-25T08:23:43.305" v="1" actId="47"/>
        <pc:sldMkLst>
          <pc:docMk/>
          <pc:sldMk cId="996300373" sldId="270"/>
        </pc:sldMkLst>
      </pc:sldChg>
      <pc:sldChg chg="del">
        <pc:chgData name="胡 翌霖" userId="a9a41afe759712f0" providerId="LiveId" clId="{51FCA6BB-CD7B-4A90-A019-E826615A3048}" dt="2021-10-25T08:23:43.305" v="1" actId="47"/>
        <pc:sldMkLst>
          <pc:docMk/>
          <pc:sldMk cId="2986908439" sldId="271"/>
        </pc:sldMkLst>
      </pc:sldChg>
      <pc:sldChg chg="add">
        <pc:chgData name="胡 翌霖" userId="a9a41afe759712f0" providerId="LiveId" clId="{51FCA6BB-CD7B-4A90-A019-E826615A3048}" dt="2021-10-25T08:25:39.678" v="36"/>
        <pc:sldMkLst>
          <pc:docMk/>
          <pc:sldMk cId="1508498289" sldId="272"/>
        </pc:sldMkLst>
      </pc:sldChg>
      <pc:sldChg chg="del">
        <pc:chgData name="胡 翌霖" userId="a9a41afe759712f0" providerId="LiveId" clId="{51FCA6BB-CD7B-4A90-A019-E826615A3048}" dt="2021-10-25T08:23:43.305" v="1" actId="47"/>
        <pc:sldMkLst>
          <pc:docMk/>
          <pc:sldMk cId="2414963682" sldId="272"/>
        </pc:sldMkLst>
      </pc:sldChg>
      <pc:sldChg chg="del">
        <pc:chgData name="胡 翌霖" userId="a9a41afe759712f0" providerId="LiveId" clId="{51FCA6BB-CD7B-4A90-A019-E826615A3048}" dt="2021-10-25T08:23:43.305" v="1" actId="47"/>
        <pc:sldMkLst>
          <pc:docMk/>
          <pc:sldMk cId="509758898" sldId="273"/>
        </pc:sldMkLst>
      </pc:sldChg>
      <pc:sldChg chg="del">
        <pc:chgData name="胡 翌霖" userId="a9a41afe759712f0" providerId="LiveId" clId="{51FCA6BB-CD7B-4A90-A019-E826615A3048}" dt="2021-10-25T08:23:43.305" v="1" actId="47"/>
        <pc:sldMkLst>
          <pc:docMk/>
          <pc:sldMk cId="1061450574" sldId="274"/>
        </pc:sldMkLst>
      </pc:sldChg>
      <pc:sldChg chg="addSp delSp modSp add mod setBg delDesignElem">
        <pc:chgData name="胡 翌霖" userId="a9a41afe759712f0" providerId="LiveId" clId="{51FCA6BB-CD7B-4A90-A019-E826615A3048}" dt="2021-10-25T10:15:00.222" v="247" actId="26606"/>
        <pc:sldMkLst>
          <pc:docMk/>
          <pc:sldMk cId="1409072959" sldId="276"/>
        </pc:sldMkLst>
        <pc:spChg chg="mod">
          <ac:chgData name="胡 翌霖" userId="a9a41afe759712f0" providerId="LiveId" clId="{51FCA6BB-CD7B-4A90-A019-E826615A3048}" dt="2021-10-25T10:15:00.222" v="247" actId="26606"/>
          <ac:spMkLst>
            <pc:docMk/>
            <pc:sldMk cId="1409072959" sldId="276"/>
            <ac:spMk id="2" creationId="{CC57F9BE-3354-4008-B469-C72BF78E955F}"/>
          </ac:spMkLst>
        </pc:spChg>
        <pc:spChg chg="del">
          <ac:chgData name="胡 翌霖" userId="a9a41afe759712f0" providerId="LiveId" clId="{51FCA6BB-CD7B-4A90-A019-E826615A3048}" dt="2021-10-25T08:25:39.678" v="36"/>
          <ac:spMkLst>
            <pc:docMk/>
            <pc:sldMk cId="1409072959" sldId="276"/>
            <ac:spMk id="40" creationId="{8D70B121-56F4-4848-B38B-182089D909FA}"/>
          </ac:spMkLst>
        </pc:spChg>
        <pc:spChg chg="mod">
          <ac:chgData name="胡 翌霖" userId="a9a41afe759712f0" providerId="LiveId" clId="{51FCA6BB-CD7B-4A90-A019-E826615A3048}" dt="2021-10-25T10:15:00.222" v="247" actId="26606"/>
          <ac:spMkLst>
            <pc:docMk/>
            <pc:sldMk cId="1409072959" sldId="276"/>
            <ac:spMk id="42" creationId="{B771C342-5A27-4C75-8F61-2DCE8793B82C}"/>
          </ac:spMkLst>
        </pc:spChg>
        <pc:spChg chg="add">
          <ac:chgData name="胡 翌霖" userId="a9a41afe759712f0" providerId="LiveId" clId="{51FCA6BB-CD7B-4A90-A019-E826615A3048}" dt="2021-10-25T10:15:00.222" v="247" actId="26606"/>
          <ac:spMkLst>
            <pc:docMk/>
            <pc:sldMk cId="1409072959" sldId="276"/>
            <ac:spMk id="45" creationId="{72B886CF-D3D5-4CDE-A0D0-35994223D8D7}"/>
          </ac:spMkLst>
        </pc:spChg>
        <pc:spChg chg="add">
          <ac:chgData name="胡 翌霖" userId="a9a41afe759712f0" providerId="LiveId" clId="{51FCA6BB-CD7B-4A90-A019-E826615A3048}" dt="2021-10-25T10:15:00.222" v="247" actId="26606"/>
          <ac:spMkLst>
            <pc:docMk/>
            <pc:sldMk cId="1409072959" sldId="276"/>
            <ac:spMk id="46" creationId="{FC139937-FF72-463A-8CD1-5AFF723B298A}"/>
          </ac:spMkLst>
        </pc:spChg>
        <pc:spChg chg="add">
          <ac:chgData name="胡 翌霖" userId="a9a41afe759712f0" providerId="LiveId" clId="{51FCA6BB-CD7B-4A90-A019-E826615A3048}" dt="2021-10-25T10:15:00.222" v="247" actId="26606"/>
          <ac:spMkLst>
            <pc:docMk/>
            <pc:sldMk cId="1409072959" sldId="276"/>
            <ac:spMk id="53" creationId="{5565521B-3AFA-45E0-B4C4-C6ED089C86E5}"/>
          </ac:spMkLst>
        </pc:spChg>
        <pc:cxnChg chg="del">
          <ac:chgData name="胡 翌霖" userId="a9a41afe759712f0" providerId="LiveId" clId="{51FCA6BB-CD7B-4A90-A019-E826615A3048}" dt="2021-10-25T08:25:39.678" v="36"/>
          <ac:cxnSpMkLst>
            <pc:docMk/>
            <pc:sldMk cId="1409072959" sldId="276"/>
            <ac:cxnSpMk id="41" creationId="{2D72A2C9-F3CA-4216-8BAD-FA4C970C3C4E}"/>
          </ac:cxnSpMkLst>
        </pc:cxnChg>
      </pc:sldChg>
      <pc:sldChg chg="addSp delSp modSp add mod setBg delDesignElem">
        <pc:chgData name="胡 翌霖" userId="a9a41afe759712f0" providerId="LiveId" clId="{51FCA6BB-CD7B-4A90-A019-E826615A3048}" dt="2021-10-25T10:19:30.315" v="262" actId="20577"/>
        <pc:sldMkLst>
          <pc:docMk/>
          <pc:sldMk cId="2150137985" sldId="277"/>
        </pc:sldMkLst>
        <pc:spChg chg="mod">
          <ac:chgData name="胡 翌霖" userId="a9a41afe759712f0" providerId="LiveId" clId="{51FCA6BB-CD7B-4A90-A019-E826615A3048}" dt="2021-10-25T10:19:30.315" v="262" actId="20577"/>
          <ac:spMkLst>
            <pc:docMk/>
            <pc:sldMk cId="2150137985" sldId="277"/>
            <ac:spMk id="2" creationId="{E3F03092-683A-4032-8DD4-A581D0F4675E}"/>
          </ac:spMkLst>
        </pc:spChg>
        <pc:spChg chg="del mod">
          <ac:chgData name="胡 翌霖" userId="a9a41afe759712f0" providerId="LiveId" clId="{51FCA6BB-CD7B-4A90-A019-E826615A3048}" dt="2021-10-25T10:19:16.868" v="260" actId="26606"/>
          <ac:spMkLst>
            <pc:docMk/>
            <pc:sldMk cId="2150137985" sldId="277"/>
            <ac:spMk id="3" creationId="{BE7ACD36-74D1-4E9D-B0AA-DF7C70B57A91}"/>
          </ac:spMkLst>
        </pc:spChg>
        <pc:spChg chg="add del">
          <ac:chgData name="胡 翌霖" userId="a9a41afe759712f0" providerId="LiveId" clId="{51FCA6BB-CD7B-4A90-A019-E826615A3048}" dt="2021-10-25T10:19:16.848" v="259" actId="26606"/>
          <ac:spMkLst>
            <pc:docMk/>
            <pc:sldMk cId="2150137985" sldId="277"/>
            <ac:spMk id="7" creationId="{72B886CF-D3D5-4CDE-A0D0-35994223D8D7}"/>
          </ac:spMkLst>
        </pc:spChg>
        <pc:spChg chg="del">
          <ac:chgData name="胡 翌霖" userId="a9a41afe759712f0" providerId="LiveId" clId="{51FCA6BB-CD7B-4A90-A019-E826615A3048}" dt="2021-10-25T08:25:39.678" v="36"/>
          <ac:spMkLst>
            <pc:docMk/>
            <pc:sldMk cId="2150137985" sldId="277"/>
            <ac:spMk id="8" creationId="{8D70B121-56F4-4848-B38B-182089D909FA}"/>
          </ac:spMkLst>
        </pc:spChg>
        <pc:spChg chg="add del">
          <ac:chgData name="胡 翌霖" userId="a9a41afe759712f0" providerId="LiveId" clId="{51FCA6BB-CD7B-4A90-A019-E826615A3048}" dt="2021-10-25T10:19:16.848" v="259" actId="26606"/>
          <ac:spMkLst>
            <pc:docMk/>
            <pc:sldMk cId="2150137985" sldId="277"/>
            <ac:spMk id="9" creationId="{FC139937-FF72-463A-8CD1-5AFF723B298A}"/>
          </ac:spMkLst>
        </pc:spChg>
        <pc:spChg chg="add del">
          <ac:chgData name="胡 翌霖" userId="a9a41afe759712f0" providerId="LiveId" clId="{51FCA6BB-CD7B-4A90-A019-E826615A3048}" dt="2021-10-25T10:19:16.848" v="259" actId="26606"/>
          <ac:spMkLst>
            <pc:docMk/>
            <pc:sldMk cId="2150137985" sldId="277"/>
            <ac:spMk id="11" creationId="{5565521B-3AFA-45E0-B4C4-C6ED089C86E5}"/>
          </ac:spMkLst>
        </pc:spChg>
        <pc:graphicFrameChg chg="add">
          <ac:chgData name="胡 翌霖" userId="a9a41afe759712f0" providerId="LiveId" clId="{51FCA6BB-CD7B-4A90-A019-E826615A3048}" dt="2021-10-25T10:19:16.868" v="260" actId="26606"/>
          <ac:graphicFrameMkLst>
            <pc:docMk/>
            <pc:sldMk cId="2150137985" sldId="277"/>
            <ac:graphicFrameMk id="13" creationId="{9B8FFA68-AC11-4336-AAF5-AB50883A9584}"/>
          </ac:graphicFrameMkLst>
        </pc:graphicFrameChg>
        <pc:cxnChg chg="del">
          <ac:chgData name="胡 翌霖" userId="a9a41afe759712f0" providerId="LiveId" clId="{51FCA6BB-CD7B-4A90-A019-E826615A3048}" dt="2021-10-25T08:25:39.678" v="36"/>
          <ac:cxnSpMkLst>
            <pc:docMk/>
            <pc:sldMk cId="2150137985" sldId="277"/>
            <ac:cxnSpMk id="10" creationId="{2D72A2C9-F3CA-4216-8BAD-FA4C970C3C4E}"/>
          </ac:cxnSpMkLst>
        </pc:cxnChg>
      </pc:sldChg>
      <pc:sldChg chg="addSp delSp modSp add del setBg">
        <pc:chgData name="胡 翌霖" userId="a9a41afe759712f0" providerId="LiveId" clId="{51FCA6BB-CD7B-4A90-A019-E826615A3048}" dt="2021-10-25T10:22:17.349" v="312" actId="47"/>
        <pc:sldMkLst>
          <pc:docMk/>
          <pc:sldMk cId="3532010156" sldId="278"/>
        </pc:sldMkLst>
        <pc:spChg chg="add mod">
          <ac:chgData name="胡 翌霖" userId="a9a41afe759712f0" providerId="LiveId" clId="{51FCA6BB-CD7B-4A90-A019-E826615A3048}" dt="2021-10-25T10:21:23.322" v="286" actId="21"/>
          <ac:spMkLst>
            <pc:docMk/>
            <pc:sldMk cId="3532010156" sldId="278"/>
            <ac:spMk id="2" creationId="{8D6EBC48-D839-4F91-B69D-B0E271CF8B03}"/>
          </ac:spMkLst>
        </pc:spChg>
        <pc:picChg chg="del">
          <ac:chgData name="胡 翌霖" userId="a9a41afe759712f0" providerId="LiveId" clId="{51FCA6BB-CD7B-4A90-A019-E826615A3048}" dt="2021-10-25T10:21:23.322" v="286" actId="21"/>
          <ac:picMkLst>
            <pc:docMk/>
            <pc:sldMk cId="3532010156" sldId="278"/>
            <ac:picMk id="7170" creationId="{333D3F15-737F-4F49-8B04-D4478412A66E}"/>
          </ac:picMkLst>
        </pc:picChg>
      </pc:sldChg>
      <pc:sldChg chg="addSp delSp modSp add mod setBg delDesignElem">
        <pc:chgData name="胡 翌霖" userId="a9a41afe759712f0" providerId="LiveId" clId="{51FCA6BB-CD7B-4A90-A019-E826615A3048}" dt="2021-10-25T10:20:51.277" v="285"/>
        <pc:sldMkLst>
          <pc:docMk/>
          <pc:sldMk cId="3803521327" sldId="279"/>
        </pc:sldMkLst>
        <pc:spChg chg="mod">
          <ac:chgData name="胡 翌霖" userId="a9a41afe759712f0" providerId="LiveId" clId="{51FCA6BB-CD7B-4A90-A019-E826615A3048}" dt="2021-10-25T10:20:07.774" v="264" actId="26606"/>
          <ac:spMkLst>
            <pc:docMk/>
            <pc:sldMk cId="3803521327" sldId="279"/>
            <ac:spMk id="2" creationId="{00FE1D33-5D9E-460F-993C-DEC25F9482A4}"/>
          </ac:spMkLst>
        </pc:spChg>
        <pc:spChg chg="mod">
          <ac:chgData name="胡 翌霖" userId="a9a41afe759712f0" providerId="LiveId" clId="{51FCA6BB-CD7B-4A90-A019-E826615A3048}" dt="2021-10-25T10:20:51.277" v="285"/>
          <ac:spMkLst>
            <pc:docMk/>
            <pc:sldMk cId="3803521327" sldId="279"/>
            <ac:spMk id="3" creationId="{8570A6EB-06F1-4538-8E91-743C29188871}"/>
          </ac:spMkLst>
        </pc:spChg>
        <pc:spChg chg="add">
          <ac:chgData name="胡 翌霖" userId="a9a41afe759712f0" providerId="LiveId" clId="{51FCA6BB-CD7B-4A90-A019-E826615A3048}" dt="2021-10-25T10:20:07.774" v="264" actId="26606"/>
          <ac:spMkLst>
            <pc:docMk/>
            <pc:sldMk cId="3803521327" sldId="279"/>
            <ac:spMk id="11" creationId="{3A93628A-4A26-42A6-859F-D1C95150AD7C}"/>
          </ac:spMkLst>
        </pc:spChg>
        <pc:spChg chg="add">
          <ac:chgData name="胡 翌霖" userId="a9a41afe759712f0" providerId="LiveId" clId="{51FCA6BB-CD7B-4A90-A019-E826615A3048}" dt="2021-10-25T10:20:07.774" v="264" actId="26606"/>
          <ac:spMkLst>
            <pc:docMk/>
            <pc:sldMk cId="3803521327" sldId="279"/>
            <ac:spMk id="13" creationId="{9D1E181F-DCF6-4D62-86AF-799CDE52FA58}"/>
          </ac:spMkLst>
        </pc:spChg>
        <pc:spChg chg="del">
          <ac:chgData name="胡 翌霖" userId="a9a41afe759712f0" providerId="LiveId" clId="{51FCA6BB-CD7B-4A90-A019-E826615A3048}" dt="2021-10-25T08:25:39.678" v="36"/>
          <ac:spMkLst>
            <pc:docMk/>
            <pc:sldMk cId="3803521327" sldId="279"/>
            <ac:spMk id="19" creationId="{E02F3C71-C981-4614-98EA-D6C494F8091E}"/>
          </ac:spMkLst>
        </pc:spChg>
        <pc:picChg chg="mod">
          <ac:chgData name="胡 翌霖" userId="a9a41afe759712f0" providerId="LiveId" clId="{51FCA6BB-CD7B-4A90-A019-E826615A3048}" dt="2021-10-25T10:20:07.774" v="264" actId="26606"/>
          <ac:picMkLst>
            <pc:docMk/>
            <pc:sldMk cId="3803521327" sldId="279"/>
            <ac:picMk id="5" creationId="{A15FC5A2-D9BA-45CB-B5B5-BB8A08076B9E}"/>
          </ac:picMkLst>
        </pc:picChg>
        <pc:picChg chg="mod ord">
          <ac:chgData name="胡 翌霖" userId="a9a41afe759712f0" providerId="LiveId" clId="{51FCA6BB-CD7B-4A90-A019-E826615A3048}" dt="2021-10-25T10:20:07.774" v="264" actId="26606"/>
          <ac:picMkLst>
            <pc:docMk/>
            <pc:sldMk cId="3803521327" sldId="279"/>
            <ac:picMk id="6" creationId="{03A6778B-9478-419A-B39F-F11802F6CDF7}"/>
          </ac:picMkLst>
        </pc:picChg>
        <pc:cxnChg chg="add">
          <ac:chgData name="胡 翌霖" userId="a9a41afe759712f0" providerId="LiveId" clId="{51FCA6BB-CD7B-4A90-A019-E826615A3048}" dt="2021-10-25T10:20:07.774" v="264" actId="26606"/>
          <ac:cxnSpMkLst>
            <pc:docMk/>
            <pc:sldMk cId="3803521327" sldId="279"/>
            <ac:cxnSpMk id="15" creationId="{7A5FDA87-C737-406E-9876-2EF48219DD37}"/>
          </ac:cxnSpMkLst>
        </pc:cxnChg>
      </pc:sldChg>
      <pc:sldChg chg="add">
        <pc:chgData name="胡 翌霖" userId="a9a41afe759712f0" providerId="LiveId" clId="{51FCA6BB-CD7B-4A90-A019-E826615A3048}" dt="2021-10-25T08:25:39.678" v="36"/>
        <pc:sldMkLst>
          <pc:docMk/>
          <pc:sldMk cId="7195139" sldId="280"/>
        </pc:sldMkLst>
      </pc:sldChg>
      <pc:sldChg chg="del">
        <pc:chgData name="胡 翌霖" userId="a9a41afe759712f0" providerId="LiveId" clId="{51FCA6BB-CD7B-4A90-A019-E826615A3048}" dt="2021-10-25T08:23:43.305" v="1" actId="47"/>
        <pc:sldMkLst>
          <pc:docMk/>
          <pc:sldMk cId="1945583804" sldId="281"/>
        </pc:sldMkLst>
      </pc:sldChg>
      <pc:sldChg chg="addSp delSp modSp add mod setBg setClrOvrMap">
        <pc:chgData name="胡 翌霖" userId="a9a41afe759712f0" providerId="LiveId" clId="{51FCA6BB-CD7B-4A90-A019-E826615A3048}" dt="2021-10-25T10:22:00.802" v="311" actId="18131"/>
        <pc:sldMkLst>
          <pc:docMk/>
          <pc:sldMk cId="3646800748" sldId="281"/>
        </pc:sldMkLst>
        <pc:spChg chg="mod">
          <ac:chgData name="胡 翌霖" userId="a9a41afe759712f0" providerId="LiveId" clId="{51FCA6BB-CD7B-4A90-A019-E826615A3048}" dt="2021-10-25T10:21:40.329" v="293" actId="26606"/>
          <ac:spMkLst>
            <pc:docMk/>
            <pc:sldMk cId="3646800748" sldId="281"/>
            <ac:spMk id="2" creationId="{EBC48C83-44B2-4ABF-BF5D-5EBF4EBFA344}"/>
          </ac:spMkLst>
        </pc:spChg>
        <pc:spChg chg="mod">
          <ac:chgData name="胡 翌霖" userId="a9a41afe759712f0" providerId="LiveId" clId="{51FCA6BB-CD7B-4A90-A019-E826615A3048}" dt="2021-10-25T10:21:40.329" v="293" actId="26606"/>
          <ac:spMkLst>
            <pc:docMk/>
            <pc:sldMk cId="3646800748" sldId="281"/>
            <ac:spMk id="3" creationId="{05123A8F-3981-414A-A62F-38D15FEAFFAF}"/>
          </ac:spMkLst>
        </pc:spChg>
        <pc:spChg chg="add del">
          <ac:chgData name="胡 翌霖" userId="a9a41afe759712f0" providerId="LiveId" clId="{51FCA6BB-CD7B-4A90-A019-E826615A3048}" dt="2021-10-25T10:21:33.362" v="290" actId="26606"/>
          <ac:spMkLst>
            <pc:docMk/>
            <pc:sldMk cId="3646800748" sldId="281"/>
            <ac:spMk id="11" creationId="{3CD9DF72-87A3-404E-A828-84CBF11A8303}"/>
          </ac:spMkLst>
        </pc:spChg>
        <pc:spChg chg="add del">
          <ac:chgData name="胡 翌霖" userId="a9a41afe759712f0" providerId="LiveId" clId="{51FCA6BB-CD7B-4A90-A019-E826615A3048}" dt="2021-10-25T10:21:40.323" v="292" actId="26606"/>
          <ac:spMkLst>
            <pc:docMk/>
            <pc:sldMk cId="3646800748" sldId="281"/>
            <ac:spMk id="15" creationId="{93D93209-E710-4E24-8089-E79FAB8B8995}"/>
          </ac:spMkLst>
        </pc:spChg>
        <pc:spChg chg="add del">
          <ac:chgData name="胡 翌霖" userId="a9a41afe759712f0" providerId="LiveId" clId="{51FCA6BB-CD7B-4A90-A019-E826615A3048}" dt="2021-10-25T10:21:40.323" v="292" actId="26606"/>
          <ac:spMkLst>
            <pc:docMk/>
            <pc:sldMk cId="3646800748" sldId="281"/>
            <ac:spMk id="16" creationId="{72B886CF-D3D5-4CDE-A0D0-35994223D8D7}"/>
          </ac:spMkLst>
        </pc:spChg>
        <pc:spChg chg="add del">
          <ac:chgData name="胡 翌霖" userId="a9a41afe759712f0" providerId="LiveId" clId="{51FCA6BB-CD7B-4A90-A019-E826615A3048}" dt="2021-10-25T10:21:40.323" v="292" actId="26606"/>
          <ac:spMkLst>
            <pc:docMk/>
            <pc:sldMk cId="3646800748" sldId="281"/>
            <ac:spMk id="17" creationId="{382E71F4-D030-4BB1-A3CF-F05B47099BF9}"/>
          </ac:spMkLst>
        </pc:spChg>
        <pc:spChg chg="add">
          <ac:chgData name="胡 翌霖" userId="a9a41afe759712f0" providerId="LiveId" clId="{51FCA6BB-CD7B-4A90-A019-E826615A3048}" dt="2021-10-25T10:21:40.329" v="293" actId="26606"/>
          <ac:spMkLst>
            <pc:docMk/>
            <pc:sldMk cId="3646800748" sldId="281"/>
            <ac:spMk id="19" creationId="{9B76D444-2756-434F-AE61-96D69830C13E}"/>
          </ac:spMkLst>
        </pc:spChg>
        <pc:spChg chg="add">
          <ac:chgData name="胡 翌霖" userId="a9a41afe759712f0" providerId="LiveId" clId="{51FCA6BB-CD7B-4A90-A019-E826615A3048}" dt="2021-10-25T10:21:40.329" v="293" actId="26606"/>
          <ac:spMkLst>
            <pc:docMk/>
            <pc:sldMk cId="3646800748" sldId="281"/>
            <ac:spMk id="20" creationId="{A27B6159-7734-4564-9E0F-C4BC43C36E52}"/>
          </ac:spMkLst>
        </pc:spChg>
        <pc:picChg chg="del">
          <ac:chgData name="胡 翌霖" userId="a9a41afe759712f0" providerId="LiveId" clId="{51FCA6BB-CD7B-4A90-A019-E826615A3048}" dt="2021-10-25T10:21:25.598" v="287" actId="478"/>
          <ac:picMkLst>
            <pc:docMk/>
            <pc:sldMk cId="3646800748" sldId="281"/>
            <ac:picMk id="5" creationId="{E50F6054-BAF2-435F-9D07-82AB962DA121}"/>
          </ac:picMkLst>
        </pc:picChg>
        <pc:picChg chg="add mod ord">
          <ac:chgData name="胡 翌霖" userId="a9a41afe759712f0" providerId="LiveId" clId="{51FCA6BB-CD7B-4A90-A019-E826615A3048}" dt="2021-10-25T10:22:00.802" v="311" actId="18131"/>
          <ac:picMkLst>
            <pc:docMk/>
            <pc:sldMk cId="3646800748" sldId="281"/>
            <ac:picMk id="6" creationId="{34EEEFDB-9263-415C-9F09-57B2AE4649AE}"/>
          </ac:picMkLst>
        </pc:picChg>
        <pc:cxnChg chg="add del">
          <ac:chgData name="胡 翌霖" userId="a9a41afe759712f0" providerId="LiveId" clId="{51FCA6BB-CD7B-4A90-A019-E826615A3048}" dt="2021-10-25T10:21:33.362" v="290" actId="26606"/>
          <ac:cxnSpMkLst>
            <pc:docMk/>
            <pc:sldMk cId="3646800748" sldId="281"/>
            <ac:cxnSpMk id="13" creationId="{20E3A342-4D61-4E3F-AF90-1AB42AEB96CC}"/>
          </ac:cxnSpMkLst>
        </pc:cxnChg>
        <pc:cxnChg chg="add">
          <ac:chgData name="胡 翌霖" userId="a9a41afe759712f0" providerId="LiveId" clId="{51FCA6BB-CD7B-4A90-A019-E826615A3048}" dt="2021-10-25T10:21:40.329" v="293" actId="26606"/>
          <ac:cxnSpMkLst>
            <pc:docMk/>
            <pc:sldMk cId="3646800748" sldId="281"/>
            <ac:cxnSpMk id="21" creationId="{E2FFB46B-05BC-4950-B18A-9593FDAE6ED7}"/>
          </ac:cxnSpMkLst>
        </pc:cxnChg>
      </pc:sldChg>
      <pc:sldChg chg="addSp delSp modSp add setBg delDesignElem">
        <pc:chgData name="胡 翌霖" userId="a9a41afe759712f0" providerId="LiveId" clId="{51FCA6BB-CD7B-4A90-A019-E826615A3048}" dt="2021-10-25T10:25:20.169" v="324" actId="478"/>
        <pc:sldMkLst>
          <pc:docMk/>
          <pc:sldMk cId="1367843292" sldId="282"/>
        </pc:sldMkLst>
        <pc:picChg chg="add mod">
          <ac:chgData name="胡 翌霖" userId="a9a41afe759712f0" providerId="LiveId" clId="{51FCA6BB-CD7B-4A90-A019-E826615A3048}" dt="2021-10-25T10:25:06.798" v="321"/>
          <ac:picMkLst>
            <pc:docMk/>
            <pc:sldMk cId="1367843292" sldId="282"/>
            <ac:picMk id="5" creationId="{607E77C8-8655-412D-B322-B61594E0F422}"/>
          </ac:picMkLst>
        </pc:picChg>
        <pc:picChg chg="add mod">
          <ac:chgData name="胡 翌霖" userId="a9a41afe759712f0" providerId="LiveId" clId="{51FCA6BB-CD7B-4A90-A019-E826615A3048}" dt="2021-10-25T10:25:09.143" v="323"/>
          <ac:picMkLst>
            <pc:docMk/>
            <pc:sldMk cId="1367843292" sldId="282"/>
            <ac:picMk id="6" creationId="{771A0DA2-C16F-4FAC-9F71-6DB86DF8C21E}"/>
          </ac:picMkLst>
        </pc:picChg>
        <pc:picChg chg="del">
          <ac:chgData name="胡 翌霖" userId="a9a41afe759712f0" providerId="LiveId" clId="{51FCA6BB-CD7B-4A90-A019-E826615A3048}" dt="2021-10-25T10:25:20.169" v="324" actId="478"/>
          <ac:picMkLst>
            <pc:docMk/>
            <pc:sldMk cId="1367843292" sldId="282"/>
            <ac:picMk id="20482" creationId="{F904E258-7B73-4D73-9CC0-527949A85B56}"/>
          </ac:picMkLst>
        </pc:picChg>
        <pc:cxnChg chg="del">
          <ac:chgData name="胡 翌霖" userId="a9a41afe759712f0" providerId="LiveId" clId="{51FCA6BB-CD7B-4A90-A019-E826615A3048}" dt="2021-10-25T08:25:39.678" v="36"/>
          <ac:cxnSpMkLst>
            <pc:docMk/>
            <pc:sldMk cId="1367843292" sldId="282"/>
            <ac:cxnSpMk id="71" creationId="{A7F400EE-A8A5-48AF-B4D6-291B52C6F0B0}"/>
          </ac:cxnSpMkLst>
        </pc:cxnChg>
      </pc:sldChg>
      <pc:sldChg chg="del">
        <pc:chgData name="胡 翌霖" userId="a9a41afe759712f0" providerId="LiveId" clId="{51FCA6BB-CD7B-4A90-A019-E826615A3048}" dt="2021-10-25T08:23:43.305" v="1" actId="47"/>
        <pc:sldMkLst>
          <pc:docMk/>
          <pc:sldMk cId="3504751736" sldId="282"/>
        </pc:sldMkLst>
      </pc:sldChg>
      <pc:sldChg chg="del">
        <pc:chgData name="胡 翌霖" userId="a9a41afe759712f0" providerId="LiveId" clId="{51FCA6BB-CD7B-4A90-A019-E826615A3048}" dt="2021-10-25T08:23:43.305" v="1" actId="47"/>
        <pc:sldMkLst>
          <pc:docMk/>
          <pc:sldMk cId="858792604" sldId="283"/>
        </pc:sldMkLst>
      </pc:sldChg>
      <pc:sldChg chg="add del setBg">
        <pc:chgData name="胡 翌霖" userId="a9a41afe759712f0" providerId="LiveId" clId="{51FCA6BB-CD7B-4A90-A019-E826615A3048}" dt="2021-10-25T10:25:33.771" v="325" actId="47"/>
        <pc:sldMkLst>
          <pc:docMk/>
          <pc:sldMk cId="3496203926" sldId="283"/>
        </pc:sldMkLst>
      </pc:sldChg>
      <pc:sldChg chg="del">
        <pc:chgData name="胡 翌霖" userId="a9a41afe759712f0" providerId="LiveId" clId="{51FCA6BB-CD7B-4A90-A019-E826615A3048}" dt="2021-10-25T08:23:43.305" v="1" actId="47"/>
        <pc:sldMkLst>
          <pc:docMk/>
          <pc:sldMk cId="1060632048" sldId="284"/>
        </pc:sldMkLst>
      </pc:sldChg>
      <pc:sldChg chg="delSp add">
        <pc:chgData name="胡 翌霖" userId="a9a41afe759712f0" providerId="LiveId" clId="{51FCA6BB-CD7B-4A90-A019-E826615A3048}" dt="2021-10-25T10:25:08.379" v="322" actId="21"/>
        <pc:sldMkLst>
          <pc:docMk/>
          <pc:sldMk cId="1554816708" sldId="284"/>
        </pc:sldMkLst>
        <pc:picChg chg="del">
          <ac:chgData name="胡 翌霖" userId="a9a41afe759712f0" providerId="LiveId" clId="{51FCA6BB-CD7B-4A90-A019-E826615A3048}" dt="2021-10-25T10:25:05.682" v="320" actId="21"/>
          <ac:picMkLst>
            <pc:docMk/>
            <pc:sldMk cId="1554816708" sldId="284"/>
            <ac:picMk id="5" creationId="{6FD122C8-AB00-4A50-93D7-AAB222392A60}"/>
          </ac:picMkLst>
        </pc:picChg>
        <pc:picChg chg="del">
          <ac:chgData name="胡 翌霖" userId="a9a41afe759712f0" providerId="LiveId" clId="{51FCA6BB-CD7B-4A90-A019-E826615A3048}" dt="2021-10-25T10:25:08.379" v="322" actId="21"/>
          <ac:picMkLst>
            <pc:docMk/>
            <pc:sldMk cId="1554816708" sldId="284"/>
            <ac:picMk id="8194" creationId="{0E85CEA5-A6AE-4044-B52B-3ACCA8D7886C}"/>
          </ac:picMkLst>
        </pc:picChg>
      </pc:sldChg>
      <pc:sldChg chg="del">
        <pc:chgData name="胡 翌霖" userId="a9a41afe759712f0" providerId="LiveId" clId="{51FCA6BB-CD7B-4A90-A019-E826615A3048}" dt="2021-10-25T08:23:43.305" v="1" actId="47"/>
        <pc:sldMkLst>
          <pc:docMk/>
          <pc:sldMk cId="1075085118" sldId="285"/>
        </pc:sldMkLst>
      </pc:sldChg>
      <pc:sldChg chg="addSp delSp modSp add mod setBg delDesignElem">
        <pc:chgData name="胡 翌霖" userId="a9a41afe759712f0" providerId="LiveId" clId="{51FCA6BB-CD7B-4A90-A019-E826615A3048}" dt="2021-10-25T10:18:05.476" v="255" actId="20577"/>
        <pc:sldMkLst>
          <pc:docMk/>
          <pc:sldMk cId="1635965435" sldId="286"/>
        </pc:sldMkLst>
        <pc:spChg chg="mod">
          <ac:chgData name="胡 翌霖" userId="a9a41afe759712f0" providerId="LiveId" clId="{51FCA6BB-CD7B-4A90-A019-E826615A3048}" dt="2021-10-25T10:18:05.476" v="255" actId="20577"/>
          <ac:spMkLst>
            <pc:docMk/>
            <pc:sldMk cId="1635965435" sldId="286"/>
            <ac:spMk id="2" creationId="{25768D7B-17C1-46EC-AC88-02A78424494F}"/>
          </ac:spMkLst>
        </pc:spChg>
        <pc:spChg chg="mod">
          <ac:chgData name="胡 翌霖" userId="a9a41afe759712f0" providerId="LiveId" clId="{51FCA6BB-CD7B-4A90-A019-E826615A3048}" dt="2021-10-25T10:17:12.328" v="254" actId="26606"/>
          <ac:spMkLst>
            <pc:docMk/>
            <pc:sldMk cId="1635965435" sldId="286"/>
            <ac:spMk id="3" creationId="{5E0C7A52-FB78-45CC-8F1E-FAE0D87C6919}"/>
          </ac:spMkLst>
        </pc:spChg>
        <pc:spChg chg="add">
          <ac:chgData name="胡 翌霖" userId="a9a41afe759712f0" providerId="LiveId" clId="{51FCA6BB-CD7B-4A90-A019-E826615A3048}" dt="2021-10-25T10:17:12.328" v="254" actId="26606"/>
          <ac:spMkLst>
            <pc:docMk/>
            <pc:sldMk cId="1635965435" sldId="286"/>
            <ac:spMk id="8" creationId="{72B886CF-D3D5-4CDE-A0D0-35994223D8D7}"/>
          </ac:spMkLst>
        </pc:spChg>
        <pc:spChg chg="add">
          <ac:chgData name="胡 翌霖" userId="a9a41afe759712f0" providerId="LiveId" clId="{51FCA6BB-CD7B-4A90-A019-E826615A3048}" dt="2021-10-25T10:17:12.328" v="254" actId="26606"/>
          <ac:spMkLst>
            <pc:docMk/>
            <pc:sldMk cId="1635965435" sldId="286"/>
            <ac:spMk id="10" creationId="{FC139937-FF72-463A-8CD1-5AFF723B298A}"/>
          </ac:spMkLst>
        </pc:spChg>
        <pc:spChg chg="add">
          <ac:chgData name="胡 翌霖" userId="a9a41afe759712f0" providerId="LiveId" clId="{51FCA6BB-CD7B-4A90-A019-E826615A3048}" dt="2021-10-25T10:17:12.328" v="254" actId="26606"/>
          <ac:spMkLst>
            <pc:docMk/>
            <pc:sldMk cId="1635965435" sldId="286"/>
            <ac:spMk id="12" creationId="{5565521B-3AFA-45E0-B4C4-C6ED089C86E5}"/>
          </ac:spMkLst>
        </pc:spChg>
        <pc:spChg chg="del">
          <ac:chgData name="胡 翌霖" userId="a9a41afe759712f0" providerId="LiveId" clId="{51FCA6BB-CD7B-4A90-A019-E826615A3048}" dt="2021-10-25T08:25:39.678" v="36"/>
          <ac:spMkLst>
            <pc:docMk/>
            <pc:sldMk cId="1635965435" sldId="286"/>
            <ac:spMk id="15" creationId="{8D70B121-56F4-4848-B38B-182089D909FA}"/>
          </ac:spMkLst>
        </pc:spChg>
        <pc:cxnChg chg="del">
          <ac:chgData name="胡 翌霖" userId="a9a41afe759712f0" providerId="LiveId" clId="{51FCA6BB-CD7B-4A90-A019-E826615A3048}" dt="2021-10-25T08:25:39.678" v="36"/>
          <ac:cxnSpMkLst>
            <pc:docMk/>
            <pc:sldMk cId="1635965435" sldId="286"/>
            <ac:cxnSpMk id="16" creationId="{2D72A2C9-F3CA-4216-8BAD-FA4C970C3C4E}"/>
          </ac:cxnSpMkLst>
        </pc:cxnChg>
      </pc:sldChg>
      <pc:sldChg chg="del">
        <pc:chgData name="胡 翌霖" userId="a9a41afe759712f0" providerId="LiveId" clId="{51FCA6BB-CD7B-4A90-A019-E826615A3048}" dt="2021-10-25T08:23:43.305" v="1" actId="47"/>
        <pc:sldMkLst>
          <pc:docMk/>
          <pc:sldMk cId="2866183508" sldId="286"/>
        </pc:sldMkLst>
      </pc:sldChg>
      <pc:sldChg chg="del">
        <pc:chgData name="胡 翌霖" userId="a9a41afe759712f0" providerId="LiveId" clId="{51FCA6BB-CD7B-4A90-A019-E826615A3048}" dt="2021-10-25T08:23:43.305" v="1" actId="47"/>
        <pc:sldMkLst>
          <pc:docMk/>
          <pc:sldMk cId="1132787032" sldId="287"/>
        </pc:sldMkLst>
      </pc:sldChg>
      <pc:sldChg chg="addSp delSp modSp add mod setBg delDesignElem">
        <pc:chgData name="胡 翌霖" userId="a9a41afe759712f0" providerId="LiveId" clId="{51FCA6BB-CD7B-4A90-A019-E826615A3048}" dt="2021-10-25T10:18:28.745" v="257" actId="20577"/>
        <pc:sldMkLst>
          <pc:docMk/>
          <pc:sldMk cId="1978046400" sldId="287"/>
        </pc:sldMkLst>
        <pc:spChg chg="mod">
          <ac:chgData name="胡 翌霖" userId="a9a41afe759712f0" providerId="LiveId" clId="{51FCA6BB-CD7B-4A90-A019-E826615A3048}" dt="2021-10-25T10:18:28.745" v="257" actId="20577"/>
          <ac:spMkLst>
            <pc:docMk/>
            <pc:sldMk cId="1978046400" sldId="287"/>
            <ac:spMk id="2" creationId="{09765AFC-AEBF-48E8-890B-BD016B6DF584}"/>
          </ac:spMkLst>
        </pc:spChg>
        <pc:spChg chg="mod">
          <ac:chgData name="胡 翌霖" userId="a9a41afe759712f0" providerId="LiveId" clId="{51FCA6BB-CD7B-4A90-A019-E826615A3048}" dt="2021-10-25T10:18:26.258" v="256" actId="26606"/>
          <ac:spMkLst>
            <pc:docMk/>
            <pc:sldMk cId="1978046400" sldId="287"/>
            <ac:spMk id="3" creationId="{1BEC71E2-7377-454E-9DFC-B405FA7D8430}"/>
          </ac:spMkLst>
        </pc:spChg>
        <pc:spChg chg="add">
          <ac:chgData name="胡 翌霖" userId="a9a41afe759712f0" providerId="LiveId" clId="{51FCA6BB-CD7B-4A90-A019-E826615A3048}" dt="2021-10-25T10:18:26.258" v="256" actId="26606"/>
          <ac:spMkLst>
            <pc:docMk/>
            <pc:sldMk cId="1978046400" sldId="287"/>
            <ac:spMk id="8" creationId="{72B886CF-D3D5-4CDE-A0D0-35994223D8D7}"/>
          </ac:spMkLst>
        </pc:spChg>
        <pc:spChg chg="add">
          <ac:chgData name="胡 翌霖" userId="a9a41afe759712f0" providerId="LiveId" clId="{51FCA6BB-CD7B-4A90-A019-E826615A3048}" dt="2021-10-25T10:18:26.258" v="256" actId="26606"/>
          <ac:spMkLst>
            <pc:docMk/>
            <pc:sldMk cId="1978046400" sldId="287"/>
            <ac:spMk id="10" creationId="{FC139937-FF72-463A-8CD1-5AFF723B298A}"/>
          </ac:spMkLst>
        </pc:spChg>
        <pc:spChg chg="add">
          <ac:chgData name="胡 翌霖" userId="a9a41afe759712f0" providerId="LiveId" clId="{51FCA6BB-CD7B-4A90-A019-E826615A3048}" dt="2021-10-25T10:18:26.258" v="256" actId="26606"/>
          <ac:spMkLst>
            <pc:docMk/>
            <pc:sldMk cId="1978046400" sldId="287"/>
            <ac:spMk id="12" creationId="{5565521B-3AFA-45E0-B4C4-C6ED089C86E5}"/>
          </ac:spMkLst>
        </pc:spChg>
        <pc:spChg chg="del">
          <ac:chgData name="胡 翌霖" userId="a9a41afe759712f0" providerId="LiveId" clId="{51FCA6BB-CD7B-4A90-A019-E826615A3048}" dt="2021-10-25T08:25:39.678" v="36"/>
          <ac:spMkLst>
            <pc:docMk/>
            <pc:sldMk cId="1978046400" sldId="287"/>
            <ac:spMk id="24" creationId="{4351DFE5-F63D-4BE0-BDA9-E3EB88F01AA5}"/>
          </ac:spMkLst>
        </pc:spChg>
        <pc:picChg chg="del">
          <ac:chgData name="胡 翌霖" userId="a9a41afe759712f0" providerId="LiveId" clId="{51FCA6BB-CD7B-4A90-A019-E826615A3048}" dt="2021-10-25T08:25:39.678" v="36"/>
          <ac:picMkLst>
            <pc:docMk/>
            <pc:sldMk cId="1978046400" sldId="287"/>
            <ac:picMk id="25" creationId="{3AA16612-ACD2-4A16-8F2B-4514FD6BF28F}"/>
          </ac:picMkLst>
        </pc:picChg>
      </pc:sldChg>
      <pc:sldChg chg="del">
        <pc:chgData name="胡 翌霖" userId="a9a41afe759712f0" providerId="LiveId" clId="{51FCA6BB-CD7B-4A90-A019-E826615A3048}" dt="2021-10-25T08:23:43.305" v="1" actId="47"/>
        <pc:sldMkLst>
          <pc:docMk/>
          <pc:sldMk cId="1006655231" sldId="288"/>
        </pc:sldMkLst>
      </pc:sldChg>
      <pc:sldChg chg="delSp add setBg delDesignElem">
        <pc:chgData name="胡 翌霖" userId="a9a41afe759712f0" providerId="LiveId" clId="{51FCA6BB-CD7B-4A90-A019-E826615A3048}" dt="2021-10-25T08:25:39.678" v="36"/>
        <pc:sldMkLst>
          <pc:docMk/>
          <pc:sldMk cId="3712080975" sldId="288"/>
        </pc:sldMkLst>
        <pc:spChg chg="del">
          <ac:chgData name="胡 翌霖" userId="a9a41afe759712f0" providerId="LiveId" clId="{51FCA6BB-CD7B-4A90-A019-E826615A3048}" dt="2021-10-25T08:25:39.678" v="36"/>
          <ac:spMkLst>
            <pc:docMk/>
            <pc:sldMk cId="3712080975" sldId="288"/>
            <ac:spMk id="8" creationId="{8D70B121-56F4-4848-B38B-182089D909FA}"/>
          </ac:spMkLst>
        </pc:spChg>
        <pc:cxnChg chg="del">
          <ac:chgData name="胡 翌霖" userId="a9a41afe759712f0" providerId="LiveId" clId="{51FCA6BB-CD7B-4A90-A019-E826615A3048}" dt="2021-10-25T08:25:39.678" v="36"/>
          <ac:cxnSpMkLst>
            <pc:docMk/>
            <pc:sldMk cId="3712080975" sldId="288"/>
            <ac:cxnSpMk id="10" creationId="{2D72A2C9-F3CA-4216-8BAD-FA4C970C3C4E}"/>
          </ac:cxnSpMkLst>
        </pc:cxnChg>
      </pc:sldChg>
      <pc:sldChg chg="del">
        <pc:chgData name="胡 翌霖" userId="a9a41afe759712f0" providerId="LiveId" clId="{51FCA6BB-CD7B-4A90-A019-E826615A3048}" dt="2021-10-25T08:23:43.305" v="1" actId="47"/>
        <pc:sldMkLst>
          <pc:docMk/>
          <pc:sldMk cId="400572447" sldId="289"/>
        </pc:sldMkLst>
      </pc:sldChg>
      <pc:sldChg chg="delSp add setBg delDesignElem">
        <pc:chgData name="胡 翌霖" userId="a9a41afe759712f0" providerId="LiveId" clId="{51FCA6BB-CD7B-4A90-A019-E826615A3048}" dt="2021-10-25T08:25:39.678" v="36"/>
        <pc:sldMkLst>
          <pc:docMk/>
          <pc:sldMk cId="2506609014" sldId="289"/>
        </pc:sldMkLst>
        <pc:spChg chg="del">
          <ac:chgData name="胡 翌霖" userId="a9a41afe759712f0" providerId="LiveId" clId="{51FCA6BB-CD7B-4A90-A019-E826615A3048}" dt="2021-10-25T08:25:39.678" v="36"/>
          <ac:spMkLst>
            <pc:docMk/>
            <pc:sldMk cId="2506609014" sldId="289"/>
            <ac:spMk id="167" creationId="{78907291-9D6D-4740-81DB-441477BCA279}"/>
          </ac:spMkLst>
        </pc:spChg>
        <pc:spChg chg="del">
          <ac:chgData name="胡 翌霖" userId="a9a41afe759712f0" providerId="LiveId" clId="{51FCA6BB-CD7B-4A90-A019-E826615A3048}" dt="2021-10-25T08:25:39.678" v="36"/>
          <ac:spMkLst>
            <pc:docMk/>
            <pc:sldMk cId="2506609014" sldId="289"/>
            <ac:spMk id="13322" creationId="{9D3A9E89-033E-4C4A-8C41-416DABFFD307}"/>
          </ac:spMkLst>
        </pc:spChg>
        <pc:spChg chg="del">
          <ac:chgData name="胡 翌霖" userId="a9a41afe759712f0" providerId="LiveId" clId="{51FCA6BB-CD7B-4A90-A019-E826615A3048}" dt="2021-10-25T08:25:39.678" v="36"/>
          <ac:spMkLst>
            <pc:docMk/>
            <pc:sldMk cId="2506609014" sldId="289"/>
            <ac:spMk id="13323" creationId="{86293361-111E-427D-8E5B-256944AC8395}"/>
          </ac:spMkLst>
        </pc:spChg>
        <pc:grpChg chg="del">
          <ac:chgData name="胡 翌霖" userId="a9a41afe759712f0" providerId="LiveId" clId="{51FCA6BB-CD7B-4A90-A019-E826615A3048}" dt="2021-10-25T08:25:39.678" v="36"/>
          <ac:grpSpMkLst>
            <pc:docMk/>
            <pc:sldMk cId="2506609014" sldId="289"/>
            <ac:grpSpMk id="13324" creationId="{9A19A3F5-314C-46CC-8695-7C6BFCACFE8C}"/>
          </ac:grpSpMkLst>
        </pc:grpChg>
      </pc:sldChg>
      <pc:sldChg chg="add setBg">
        <pc:chgData name="胡 翌霖" userId="a9a41afe759712f0" providerId="LiveId" clId="{51FCA6BB-CD7B-4A90-A019-E826615A3048}" dt="2021-10-25T08:25:39.678" v="36"/>
        <pc:sldMkLst>
          <pc:docMk/>
          <pc:sldMk cId="1377429587" sldId="290"/>
        </pc:sldMkLst>
      </pc:sldChg>
      <pc:sldChg chg="del">
        <pc:chgData name="胡 翌霖" userId="a9a41afe759712f0" providerId="LiveId" clId="{51FCA6BB-CD7B-4A90-A019-E826615A3048}" dt="2021-10-25T08:23:43.305" v="1" actId="47"/>
        <pc:sldMkLst>
          <pc:docMk/>
          <pc:sldMk cId="2226467000" sldId="290"/>
        </pc:sldMkLst>
      </pc:sldChg>
      <pc:sldChg chg="del">
        <pc:chgData name="胡 翌霖" userId="a9a41afe759712f0" providerId="LiveId" clId="{51FCA6BB-CD7B-4A90-A019-E826615A3048}" dt="2021-10-25T08:23:43.305" v="1" actId="47"/>
        <pc:sldMkLst>
          <pc:docMk/>
          <pc:sldMk cId="4135706163" sldId="291"/>
        </pc:sldMkLst>
      </pc:sldChg>
      <pc:sldChg chg="del">
        <pc:chgData name="胡 翌霖" userId="a9a41afe759712f0" providerId="LiveId" clId="{51FCA6BB-CD7B-4A90-A019-E826615A3048}" dt="2021-10-25T08:23:43.305" v="1" actId="47"/>
        <pc:sldMkLst>
          <pc:docMk/>
          <pc:sldMk cId="259104421" sldId="292"/>
        </pc:sldMkLst>
      </pc:sldChg>
      <pc:sldChg chg="add">
        <pc:chgData name="胡 翌霖" userId="a9a41afe759712f0" providerId="LiveId" clId="{51FCA6BB-CD7B-4A90-A019-E826615A3048}" dt="2021-10-25T08:25:39.678" v="36"/>
        <pc:sldMkLst>
          <pc:docMk/>
          <pc:sldMk cId="3976440896" sldId="292"/>
        </pc:sldMkLst>
      </pc:sldChg>
      <pc:sldChg chg="del">
        <pc:chgData name="胡 翌霖" userId="a9a41afe759712f0" providerId="LiveId" clId="{51FCA6BB-CD7B-4A90-A019-E826615A3048}" dt="2021-10-25T08:23:43.305" v="1" actId="47"/>
        <pc:sldMkLst>
          <pc:docMk/>
          <pc:sldMk cId="661478525" sldId="293"/>
        </pc:sldMkLst>
      </pc:sldChg>
      <pc:sldChg chg="del">
        <pc:chgData name="胡 翌霖" userId="a9a41afe759712f0" providerId="LiveId" clId="{51FCA6BB-CD7B-4A90-A019-E826615A3048}" dt="2021-10-25T08:23:43.305" v="1" actId="47"/>
        <pc:sldMkLst>
          <pc:docMk/>
          <pc:sldMk cId="2162818672" sldId="294"/>
        </pc:sldMkLst>
      </pc:sldChg>
      <pc:sldChg chg="add">
        <pc:chgData name="胡 翌霖" userId="a9a41afe759712f0" providerId="LiveId" clId="{51FCA6BB-CD7B-4A90-A019-E826615A3048}" dt="2021-10-25T08:25:39.678" v="36"/>
        <pc:sldMkLst>
          <pc:docMk/>
          <pc:sldMk cId="3900751830" sldId="294"/>
        </pc:sldMkLst>
      </pc:sldChg>
      <pc:sldChg chg="del">
        <pc:chgData name="胡 翌霖" userId="a9a41afe759712f0" providerId="LiveId" clId="{51FCA6BB-CD7B-4A90-A019-E826615A3048}" dt="2021-10-25T08:23:43.305" v="1" actId="47"/>
        <pc:sldMkLst>
          <pc:docMk/>
          <pc:sldMk cId="63157963" sldId="297"/>
        </pc:sldMkLst>
      </pc:sldChg>
      <pc:sldChg chg="add">
        <pc:chgData name="胡 翌霖" userId="a9a41afe759712f0" providerId="LiveId" clId="{51FCA6BB-CD7B-4A90-A019-E826615A3048}" dt="2021-10-25T08:25:39.678" v="36"/>
        <pc:sldMkLst>
          <pc:docMk/>
          <pc:sldMk cId="2997731456" sldId="297"/>
        </pc:sldMkLst>
      </pc:sldChg>
      <pc:sldChg chg="del">
        <pc:chgData name="胡 翌霖" userId="a9a41afe759712f0" providerId="LiveId" clId="{51FCA6BB-CD7B-4A90-A019-E826615A3048}" dt="2021-10-25T08:23:43.305" v="1" actId="47"/>
        <pc:sldMkLst>
          <pc:docMk/>
          <pc:sldMk cId="718481865" sldId="298"/>
        </pc:sldMkLst>
      </pc:sldChg>
      <pc:sldChg chg="del">
        <pc:chgData name="胡 翌霖" userId="a9a41afe759712f0" providerId="LiveId" clId="{51FCA6BB-CD7B-4A90-A019-E826615A3048}" dt="2021-10-25T08:23:43.305" v="1" actId="47"/>
        <pc:sldMkLst>
          <pc:docMk/>
          <pc:sldMk cId="2854250307" sldId="299"/>
        </pc:sldMkLst>
      </pc:sldChg>
      <pc:sldChg chg="delSp add del setBg delDesignElem">
        <pc:chgData name="胡 翌霖" userId="a9a41afe759712f0" providerId="LiveId" clId="{51FCA6BB-CD7B-4A90-A019-E826615A3048}" dt="2021-10-25T10:16:27.528" v="249" actId="47"/>
        <pc:sldMkLst>
          <pc:docMk/>
          <pc:sldMk cId="3226561379" sldId="300"/>
        </pc:sldMkLst>
        <pc:spChg chg="del">
          <ac:chgData name="胡 翌霖" userId="a9a41afe759712f0" providerId="LiveId" clId="{51FCA6BB-CD7B-4A90-A019-E826615A3048}" dt="2021-10-25T08:25:39.678" v="36"/>
          <ac:spMkLst>
            <pc:docMk/>
            <pc:sldMk cId="3226561379" sldId="300"/>
            <ac:spMk id="79" creationId="{928F64C6-FE22-4FC1-A763-DFCC514811BD}"/>
          </ac:spMkLst>
        </pc:spChg>
        <pc:cxnChg chg="del">
          <ac:chgData name="胡 翌霖" userId="a9a41afe759712f0" providerId="LiveId" clId="{51FCA6BB-CD7B-4A90-A019-E826615A3048}" dt="2021-10-25T08:25:39.678" v="36"/>
          <ac:cxnSpMkLst>
            <pc:docMk/>
            <pc:sldMk cId="3226561379" sldId="300"/>
            <ac:cxnSpMk id="81" creationId="{5C34627B-48E6-4F4D-B843-97717A86B490}"/>
          </ac:cxnSpMkLst>
        </pc:cxnChg>
      </pc:sldChg>
      <pc:sldChg chg="delSp modSp add mod">
        <pc:chgData name="胡 翌霖" userId="a9a41afe759712f0" providerId="LiveId" clId="{51FCA6BB-CD7B-4A90-A019-E826615A3048}" dt="2021-10-25T10:24:32.728" v="319" actId="478"/>
        <pc:sldMkLst>
          <pc:docMk/>
          <pc:sldMk cId="1904292970" sldId="315"/>
        </pc:sldMkLst>
        <pc:spChg chg="mod">
          <ac:chgData name="胡 翌霖" userId="a9a41afe759712f0" providerId="LiveId" clId="{51FCA6BB-CD7B-4A90-A019-E826615A3048}" dt="2021-10-25T08:40:00.409" v="145"/>
          <ac:spMkLst>
            <pc:docMk/>
            <pc:sldMk cId="1904292970" sldId="315"/>
            <ac:spMk id="2" creationId="{750E2AF2-7A6B-48BA-9B10-228F7269A963}"/>
          </ac:spMkLst>
        </pc:spChg>
        <pc:spChg chg="del">
          <ac:chgData name="胡 翌霖" userId="a9a41afe759712f0" providerId="LiveId" clId="{51FCA6BB-CD7B-4A90-A019-E826615A3048}" dt="2021-10-25T10:24:32.728" v="319" actId="478"/>
          <ac:spMkLst>
            <pc:docMk/>
            <pc:sldMk cId="1904292970" sldId="315"/>
            <ac:spMk id="3" creationId="{CEB6C48B-498F-41A8-9B40-9500E4295E0B}"/>
          </ac:spMkLst>
        </pc:spChg>
        <pc:picChg chg="mod">
          <ac:chgData name="胡 翌霖" userId="a9a41afe759712f0" providerId="LiveId" clId="{51FCA6BB-CD7B-4A90-A019-E826615A3048}" dt="2021-10-25T10:24:31.048" v="318" actId="1076"/>
          <ac:picMkLst>
            <pc:docMk/>
            <pc:sldMk cId="1904292970" sldId="315"/>
            <ac:picMk id="4" creationId="{ED385DC7-CD5B-44CC-81FE-66EBD533C7B5}"/>
          </ac:picMkLst>
        </pc:picChg>
        <pc:picChg chg="mod">
          <ac:chgData name="胡 翌霖" userId="a9a41afe759712f0" providerId="LiveId" clId="{51FCA6BB-CD7B-4A90-A019-E826615A3048}" dt="2021-10-25T08:40:03.892" v="146" actId="1076"/>
          <ac:picMkLst>
            <pc:docMk/>
            <pc:sldMk cId="1904292970" sldId="315"/>
            <ac:picMk id="5" creationId="{A5856AEC-11E3-40DC-95E6-A4FEAEEB97F6}"/>
          </ac:picMkLst>
        </pc:picChg>
      </pc:sldChg>
      <pc:sldChg chg="modSp add del mod">
        <pc:chgData name="胡 翌霖" userId="a9a41afe759712f0" providerId="LiveId" clId="{51FCA6BB-CD7B-4A90-A019-E826615A3048}" dt="2021-10-25T08:39:05.548" v="125" actId="2696"/>
        <pc:sldMkLst>
          <pc:docMk/>
          <pc:sldMk cId="2230657834" sldId="315"/>
        </pc:sldMkLst>
        <pc:picChg chg="mod">
          <ac:chgData name="胡 翌霖" userId="a9a41afe759712f0" providerId="LiveId" clId="{51FCA6BB-CD7B-4A90-A019-E826615A3048}" dt="2021-10-25T08:37:26.438" v="85" actId="1076"/>
          <ac:picMkLst>
            <pc:docMk/>
            <pc:sldMk cId="2230657834" sldId="315"/>
            <ac:picMk id="5" creationId="{A5856AEC-11E3-40DC-95E6-A4FEAEEB97F6}"/>
          </ac:picMkLst>
        </pc:picChg>
      </pc:sldChg>
      <pc:sldChg chg="del">
        <pc:chgData name="胡 翌霖" userId="a9a41afe759712f0" providerId="LiveId" clId="{51FCA6BB-CD7B-4A90-A019-E826615A3048}" dt="2021-10-25T08:23:43.305" v="1" actId="47"/>
        <pc:sldMkLst>
          <pc:docMk/>
          <pc:sldMk cId="805984027" sldId="321"/>
        </pc:sldMkLst>
      </pc:sldChg>
      <pc:sldChg chg="del">
        <pc:chgData name="胡 翌霖" userId="a9a41afe759712f0" providerId="LiveId" clId="{51FCA6BB-CD7B-4A90-A019-E826615A3048}" dt="2021-10-25T08:23:43.305" v="1" actId="47"/>
        <pc:sldMkLst>
          <pc:docMk/>
          <pc:sldMk cId="3092793469" sldId="322"/>
        </pc:sldMkLst>
      </pc:sldChg>
      <pc:sldChg chg="addSp delSp modSp add mod setBg delDesignElem">
        <pc:chgData name="胡 翌霖" userId="a9a41afe759712f0" providerId="LiveId" clId="{51FCA6BB-CD7B-4A90-A019-E826615A3048}" dt="2021-10-25T10:22:22.973" v="317" actId="26606"/>
        <pc:sldMkLst>
          <pc:docMk/>
          <pc:sldMk cId="4193809569" sldId="322"/>
        </pc:sldMkLst>
        <pc:spChg chg="mod ord">
          <ac:chgData name="胡 翌霖" userId="a9a41afe759712f0" providerId="LiveId" clId="{51FCA6BB-CD7B-4A90-A019-E826615A3048}" dt="2021-10-25T10:22:22.973" v="317" actId="26606"/>
          <ac:spMkLst>
            <pc:docMk/>
            <pc:sldMk cId="4193809569" sldId="322"/>
            <ac:spMk id="2" creationId="{56834910-2015-42F1-9E96-B04B848A4368}"/>
          </ac:spMkLst>
        </pc:spChg>
        <pc:spChg chg="del">
          <ac:chgData name="胡 翌霖" userId="a9a41afe759712f0" providerId="LiveId" clId="{51FCA6BB-CD7B-4A90-A019-E826615A3048}" dt="2021-10-25T08:25:39.678" v="36"/>
          <ac:spMkLst>
            <pc:docMk/>
            <pc:sldMk cId="4193809569" sldId="322"/>
            <ac:spMk id="13" creationId="{823AC064-BC96-4F32-8AE1-B2FD38754823}"/>
          </ac:spMkLst>
        </pc:spChg>
        <pc:spChg chg="add del">
          <ac:chgData name="胡 翌霖" userId="a9a41afe759712f0" providerId="LiveId" clId="{51FCA6BB-CD7B-4A90-A019-E826615A3048}" dt="2021-10-25T10:22:21.342" v="314" actId="26606"/>
          <ac:spMkLst>
            <pc:docMk/>
            <pc:sldMk cId="4193809569" sldId="322"/>
            <ac:spMk id="14" creationId="{A4AC5506-6312-4701-8D3C-40187889A947}"/>
          </ac:spMkLst>
        </pc:spChg>
        <pc:spChg chg="add del">
          <ac:chgData name="胡 翌霖" userId="a9a41afe759712f0" providerId="LiveId" clId="{51FCA6BB-CD7B-4A90-A019-E826615A3048}" dt="2021-10-25T10:22:22.970" v="316" actId="26606"/>
          <ac:spMkLst>
            <pc:docMk/>
            <pc:sldMk cId="4193809569" sldId="322"/>
            <ac:spMk id="16" creationId="{823AC064-BC96-4F32-8AE1-B2FD38754823}"/>
          </ac:spMkLst>
        </pc:spChg>
        <pc:spChg chg="add">
          <ac:chgData name="胡 翌霖" userId="a9a41afe759712f0" providerId="LiveId" clId="{51FCA6BB-CD7B-4A90-A019-E826615A3048}" dt="2021-10-25T10:22:22.973" v="317" actId="26606"/>
          <ac:spMkLst>
            <pc:docMk/>
            <pc:sldMk cId="4193809569" sldId="322"/>
            <ac:spMk id="22" creationId="{A4AC5506-6312-4701-8D3C-40187889A947}"/>
          </ac:spMkLst>
        </pc:spChg>
        <pc:picChg chg="mod">
          <ac:chgData name="胡 翌霖" userId="a9a41afe759712f0" providerId="LiveId" clId="{51FCA6BB-CD7B-4A90-A019-E826615A3048}" dt="2021-10-25T10:22:22.973" v="317" actId="26606"/>
          <ac:picMkLst>
            <pc:docMk/>
            <pc:sldMk cId="4193809569" sldId="322"/>
            <ac:picMk id="6" creationId="{39215437-FB81-4850-816B-7B62E90B3D3B}"/>
          </ac:picMkLst>
        </pc:picChg>
        <pc:picChg chg="mod ord">
          <ac:chgData name="胡 翌霖" userId="a9a41afe759712f0" providerId="LiveId" clId="{51FCA6BB-CD7B-4A90-A019-E826615A3048}" dt="2021-10-25T10:22:22.973" v="317" actId="26606"/>
          <ac:picMkLst>
            <pc:docMk/>
            <pc:sldMk cId="4193809569" sldId="322"/>
            <ac:picMk id="8" creationId="{8FC9576D-71F8-4123-8B4C-659BB20F13B8}"/>
          </ac:picMkLst>
        </pc:picChg>
        <pc:cxnChg chg="del">
          <ac:chgData name="胡 翌霖" userId="a9a41afe759712f0" providerId="LiveId" clId="{51FCA6BB-CD7B-4A90-A019-E826615A3048}" dt="2021-10-25T08:25:39.678" v="36"/>
          <ac:cxnSpMkLst>
            <pc:docMk/>
            <pc:sldMk cId="4193809569" sldId="322"/>
            <ac:cxnSpMk id="15" creationId="{7E7C77BC-7138-40B1-A15B-20F57A494629}"/>
          </ac:cxnSpMkLst>
        </pc:cxnChg>
        <pc:cxnChg chg="del">
          <ac:chgData name="胡 翌霖" userId="a9a41afe759712f0" providerId="LiveId" clId="{51FCA6BB-CD7B-4A90-A019-E826615A3048}" dt="2021-10-25T08:25:39.678" v="36"/>
          <ac:cxnSpMkLst>
            <pc:docMk/>
            <pc:sldMk cId="4193809569" sldId="322"/>
            <ac:cxnSpMk id="17" creationId="{DB146403-F3D6-484B-B2ED-97F9565D0370}"/>
          </ac:cxnSpMkLst>
        </pc:cxnChg>
        <pc:cxnChg chg="add del">
          <ac:chgData name="胡 翌霖" userId="a9a41afe759712f0" providerId="LiveId" clId="{51FCA6BB-CD7B-4A90-A019-E826615A3048}" dt="2021-10-25T10:22:22.970" v="316" actId="26606"/>
          <ac:cxnSpMkLst>
            <pc:docMk/>
            <pc:sldMk cId="4193809569" sldId="322"/>
            <ac:cxnSpMk id="18" creationId="{7E7C77BC-7138-40B1-A15B-20F57A494629}"/>
          </ac:cxnSpMkLst>
        </pc:cxnChg>
        <pc:cxnChg chg="add del">
          <ac:chgData name="胡 翌霖" userId="a9a41afe759712f0" providerId="LiveId" clId="{51FCA6BB-CD7B-4A90-A019-E826615A3048}" dt="2021-10-25T10:22:22.970" v="316" actId="26606"/>
          <ac:cxnSpMkLst>
            <pc:docMk/>
            <pc:sldMk cId="4193809569" sldId="322"/>
            <ac:cxnSpMk id="20" creationId="{DB146403-F3D6-484B-B2ED-97F9565D0370}"/>
          </ac:cxnSpMkLst>
        </pc:cxnChg>
      </pc:sldChg>
      <pc:sldChg chg="addSp delSp modSp mod setBg addAnim modAnim setClrOvrMap">
        <pc:chgData name="胡 翌霖" userId="a9a41afe759712f0" providerId="LiveId" clId="{51FCA6BB-CD7B-4A90-A019-E826615A3048}" dt="2021-10-25T09:38:44.536" v="156" actId="207"/>
        <pc:sldMkLst>
          <pc:docMk/>
          <pc:sldMk cId="492686361" sldId="323"/>
        </pc:sldMkLst>
        <pc:spChg chg="mod">
          <ac:chgData name="胡 翌霖" userId="a9a41afe759712f0" providerId="LiveId" clId="{51FCA6BB-CD7B-4A90-A019-E826615A3048}" dt="2021-10-25T09:38:44.536" v="156" actId="207"/>
          <ac:spMkLst>
            <pc:docMk/>
            <pc:sldMk cId="492686361" sldId="323"/>
            <ac:spMk id="2" creationId="{96233937-605F-48FE-B429-90F8B7CEFBBD}"/>
          </ac:spMkLst>
        </pc:spChg>
        <pc:spChg chg="mod">
          <ac:chgData name="胡 翌霖" userId="a9a41afe759712f0" providerId="LiveId" clId="{51FCA6BB-CD7B-4A90-A019-E826615A3048}" dt="2021-10-25T09:38:27.968" v="149" actId="26606"/>
          <ac:spMkLst>
            <pc:docMk/>
            <pc:sldMk cId="492686361" sldId="323"/>
            <ac:spMk id="3" creationId="{267E10EB-7DC3-48A3-9FC5-EAD150663D6E}"/>
          </ac:spMkLst>
        </pc:spChg>
        <pc:spChg chg="del">
          <ac:chgData name="胡 翌霖" userId="a9a41afe759712f0" providerId="LiveId" clId="{51FCA6BB-CD7B-4A90-A019-E826615A3048}" dt="2021-10-25T09:38:27.968" v="149" actId="26606"/>
          <ac:spMkLst>
            <pc:docMk/>
            <pc:sldMk cId="492686361" sldId="323"/>
            <ac:spMk id="71" creationId="{71B2258F-86CA-4D4D-8270-BC05FCDEBFB3}"/>
          </ac:spMkLst>
        </pc:spChg>
        <pc:spChg chg="add">
          <ac:chgData name="胡 翌霖" userId="a9a41afe759712f0" providerId="LiveId" clId="{51FCA6BB-CD7B-4A90-A019-E826615A3048}" dt="2021-10-25T09:38:27.968" v="149" actId="26606"/>
          <ac:spMkLst>
            <pc:docMk/>
            <pc:sldMk cId="492686361" sldId="323"/>
            <ac:spMk id="76" creationId="{C1DD1A8A-57D5-4A81-AD04-532B043C5611}"/>
          </ac:spMkLst>
        </pc:spChg>
        <pc:spChg chg="add">
          <ac:chgData name="胡 翌霖" userId="a9a41afe759712f0" providerId="LiveId" clId="{51FCA6BB-CD7B-4A90-A019-E826615A3048}" dt="2021-10-25T09:38:27.968" v="149" actId="26606"/>
          <ac:spMkLst>
            <pc:docMk/>
            <pc:sldMk cId="492686361" sldId="323"/>
            <ac:spMk id="78" creationId="{007891EC-4501-44ED-A8C8-B11B6DB767AB}"/>
          </ac:spMkLst>
        </pc:spChg>
        <pc:picChg chg="add mod ord">
          <ac:chgData name="胡 翌霖" userId="a9a41afe759712f0" providerId="LiveId" clId="{51FCA6BB-CD7B-4A90-A019-E826615A3048}" dt="2021-10-25T09:38:35.788" v="155" actId="27614"/>
          <ac:picMkLst>
            <pc:docMk/>
            <pc:sldMk cId="492686361" sldId="323"/>
            <ac:picMk id="6" creationId="{E10E2289-127E-4A2F-9262-EEC8C28A550D}"/>
          </ac:picMkLst>
        </pc:picChg>
        <pc:picChg chg="del">
          <ac:chgData name="胡 翌霖" userId="a9a41afe759712f0" providerId="LiveId" clId="{51FCA6BB-CD7B-4A90-A019-E826615A3048}" dt="2021-10-25T08:23:39.270" v="0" actId="478"/>
          <ac:picMkLst>
            <pc:docMk/>
            <pc:sldMk cId="492686361" sldId="323"/>
            <ac:picMk id="1026" creationId="{89E85C42-7BE7-4F2F-8517-A6D3E7A7E826}"/>
          </ac:picMkLst>
        </pc:picChg>
      </pc:sldChg>
      <pc:sldChg chg="new del">
        <pc:chgData name="胡 翌霖" userId="a9a41afe759712f0" providerId="LiveId" clId="{51FCA6BB-CD7B-4A90-A019-E826615A3048}" dt="2021-10-25T08:40:20.479" v="148" actId="47"/>
        <pc:sldMkLst>
          <pc:docMk/>
          <pc:sldMk cId="1050921387" sldId="324"/>
        </pc:sldMkLst>
      </pc:sldChg>
      <pc:sldChg chg="del">
        <pc:chgData name="胡 翌霖" userId="a9a41afe759712f0" providerId="LiveId" clId="{51FCA6BB-CD7B-4A90-A019-E826615A3048}" dt="2021-10-25T08:23:43.305" v="1" actId="47"/>
        <pc:sldMkLst>
          <pc:docMk/>
          <pc:sldMk cId="3048211912" sldId="324"/>
        </pc:sldMkLst>
      </pc:sldChg>
      <pc:sldChg chg="new">
        <pc:chgData name="胡 翌霖" userId="a9a41afe759712f0" providerId="LiveId" clId="{51FCA6BB-CD7B-4A90-A019-E826615A3048}" dt="2021-10-25T08:23:45.015" v="3" actId="680"/>
        <pc:sldMkLst>
          <pc:docMk/>
          <pc:sldMk cId="3960566294" sldId="325"/>
        </pc:sldMkLst>
      </pc:sldChg>
      <pc:sldChg chg="add">
        <pc:chgData name="胡 翌霖" userId="a9a41afe759712f0" providerId="LiveId" clId="{51FCA6BB-CD7B-4A90-A019-E826615A3048}" dt="2021-10-25T08:25:39.678" v="36"/>
        <pc:sldMkLst>
          <pc:docMk/>
          <pc:sldMk cId="2758194847" sldId="326"/>
        </pc:sldMkLst>
      </pc:sldChg>
      <pc:sldChg chg="delSp add setBg delDesignElem">
        <pc:chgData name="胡 翌霖" userId="a9a41afe759712f0" providerId="LiveId" clId="{51FCA6BB-CD7B-4A90-A019-E826615A3048}" dt="2021-10-25T08:25:39.678" v="36"/>
        <pc:sldMkLst>
          <pc:docMk/>
          <pc:sldMk cId="3295335418" sldId="4952"/>
        </pc:sldMkLst>
        <pc:spChg chg="del">
          <ac:chgData name="胡 翌霖" userId="a9a41afe759712f0" providerId="LiveId" clId="{51FCA6BB-CD7B-4A90-A019-E826615A3048}" dt="2021-10-25T08:25:39.678" v="36"/>
          <ac:spMkLst>
            <pc:docMk/>
            <pc:sldMk cId="3295335418" sldId="4952"/>
            <ac:spMk id="11" creationId="{823AC064-BC96-4F32-8AE1-B2FD38754823}"/>
          </ac:spMkLst>
        </pc:spChg>
        <pc:cxnChg chg="del">
          <ac:chgData name="胡 翌霖" userId="a9a41afe759712f0" providerId="LiveId" clId="{51FCA6BB-CD7B-4A90-A019-E826615A3048}" dt="2021-10-25T08:25:39.678" v="36"/>
          <ac:cxnSpMkLst>
            <pc:docMk/>
            <pc:sldMk cId="3295335418" sldId="4952"/>
            <ac:cxnSpMk id="13" creationId="{7E7C77BC-7138-40B1-A15B-20F57A494629}"/>
          </ac:cxnSpMkLst>
        </pc:cxnChg>
        <pc:cxnChg chg="del">
          <ac:chgData name="胡 翌霖" userId="a9a41afe759712f0" providerId="LiveId" clId="{51FCA6BB-CD7B-4A90-A019-E826615A3048}" dt="2021-10-25T08:25:39.678" v="36"/>
          <ac:cxnSpMkLst>
            <pc:docMk/>
            <pc:sldMk cId="3295335418" sldId="4952"/>
            <ac:cxnSpMk id="15" creationId="{DB146403-F3D6-484B-B2ED-97F9565D0370}"/>
          </ac:cxnSpMkLst>
        </pc:cxnChg>
      </pc:sldChg>
      <pc:sldChg chg="delSp add setBg delDesignElem">
        <pc:chgData name="胡 翌霖" userId="a9a41afe759712f0" providerId="LiveId" clId="{51FCA6BB-CD7B-4A90-A019-E826615A3048}" dt="2021-10-25T08:25:39.678" v="36"/>
        <pc:sldMkLst>
          <pc:docMk/>
          <pc:sldMk cId="21100258" sldId="4953"/>
        </pc:sldMkLst>
        <pc:spChg chg="del">
          <ac:chgData name="胡 翌霖" userId="a9a41afe759712f0" providerId="LiveId" clId="{51FCA6BB-CD7B-4A90-A019-E826615A3048}" dt="2021-10-25T08:25:39.678" v="36"/>
          <ac:spMkLst>
            <pc:docMk/>
            <pc:sldMk cId="21100258" sldId="4953"/>
            <ac:spMk id="10" creationId="{8D70B121-56F4-4848-B38B-182089D909FA}"/>
          </ac:spMkLst>
        </pc:spChg>
        <pc:cxnChg chg="del">
          <ac:chgData name="胡 翌霖" userId="a9a41afe759712f0" providerId="LiveId" clId="{51FCA6BB-CD7B-4A90-A019-E826615A3048}" dt="2021-10-25T08:25:39.678" v="36"/>
          <ac:cxnSpMkLst>
            <pc:docMk/>
            <pc:sldMk cId="21100258" sldId="4953"/>
            <ac:cxnSpMk id="12" creationId="{2D72A2C9-F3CA-4216-8BAD-FA4C970C3C4E}"/>
          </ac:cxnSpMkLst>
        </pc:cxnChg>
      </pc:sldChg>
      <pc:sldChg chg="delSp modSp add mod setBg modAnim delDesignElem">
        <pc:chgData name="胡 翌霖" userId="a9a41afe759712f0" providerId="LiveId" clId="{51FCA6BB-CD7B-4A90-A019-E826615A3048}" dt="2021-10-26T07:50:30.732" v="326"/>
        <pc:sldMkLst>
          <pc:docMk/>
          <pc:sldMk cId="3885405491" sldId="4954"/>
        </pc:sldMkLst>
        <pc:spChg chg="mod">
          <ac:chgData name="胡 翌霖" userId="a9a41afe759712f0" providerId="LiveId" clId="{51FCA6BB-CD7B-4A90-A019-E826615A3048}" dt="2021-10-25T08:32:44.918" v="39" actId="207"/>
          <ac:spMkLst>
            <pc:docMk/>
            <pc:sldMk cId="3885405491" sldId="4954"/>
            <ac:spMk id="2" creationId="{575FAD24-44AD-4FD1-9545-0A3F6F050844}"/>
          </ac:spMkLst>
        </pc:spChg>
        <pc:spChg chg="del">
          <ac:chgData name="胡 翌霖" userId="a9a41afe759712f0" providerId="LiveId" clId="{51FCA6BB-CD7B-4A90-A019-E826615A3048}" dt="2021-10-25T08:25:39.678" v="36"/>
          <ac:spMkLst>
            <pc:docMk/>
            <pc:sldMk cId="3885405491" sldId="4954"/>
            <ac:spMk id="73" creationId="{823AC064-BC96-4F32-8AE1-B2FD38754823}"/>
          </ac:spMkLst>
        </pc:spChg>
        <pc:cxnChg chg="del">
          <ac:chgData name="胡 翌霖" userId="a9a41afe759712f0" providerId="LiveId" clId="{51FCA6BB-CD7B-4A90-A019-E826615A3048}" dt="2021-10-25T08:25:39.678" v="36"/>
          <ac:cxnSpMkLst>
            <pc:docMk/>
            <pc:sldMk cId="3885405491" sldId="4954"/>
            <ac:cxnSpMk id="75" creationId="{7E7C77BC-7138-40B1-A15B-20F57A494629}"/>
          </ac:cxnSpMkLst>
        </pc:cxnChg>
        <pc:cxnChg chg="del">
          <ac:chgData name="胡 翌霖" userId="a9a41afe759712f0" providerId="LiveId" clId="{51FCA6BB-CD7B-4A90-A019-E826615A3048}" dt="2021-10-25T08:25:39.678" v="36"/>
          <ac:cxnSpMkLst>
            <pc:docMk/>
            <pc:sldMk cId="3885405491" sldId="4954"/>
            <ac:cxnSpMk id="77" creationId="{DB146403-F3D6-484B-B2ED-97F9565D0370}"/>
          </ac:cxnSpMkLst>
        </pc:cxnChg>
      </pc:sldChg>
      <pc:sldChg chg="add">
        <pc:chgData name="胡 翌霖" userId="a9a41afe759712f0" providerId="LiveId" clId="{51FCA6BB-CD7B-4A90-A019-E826615A3048}" dt="2021-10-25T08:25:39.678" v="36"/>
        <pc:sldMkLst>
          <pc:docMk/>
          <pc:sldMk cId="3547261125" sldId="4955"/>
        </pc:sldMkLst>
      </pc:sldChg>
      <pc:sldChg chg="add">
        <pc:chgData name="胡 翌霖" userId="a9a41afe759712f0" providerId="LiveId" clId="{51FCA6BB-CD7B-4A90-A019-E826615A3048}" dt="2021-10-25T08:25:39.678" v="36"/>
        <pc:sldMkLst>
          <pc:docMk/>
          <pc:sldMk cId="3795185691" sldId="4956"/>
        </pc:sldMkLst>
      </pc:sldChg>
      <pc:sldChg chg="add">
        <pc:chgData name="胡 翌霖" userId="a9a41afe759712f0" providerId="LiveId" clId="{51FCA6BB-CD7B-4A90-A019-E826615A3048}" dt="2021-10-25T08:25:39.678" v="36"/>
        <pc:sldMkLst>
          <pc:docMk/>
          <pc:sldMk cId="3188828571" sldId="4963"/>
        </pc:sldMkLst>
      </pc:sldChg>
      <pc:sldChg chg="add">
        <pc:chgData name="胡 翌霖" userId="a9a41afe759712f0" providerId="LiveId" clId="{51FCA6BB-CD7B-4A90-A019-E826615A3048}" dt="2021-10-25T08:25:39.678" v="36"/>
        <pc:sldMkLst>
          <pc:docMk/>
          <pc:sldMk cId="3329755082" sldId="4965"/>
        </pc:sldMkLst>
      </pc:sldChg>
      <pc:sldChg chg="addSp delSp modSp add setBg">
        <pc:chgData name="胡 翌霖" userId="a9a41afe759712f0" providerId="LiveId" clId="{51FCA6BB-CD7B-4A90-A019-E826615A3048}" dt="2021-10-25T08:25:43.668" v="37" actId="21"/>
        <pc:sldMkLst>
          <pc:docMk/>
          <pc:sldMk cId="3950836696" sldId="4966"/>
        </pc:sldMkLst>
        <pc:spChg chg="add mod">
          <ac:chgData name="胡 翌霖" userId="a9a41afe759712f0" providerId="LiveId" clId="{51FCA6BB-CD7B-4A90-A019-E826615A3048}" dt="2021-10-25T08:25:43.668" v="37" actId="21"/>
          <ac:spMkLst>
            <pc:docMk/>
            <pc:sldMk cId="3950836696" sldId="4966"/>
            <ac:spMk id="2" creationId="{78C0E5E8-1C0D-4369-A0FA-82A9B91FEDDF}"/>
          </ac:spMkLst>
        </pc:spChg>
        <pc:picChg chg="del">
          <ac:chgData name="胡 翌霖" userId="a9a41afe759712f0" providerId="LiveId" clId="{51FCA6BB-CD7B-4A90-A019-E826615A3048}" dt="2021-10-25T08:25:43.668" v="37" actId="21"/>
          <ac:picMkLst>
            <pc:docMk/>
            <pc:sldMk cId="3950836696" sldId="4966"/>
            <ac:picMk id="4" creationId="{CDE39F5A-10F2-4A3A-BBD3-371752CEAB98}"/>
          </ac:picMkLst>
        </pc:picChg>
      </pc:sldChg>
      <pc:sldChg chg="addSp delSp modSp new mod setBg">
        <pc:chgData name="胡 翌霖" userId="a9a41afe759712f0" providerId="LiveId" clId="{51FCA6BB-CD7B-4A90-A019-E826615A3048}" dt="2021-10-25T09:44:21.531" v="245"/>
        <pc:sldMkLst>
          <pc:docMk/>
          <pc:sldMk cId="2082515505" sldId="4967"/>
        </pc:sldMkLst>
        <pc:spChg chg="mod ord">
          <ac:chgData name="胡 翌霖" userId="a9a41afe759712f0" providerId="LiveId" clId="{51FCA6BB-CD7B-4A90-A019-E826615A3048}" dt="2021-10-25T09:43:26.261" v="233" actId="26606"/>
          <ac:spMkLst>
            <pc:docMk/>
            <pc:sldMk cId="2082515505" sldId="4967"/>
            <ac:spMk id="2" creationId="{6BA9A6CF-C052-4AD1-860C-7D006AC90C6E}"/>
          </ac:spMkLst>
        </pc:spChg>
        <pc:spChg chg="mod ord">
          <ac:chgData name="胡 翌霖" userId="a9a41afe759712f0" providerId="LiveId" clId="{51FCA6BB-CD7B-4A90-A019-E826615A3048}" dt="2021-10-25T09:44:21.531" v="245"/>
          <ac:spMkLst>
            <pc:docMk/>
            <pc:sldMk cId="2082515505" sldId="4967"/>
            <ac:spMk id="3" creationId="{4382FBE5-DD14-4C29-9014-DAE569D31678}"/>
          </ac:spMkLst>
        </pc:spChg>
        <pc:spChg chg="add del">
          <ac:chgData name="胡 翌霖" userId="a9a41afe759712f0" providerId="LiveId" clId="{51FCA6BB-CD7B-4A90-A019-E826615A3048}" dt="2021-10-25T09:43:09.465" v="220" actId="26606"/>
          <ac:spMkLst>
            <pc:docMk/>
            <pc:sldMk cId="2082515505" sldId="4967"/>
            <ac:spMk id="10" creationId="{3A93628A-4A26-42A6-859F-D1C95150AD7C}"/>
          </ac:spMkLst>
        </pc:spChg>
        <pc:spChg chg="add del">
          <ac:chgData name="胡 翌霖" userId="a9a41afe759712f0" providerId="LiveId" clId="{51FCA6BB-CD7B-4A90-A019-E826615A3048}" dt="2021-10-25T09:43:09.465" v="220" actId="26606"/>
          <ac:spMkLst>
            <pc:docMk/>
            <pc:sldMk cId="2082515505" sldId="4967"/>
            <ac:spMk id="12" creationId="{9D1E181F-DCF6-4D62-86AF-799CDE52FA58}"/>
          </ac:spMkLst>
        </pc:spChg>
        <pc:spChg chg="add del">
          <ac:chgData name="胡 翌霖" userId="a9a41afe759712f0" providerId="LiveId" clId="{51FCA6BB-CD7B-4A90-A019-E826615A3048}" dt="2021-10-25T09:43:15.572" v="222" actId="26606"/>
          <ac:spMkLst>
            <pc:docMk/>
            <pc:sldMk cId="2082515505" sldId="4967"/>
            <ac:spMk id="16" creationId="{C0A1ED06-4733-4020-9C60-81D4D801408D}"/>
          </ac:spMkLst>
        </pc:spChg>
        <pc:spChg chg="add del">
          <ac:chgData name="胡 翌霖" userId="a9a41afe759712f0" providerId="LiveId" clId="{51FCA6BB-CD7B-4A90-A019-E826615A3048}" dt="2021-10-25T09:43:15.572" v="222" actId="26606"/>
          <ac:spMkLst>
            <pc:docMk/>
            <pc:sldMk cId="2082515505" sldId="4967"/>
            <ac:spMk id="17" creationId="{B0CA3509-3AF9-45FE-93ED-57BB5D5E8E07}"/>
          </ac:spMkLst>
        </pc:spChg>
        <pc:spChg chg="add del">
          <ac:chgData name="胡 翌霖" userId="a9a41afe759712f0" providerId="LiveId" clId="{51FCA6BB-CD7B-4A90-A019-E826615A3048}" dt="2021-10-25T09:43:18.657" v="224" actId="26606"/>
          <ac:spMkLst>
            <pc:docMk/>
            <pc:sldMk cId="2082515505" sldId="4967"/>
            <ac:spMk id="19" creationId="{4038CB10-1F5C-4D54-9DF7-12586DE5B007}"/>
          </ac:spMkLst>
        </pc:spChg>
        <pc:spChg chg="add del">
          <ac:chgData name="胡 翌霖" userId="a9a41afe759712f0" providerId="LiveId" clId="{51FCA6BB-CD7B-4A90-A019-E826615A3048}" dt="2021-10-25T09:43:18.657" v="224" actId="26606"/>
          <ac:spMkLst>
            <pc:docMk/>
            <pc:sldMk cId="2082515505" sldId="4967"/>
            <ac:spMk id="20" creationId="{73ED6512-6858-4552-B699-9A97FE9A4EA2}"/>
          </ac:spMkLst>
        </pc:spChg>
        <pc:spChg chg="add del">
          <ac:chgData name="胡 翌霖" userId="a9a41afe759712f0" providerId="LiveId" clId="{51FCA6BB-CD7B-4A90-A019-E826615A3048}" dt="2021-10-25T09:43:20.320" v="226" actId="26606"/>
          <ac:spMkLst>
            <pc:docMk/>
            <pc:sldMk cId="2082515505" sldId="4967"/>
            <ac:spMk id="22" creationId="{A7AE9375-4664-4DB2-922D-2782A6E439AC}"/>
          </ac:spMkLst>
        </pc:spChg>
        <pc:spChg chg="add del">
          <ac:chgData name="胡 翌霖" userId="a9a41afe759712f0" providerId="LiveId" clId="{51FCA6BB-CD7B-4A90-A019-E826615A3048}" dt="2021-10-25T09:43:20.320" v="226" actId="26606"/>
          <ac:spMkLst>
            <pc:docMk/>
            <pc:sldMk cId="2082515505" sldId="4967"/>
            <ac:spMk id="24" creationId="{C87417AF-190E-4D6E-AFA6-7D3E84B0B430}"/>
          </ac:spMkLst>
        </pc:spChg>
        <pc:spChg chg="add del">
          <ac:chgData name="胡 翌霖" userId="a9a41afe759712f0" providerId="LiveId" clId="{51FCA6BB-CD7B-4A90-A019-E826615A3048}" dt="2021-10-25T09:43:20.320" v="226" actId="26606"/>
          <ac:spMkLst>
            <pc:docMk/>
            <pc:sldMk cId="2082515505" sldId="4967"/>
            <ac:spMk id="25" creationId="{80B30ED8-273E-4C07-8568-2FE5CC5C483D}"/>
          </ac:spMkLst>
        </pc:spChg>
        <pc:spChg chg="add del">
          <ac:chgData name="胡 翌霖" userId="a9a41afe759712f0" providerId="LiveId" clId="{51FCA6BB-CD7B-4A90-A019-E826615A3048}" dt="2021-10-25T09:43:21.314" v="228" actId="26606"/>
          <ac:spMkLst>
            <pc:docMk/>
            <pc:sldMk cId="2082515505" sldId="4967"/>
            <ac:spMk id="27" creationId="{5AAE9118-0436-4488-AC4A-C14DF6A7B6B1}"/>
          </ac:spMkLst>
        </pc:spChg>
        <pc:spChg chg="add del">
          <ac:chgData name="胡 翌霖" userId="a9a41afe759712f0" providerId="LiveId" clId="{51FCA6BB-CD7B-4A90-A019-E826615A3048}" dt="2021-10-25T09:43:21.314" v="228" actId="26606"/>
          <ac:spMkLst>
            <pc:docMk/>
            <pc:sldMk cId="2082515505" sldId="4967"/>
            <ac:spMk id="28" creationId="{1B10F861-B8F1-49C7-BD58-EAB20CEE7F93}"/>
          </ac:spMkLst>
        </pc:spChg>
        <pc:spChg chg="add del">
          <ac:chgData name="胡 翌霖" userId="a9a41afe759712f0" providerId="LiveId" clId="{51FCA6BB-CD7B-4A90-A019-E826615A3048}" dt="2021-10-25T09:43:21.314" v="228" actId="26606"/>
          <ac:spMkLst>
            <pc:docMk/>
            <pc:sldMk cId="2082515505" sldId="4967"/>
            <ac:spMk id="29" creationId="{61F6E425-22AB-4DA2-8FAC-58ADB58EF6C3}"/>
          </ac:spMkLst>
        </pc:spChg>
        <pc:spChg chg="add del">
          <ac:chgData name="胡 翌霖" userId="a9a41afe759712f0" providerId="LiveId" clId="{51FCA6BB-CD7B-4A90-A019-E826615A3048}" dt="2021-10-25T09:43:23.608" v="230" actId="26606"/>
          <ac:spMkLst>
            <pc:docMk/>
            <pc:sldMk cId="2082515505" sldId="4967"/>
            <ac:spMk id="31" creationId="{18FD74D4-C0F3-4E5B-9628-885593F0B528}"/>
          </ac:spMkLst>
        </pc:spChg>
        <pc:spChg chg="add del">
          <ac:chgData name="胡 翌霖" userId="a9a41afe759712f0" providerId="LiveId" clId="{51FCA6BB-CD7B-4A90-A019-E826615A3048}" dt="2021-10-25T09:43:23.608" v="230" actId="26606"/>
          <ac:spMkLst>
            <pc:docMk/>
            <pc:sldMk cId="2082515505" sldId="4967"/>
            <ac:spMk id="32" creationId="{B4540FEF-83D0-4AC0-B031-8BA3F765B3D0}"/>
          </ac:spMkLst>
        </pc:spChg>
        <pc:spChg chg="add del">
          <ac:chgData name="胡 翌霖" userId="a9a41afe759712f0" providerId="LiveId" clId="{51FCA6BB-CD7B-4A90-A019-E826615A3048}" dt="2021-10-25T09:43:26.255" v="232" actId="26606"/>
          <ac:spMkLst>
            <pc:docMk/>
            <pc:sldMk cId="2082515505" sldId="4967"/>
            <ac:spMk id="35" creationId="{AAB0F62B-977D-4DD3-8796-EBFA85D7F51C}"/>
          </ac:spMkLst>
        </pc:spChg>
        <pc:spChg chg="add">
          <ac:chgData name="胡 翌霖" userId="a9a41afe759712f0" providerId="LiveId" clId="{51FCA6BB-CD7B-4A90-A019-E826615A3048}" dt="2021-10-25T09:43:26.261" v="233" actId="26606"/>
          <ac:spMkLst>
            <pc:docMk/>
            <pc:sldMk cId="2082515505" sldId="4967"/>
            <ac:spMk id="37" creationId="{3A93628A-4A26-42A6-859F-D1C95150AD7C}"/>
          </ac:spMkLst>
        </pc:spChg>
        <pc:spChg chg="add">
          <ac:chgData name="胡 翌霖" userId="a9a41afe759712f0" providerId="LiveId" clId="{51FCA6BB-CD7B-4A90-A019-E826615A3048}" dt="2021-10-25T09:43:26.261" v="233" actId="26606"/>
          <ac:spMkLst>
            <pc:docMk/>
            <pc:sldMk cId="2082515505" sldId="4967"/>
            <ac:spMk id="38" creationId="{9D1E181F-DCF6-4D62-86AF-799CDE52FA58}"/>
          </ac:spMkLst>
        </pc:spChg>
        <pc:picChg chg="add mod ord">
          <ac:chgData name="胡 翌霖" userId="a9a41afe759712f0" providerId="LiveId" clId="{51FCA6BB-CD7B-4A90-A019-E826615A3048}" dt="2021-10-25T09:43:26.261" v="233" actId="26606"/>
          <ac:picMkLst>
            <pc:docMk/>
            <pc:sldMk cId="2082515505" sldId="4967"/>
            <ac:picMk id="4" creationId="{AF7CCB04-B915-495F-A2AB-AF99F9F35049}"/>
          </ac:picMkLst>
        </pc:picChg>
        <pc:picChg chg="add mod">
          <ac:chgData name="胡 翌霖" userId="a9a41afe759712f0" providerId="LiveId" clId="{51FCA6BB-CD7B-4A90-A019-E826615A3048}" dt="2021-10-25T09:43:26.261" v="233" actId="26606"/>
          <ac:picMkLst>
            <pc:docMk/>
            <pc:sldMk cId="2082515505" sldId="4967"/>
            <ac:picMk id="5" creationId="{9F3A3243-B532-456A-B751-7A545C7D35E7}"/>
          </ac:picMkLst>
        </pc:picChg>
        <pc:cxnChg chg="add del">
          <ac:chgData name="胡 翌霖" userId="a9a41afe759712f0" providerId="LiveId" clId="{51FCA6BB-CD7B-4A90-A019-E826615A3048}" dt="2021-10-25T09:43:09.465" v="220" actId="26606"/>
          <ac:cxnSpMkLst>
            <pc:docMk/>
            <pc:sldMk cId="2082515505" sldId="4967"/>
            <ac:cxnSpMk id="14" creationId="{7A5FDA87-C737-406E-9876-2EF48219DD37}"/>
          </ac:cxnSpMkLst>
        </pc:cxnChg>
        <pc:cxnChg chg="add del">
          <ac:chgData name="胡 翌霖" userId="a9a41afe759712f0" providerId="LiveId" clId="{51FCA6BB-CD7B-4A90-A019-E826615A3048}" dt="2021-10-25T09:43:20.320" v="226" actId="26606"/>
          <ac:cxnSpMkLst>
            <pc:docMk/>
            <pc:sldMk cId="2082515505" sldId="4967"/>
            <ac:cxnSpMk id="23" creationId="{EE504C98-6397-41C1-A8D8-2D9C4ED307E0}"/>
          </ac:cxnSpMkLst>
        </pc:cxnChg>
        <pc:cxnChg chg="add del">
          <ac:chgData name="胡 翌霖" userId="a9a41afe759712f0" providerId="LiveId" clId="{51FCA6BB-CD7B-4A90-A019-E826615A3048}" dt="2021-10-25T09:43:23.608" v="230" actId="26606"/>
          <ac:cxnSpMkLst>
            <pc:docMk/>
            <pc:sldMk cId="2082515505" sldId="4967"/>
            <ac:cxnSpMk id="33" creationId="{07EBD21B-F126-49B7-A7E1-BF43C0BD87C3}"/>
          </ac:cxnSpMkLst>
        </pc:cxnChg>
        <pc:cxnChg chg="add">
          <ac:chgData name="胡 翌霖" userId="a9a41afe759712f0" providerId="LiveId" clId="{51FCA6BB-CD7B-4A90-A019-E826615A3048}" dt="2021-10-25T09:43:26.261" v="233" actId="26606"/>
          <ac:cxnSpMkLst>
            <pc:docMk/>
            <pc:sldMk cId="2082515505" sldId="4967"/>
            <ac:cxnSpMk id="39" creationId="{7A5FDA87-C737-406E-9876-2EF48219DD37}"/>
          </ac:cxnSpMkLst>
        </pc:cxnChg>
      </pc:sldChg>
      <pc:sldChg chg="delSp modSp add del mod">
        <pc:chgData name="胡 翌霖" userId="a9a41afe759712f0" providerId="LiveId" clId="{51FCA6BB-CD7B-4A90-A019-E826615A3048}" dt="2021-10-25T10:12:58.672" v="246" actId="47"/>
        <pc:sldMkLst>
          <pc:docMk/>
          <pc:sldMk cId="458984741" sldId="4968"/>
        </pc:sldMkLst>
        <pc:spChg chg="mod">
          <ac:chgData name="胡 翌霖" userId="a9a41afe759712f0" providerId="LiveId" clId="{51FCA6BB-CD7B-4A90-A019-E826615A3048}" dt="2021-10-25T09:41:15.322" v="161" actId="27636"/>
          <ac:spMkLst>
            <pc:docMk/>
            <pc:sldMk cId="458984741" sldId="4968"/>
            <ac:spMk id="3" creationId="{84765BF4-9477-4FBD-A375-22C9E907CC05}"/>
          </ac:spMkLst>
        </pc:spChg>
        <pc:picChg chg="del">
          <ac:chgData name="胡 翌霖" userId="a9a41afe759712f0" providerId="LiveId" clId="{51FCA6BB-CD7B-4A90-A019-E826615A3048}" dt="2021-10-25T09:41:10.173" v="158" actId="21"/>
          <ac:picMkLst>
            <pc:docMk/>
            <pc:sldMk cId="458984741" sldId="4968"/>
            <ac:picMk id="9218" creationId="{0C1E3005-FA22-45E7-9354-230A55C6268E}"/>
          </ac:picMkLst>
        </pc:picChg>
      </pc:sldChg>
      <pc:sldChg chg="addSp delSp modSp new mod setBg">
        <pc:chgData name="胡 翌霖" userId="a9a41afe759712f0" providerId="LiveId" clId="{51FCA6BB-CD7B-4A90-A019-E826615A3048}" dt="2021-10-26T07:52:31.870" v="350" actId="115"/>
        <pc:sldMkLst>
          <pc:docMk/>
          <pc:sldMk cId="959974934" sldId="4968"/>
        </pc:sldMkLst>
        <pc:spChg chg="mod">
          <ac:chgData name="胡 翌霖" userId="a9a41afe759712f0" providerId="LiveId" clId="{51FCA6BB-CD7B-4A90-A019-E826615A3048}" dt="2021-10-26T07:51:16.758" v="347" actId="26606"/>
          <ac:spMkLst>
            <pc:docMk/>
            <pc:sldMk cId="959974934" sldId="4968"/>
            <ac:spMk id="2" creationId="{E433EC87-91BA-4BE5-A9C6-8E0E751FFD59}"/>
          </ac:spMkLst>
        </pc:spChg>
        <pc:spChg chg="mod">
          <ac:chgData name="胡 翌霖" userId="a9a41afe759712f0" providerId="LiveId" clId="{51FCA6BB-CD7B-4A90-A019-E826615A3048}" dt="2021-10-26T07:52:31.870" v="350" actId="115"/>
          <ac:spMkLst>
            <pc:docMk/>
            <pc:sldMk cId="959974934" sldId="4968"/>
            <ac:spMk id="3" creationId="{170B63B2-0794-4C5C-A634-ECAFF6C35B0D}"/>
          </ac:spMkLst>
        </pc:spChg>
        <pc:spChg chg="add del">
          <ac:chgData name="胡 翌霖" userId="a9a41afe759712f0" providerId="LiveId" clId="{51FCA6BB-CD7B-4A90-A019-E826615A3048}" dt="2021-10-26T07:51:16.003" v="344" actId="26606"/>
          <ac:spMkLst>
            <pc:docMk/>
            <pc:sldMk cId="959974934" sldId="4968"/>
            <ac:spMk id="8" creationId="{7CB4857B-ED7C-444D-9F04-2F885114A1C2}"/>
          </ac:spMkLst>
        </pc:spChg>
        <pc:spChg chg="add del">
          <ac:chgData name="胡 翌霖" userId="a9a41afe759712f0" providerId="LiveId" clId="{51FCA6BB-CD7B-4A90-A019-E826615A3048}" dt="2021-10-26T07:51:16.003" v="344" actId="26606"/>
          <ac:spMkLst>
            <pc:docMk/>
            <pc:sldMk cId="959974934" sldId="4968"/>
            <ac:spMk id="10" creationId="{D18046FB-44EA-4FD8-A585-EA09A319B2D0}"/>
          </ac:spMkLst>
        </pc:spChg>
        <pc:spChg chg="add del">
          <ac:chgData name="胡 翌霖" userId="a9a41afe759712f0" providerId="LiveId" clId="{51FCA6BB-CD7B-4A90-A019-E826615A3048}" dt="2021-10-26T07:51:16.003" v="344" actId="26606"/>
          <ac:spMkLst>
            <pc:docMk/>
            <pc:sldMk cId="959974934" sldId="4968"/>
            <ac:spMk id="12" creationId="{479F5F2B-8B58-4140-AE6A-51F6C67B18D9}"/>
          </ac:spMkLst>
        </pc:spChg>
        <pc:spChg chg="add del">
          <ac:chgData name="胡 翌霖" userId="a9a41afe759712f0" providerId="LiveId" clId="{51FCA6BB-CD7B-4A90-A019-E826615A3048}" dt="2021-10-26T07:51:16.753" v="346" actId="26606"/>
          <ac:spMkLst>
            <pc:docMk/>
            <pc:sldMk cId="959974934" sldId="4968"/>
            <ac:spMk id="14" creationId="{B6CDA21F-E7AF-4C75-8395-33F58D5B0E45}"/>
          </ac:spMkLst>
        </pc:spChg>
        <pc:spChg chg="add del">
          <ac:chgData name="胡 翌霖" userId="a9a41afe759712f0" providerId="LiveId" clId="{51FCA6BB-CD7B-4A90-A019-E826615A3048}" dt="2021-10-26T07:51:16.753" v="346" actId="26606"/>
          <ac:spMkLst>
            <pc:docMk/>
            <pc:sldMk cId="959974934" sldId="4968"/>
            <ac:spMk id="15" creationId="{D5B0017B-2ECA-49AF-B397-DC140825DF8D}"/>
          </ac:spMkLst>
        </pc:spChg>
        <pc:spChg chg="add">
          <ac:chgData name="胡 翌霖" userId="a9a41afe759712f0" providerId="LiveId" clId="{51FCA6BB-CD7B-4A90-A019-E826615A3048}" dt="2021-10-26T07:51:16.758" v="347" actId="26606"/>
          <ac:spMkLst>
            <pc:docMk/>
            <pc:sldMk cId="959974934" sldId="4968"/>
            <ac:spMk id="20" creationId="{7CB4857B-ED7C-444D-9F04-2F885114A1C2}"/>
          </ac:spMkLst>
        </pc:spChg>
        <pc:spChg chg="add">
          <ac:chgData name="胡 翌霖" userId="a9a41afe759712f0" providerId="LiveId" clId="{51FCA6BB-CD7B-4A90-A019-E826615A3048}" dt="2021-10-26T07:51:16.758" v="347" actId="26606"/>
          <ac:spMkLst>
            <pc:docMk/>
            <pc:sldMk cId="959974934" sldId="4968"/>
            <ac:spMk id="21" creationId="{D18046FB-44EA-4FD8-A585-EA09A319B2D0}"/>
          </ac:spMkLst>
        </pc:spChg>
        <pc:spChg chg="add">
          <ac:chgData name="胡 翌霖" userId="a9a41afe759712f0" providerId="LiveId" clId="{51FCA6BB-CD7B-4A90-A019-E826615A3048}" dt="2021-10-26T07:51:16.758" v="347" actId="26606"/>
          <ac:spMkLst>
            <pc:docMk/>
            <pc:sldMk cId="959974934" sldId="4968"/>
            <ac:spMk id="22" creationId="{479F5F2B-8B58-4140-AE6A-51F6C67B18D9}"/>
          </ac:spMkLst>
        </pc:spChg>
        <pc:grpChg chg="add del">
          <ac:chgData name="胡 翌霖" userId="a9a41afe759712f0" providerId="LiveId" clId="{51FCA6BB-CD7B-4A90-A019-E826615A3048}" dt="2021-10-26T07:51:16.753" v="346" actId="26606"/>
          <ac:grpSpMkLst>
            <pc:docMk/>
            <pc:sldMk cId="959974934" sldId="4968"/>
            <ac:grpSpMk id="16" creationId="{AE1C45F0-260A-458C-96ED-C1F6D2151219}"/>
          </ac:grpSpMkLst>
        </pc:grpChg>
        <pc:cxnChg chg="add del">
          <ac:chgData name="胡 翌霖" userId="a9a41afe759712f0" providerId="LiveId" clId="{51FCA6BB-CD7B-4A90-A019-E826615A3048}" dt="2021-10-26T07:51:16.753" v="346" actId="26606"/>
          <ac:cxnSpMkLst>
            <pc:docMk/>
            <pc:sldMk cId="959974934" sldId="4968"/>
            <ac:cxnSpMk id="17" creationId="{6CF1BAF6-AD41-4082-B212-8A1F9A2E8779}"/>
          </ac:cxnSpMkLst>
        </pc:cxnChg>
      </pc:sldChg>
    </pc:docChg>
  </pc:docChgLst>
  <pc:docChgLst>
    <pc:chgData name="胡 翌霖" userId="a9a41afe759712f0" providerId="LiveId" clId="{ADB5898D-954A-4CE3-A627-A0D4F2D6C589}"/>
    <pc:docChg chg="undo redo custSel addSld delSld modSld sldOrd delMainMaster">
      <pc:chgData name="胡 翌霖" userId="a9a41afe759712f0" providerId="LiveId" clId="{ADB5898D-954A-4CE3-A627-A0D4F2D6C589}" dt="2021-10-19T05:55:12.338" v="886"/>
      <pc:docMkLst>
        <pc:docMk/>
      </pc:docMkLst>
      <pc:sldChg chg="addSp delSp modSp add del mod setBg addAnim setClrOvrMap delDesignElem">
        <pc:chgData name="胡 翌霖" userId="a9a41afe759712f0" providerId="LiveId" clId="{ADB5898D-954A-4CE3-A627-A0D4F2D6C589}" dt="2021-10-18T16:57:40.903" v="645" actId="47"/>
        <pc:sldMkLst>
          <pc:docMk/>
          <pc:sldMk cId="3600200825" sldId="256"/>
        </pc:sldMkLst>
        <pc:spChg chg="mod ord">
          <ac:chgData name="胡 翌霖" userId="a9a41afe759712f0" providerId="LiveId" clId="{ADB5898D-954A-4CE3-A627-A0D4F2D6C589}" dt="2021-10-18T16:55:37.933" v="581" actId="20577"/>
          <ac:spMkLst>
            <pc:docMk/>
            <pc:sldMk cId="3600200825" sldId="256"/>
            <ac:spMk id="2" creationId="{DCA2FD27-7DFD-4D75-AF15-5739F5DD4B87}"/>
          </ac:spMkLst>
        </pc:spChg>
        <pc:spChg chg="mod ord">
          <ac:chgData name="胡 翌霖" userId="a9a41afe759712f0" providerId="LiveId" clId="{ADB5898D-954A-4CE3-A627-A0D4F2D6C589}" dt="2021-10-18T16:55:32.097" v="578" actId="26606"/>
          <ac:spMkLst>
            <pc:docMk/>
            <pc:sldMk cId="3600200825" sldId="256"/>
            <ac:spMk id="3" creationId="{886B35A7-140C-4AF5-84B1-697E31EAB47D}"/>
          </ac:spMkLst>
        </pc:spChg>
        <pc:spChg chg="add">
          <ac:chgData name="胡 翌霖" userId="a9a41afe759712f0" providerId="LiveId" clId="{ADB5898D-954A-4CE3-A627-A0D4F2D6C589}" dt="2021-10-18T16:55:32.097" v="578" actId="26606"/>
          <ac:spMkLst>
            <pc:docMk/>
            <pc:sldMk cId="3600200825" sldId="256"/>
            <ac:spMk id="25" creationId="{0AB225BA-7412-4605-8E8D-5AED2BF56A11}"/>
          </ac:spMkLst>
        </pc:spChg>
        <pc:spChg chg="add">
          <ac:chgData name="胡 翌霖" userId="a9a41afe759712f0" providerId="LiveId" clId="{ADB5898D-954A-4CE3-A627-A0D4F2D6C589}" dt="2021-10-18T16:55:32.097" v="578" actId="26606"/>
          <ac:spMkLst>
            <pc:docMk/>
            <pc:sldMk cId="3600200825" sldId="256"/>
            <ac:spMk id="32" creationId="{604BB9CD-970D-4FE5-B4E3-D651735BF4FE}"/>
          </ac:spMkLst>
        </pc:spChg>
        <pc:spChg chg="add">
          <ac:chgData name="胡 翌霖" userId="a9a41afe759712f0" providerId="LiveId" clId="{ADB5898D-954A-4CE3-A627-A0D4F2D6C589}" dt="2021-10-18T16:55:32.097" v="578" actId="26606"/>
          <ac:spMkLst>
            <pc:docMk/>
            <pc:sldMk cId="3600200825" sldId="256"/>
            <ac:spMk id="33" creationId="{5E0D6276-8D53-4DDA-A15A-90E0831F6D61}"/>
          </ac:spMkLst>
        </pc:spChg>
        <pc:spChg chg="add">
          <ac:chgData name="胡 翌霖" userId="a9a41afe759712f0" providerId="LiveId" clId="{ADB5898D-954A-4CE3-A627-A0D4F2D6C589}" dt="2021-10-18T16:55:32.097" v="578" actId="26606"/>
          <ac:spMkLst>
            <pc:docMk/>
            <pc:sldMk cId="3600200825" sldId="256"/>
            <ac:spMk id="34" creationId="{00C150C7-96FB-4EB9-BDF9-212535A6089F}"/>
          </ac:spMkLst>
        </pc:spChg>
        <pc:spChg chg="add del">
          <ac:chgData name="胡 翌霖" userId="a9a41afe759712f0" providerId="LiveId" clId="{ADB5898D-954A-4CE3-A627-A0D4F2D6C589}" dt="2021-10-18T16:55:12.040" v="553" actId="26606"/>
          <ac:spMkLst>
            <pc:docMk/>
            <pc:sldMk cId="3600200825" sldId="256"/>
            <ac:spMk id="72" creationId="{416A0E3C-60E6-4F39-BC55-5F7C224E1F7C}"/>
          </ac:spMkLst>
        </pc:spChg>
        <pc:spChg chg="add del">
          <ac:chgData name="胡 翌霖" userId="a9a41afe759712f0" providerId="LiveId" clId="{ADB5898D-954A-4CE3-A627-A0D4F2D6C589}" dt="2021-10-18T16:55:12.040" v="553" actId="26606"/>
          <ac:spMkLst>
            <pc:docMk/>
            <pc:sldMk cId="3600200825" sldId="256"/>
            <ac:spMk id="73" creationId="{1A03258A-52C6-4288-AA56-C3262A0D2584}"/>
          </ac:spMkLst>
        </pc:spChg>
        <pc:spChg chg="add del">
          <ac:chgData name="胡 翌霖" userId="a9a41afe759712f0" providerId="LiveId" clId="{ADB5898D-954A-4CE3-A627-A0D4F2D6C589}" dt="2021-10-18T16:55:12.040" v="553" actId="26606"/>
          <ac:spMkLst>
            <pc:docMk/>
            <pc:sldMk cId="3600200825" sldId="256"/>
            <ac:spMk id="75" creationId="{990D0034-F768-41E7-85D4-F38C4DE85770}"/>
          </ac:spMkLst>
        </pc:spChg>
        <pc:spChg chg="add del">
          <ac:chgData name="胡 翌霖" userId="a9a41afe759712f0" providerId="LiveId" clId="{ADB5898D-954A-4CE3-A627-A0D4F2D6C589}" dt="2021-10-18T16:55:12.040" v="553" actId="26606"/>
          <ac:spMkLst>
            <pc:docMk/>
            <pc:sldMk cId="3600200825" sldId="256"/>
            <ac:spMk id="76" creationId="{95B38FD6-641F-41BF-B466-C1C6366420F0}"/>
          </ac:spMkLst>
        </pc:spChg>
        <pc:spChg chg="add del">
          <ac:chgData name="胡 翌霖" userId="a9a41afe759712f0" providerId="LiveId" clId="{ADB5898D-954A-4CE3-A627-A0D4F2D6C589}" dt="2021-10-18T16:55:12.040" v="553" actId="26606"/>
          <ac:spMkLst>
            <pc:docMk/>
            <pc:sldMk cId="3600200825" sldId="256"/>
            <ac:spMk id="77" creationId="{FFDAE799-CF89-4844-9410-D1C0F8CBC837}"/>
          </ac:spMkLst>
        </pc:spChg>
        <pc:spChg chg="add del">
          <ac:chgData name="胡 翌霖" userId="a9a41afe759712f0" providerId="LiveId" clId="{ADB5898D-954A-4CE3-A627-A0D4F2D6C589}" dt="2021-10-18T16:55:08.414" v="550" actId="26606"/>
          <ac:spMkLst>
            <pc:docMk/>
            <pc:sldMk cId="3600200825" sldId="256"/>
            <ac:spMk id="84" creationId="{DA0CA737-33FC-47E3-965A-D1C2CAA62894}"/>
          </ac:spMkLst>
        </pc:spChg>
        <pc:spChg chg="add del">
          <ac:chgData name="胡 翌霖" userId="a9a41afe759712f0" providerId="LiveId" clId="{ADB5898D-954A-4CE3-A627-A0D4F2D6C589}" dt="2021-10-18T16:55:08.414" v="550" actId="26606"/>
          <ac:spMkLst>
            <pc:docMk/>
            <pc:sldMk cId="3600200825" sldId="256"/>
            <ac:spMk id="86" creationId="{22189942-24EB-488E-8B69-EB80F7E53E36}"/>
          </ac:spMkLst>
        </pc:spChg>
        <pc:spChg chg="add del">
          <ac:chgData name="胡 翌霖" userId="a9a41afe759712f0" providerId="LiveId" clId="{ADB5898D-954A-4CE3-A627-A0D4F2D6C589}" dt="2021-10-18T16:55:11.994" v="552" actId="26606"/>
          <ac:spMkLst>
            <pc:docMk/>
            <pc:sldMk cId="3600200825" sldId="256"/>
            <ac:spMk id="88" creationId="{2FDF0794-1B86-42B2-B8C7-F60123E638ED}"/>
          </ac:spMkLst>
        </pc:spChg>
        <pc:spChg chg="add del">
          <ac:chgData name="胡 翌霖" userId="a9a41afe759712f0" providerId="LiveId" clId="{ADB5898D-954A-4CE3-A627-A0D4F2D6C589}" dt="2021-10-18T16:55:11.994" v="552" actId="26606"/>
          <ac:spMkLst>
            <pc:docMk/>
            <pc:sldMk cId="3600200825" sldId="256"/>
            <ac:spMk id="89" creationId="{C5373426-E26E-431D-959C-5DB96C0B6208}"/>
          </ac:spMkLst>
        </pc:spChg>
        <pc:spChg chg="add del">
          <ac:chgData name="胡 翌霖" userId="a9a41afe759712f0" providerId="LiveId" clId="{ADB5898D-954A-4CE3-A627-A0D4F2D6C589}" dt="2021-10-18T16:55:27.661" v="563"/>
          <ac:spMkLst>
            <pc:docMk/>
            <pc:sldMk cId="3600200825" sldId="256"/>
            <ac:spMk id="92" creationId="{7319A1DD-F557-4EC6-8A8C-F7617B4CD678}"/>
          </ac:spMkLst>
        </pc:spChg>
        <pc:picChg chg="del">
          <ac:chgData name="胡 翌霖" userId="a9a41afe759712f0" providerId="LiveId" clId="{ADB5898D-954A-4CE3-A627-A0D4F2D6C589}" dt="2021-10-18T07:33:52.997" v="0" actId="478"/>
          <ac:picMkLst>
            <pc:docMk/>
            <pc:sldMk cId="3600200825" sldId="256"/>
            <ac:picMk id="4" creationId="{65A6717C-FD30-4B6A-99C7-053A8EBD7569}"/>
          </ac:picMkLst>
        </pc:picChg>
        <pc:picChg chg="add del mod">
          <ac:chgData name="胡 翌霖" userId="a9a41afe759712f0" providerId="LiveId" clId="{ADB5898D-954A-4CE3-A627-A0D4F2D6C589}" dt="2021-10-18T16:53:50.477" v="544" actId="478"/>
          <ac:picMkLst>
            <pc:docMk/>
            <pc:sldMk cId="3600200825" sldId="256"/>
            <ac:picMk id="5" creationId="{17212B28-D994-442B-AC03-623874EB55A5}"/>
          </ac:picMkLst>
        </pc:picChg>
        <pc:picChg chg="add del mod">
          <ac:chgData name="胡 翌霖" userId="a9a41afe759712f0" providerId="LiveId" clId="{ADB5898D-954A-4CE3-A627-A0D4F2D6C589}" dt="2021-10-18T16:55:02.474" v="548" actId="478"/>
          <ac:picMkLst>
            <pc:docMk/>
            <pc:sldMk cId="3600200825" sldId="256"/>
            <ac:picMk id="7" creationId="{030A457F-4749-4EBD-90A7-05F8F48901DE}"/>
          </ac:picMkLst>
        </pc:picChg>
        <pc:picChg chg="add del mod">
          <ac:chgData name="胡 翌霖" userId="a9a41afe759712f0" providerId="LiveId" clId="{ADB5898D-954A-4CE3-A627-A0D4F2D6C589}" dt="2021-10-18T16:57:39.741" v="639" actId="21"/>
          <ac:picMkLst>
            <pc:docMk/>
            <pc:sldMk cId="3600200825" sldId="256"/>
            <ac:picMk id="9" creationId="{85181AD2-5E36-4C8F-BF42-B81CCFA321CF}"/>
          </ac:picMkLst>
        </pc:picChg>
        <pc:cxnChg chg="add del">
          <ac:chgData name="胡 翌霖" userId="a9a41afe759712f0" providerId="LiveId" clId="{ADB5898D-954A-4CE3-A627-A0D4F2D6C589}" dt="2021-10-18T16:55:12.040" v="553" actId="26606"/>
          <ac:cxnSpMkLst>
            <pc:docMk/>
            <pc:sldMk cId="3600200825" sldId="256"/>
            <ac:cxnSpMk id="74" creationId="{C5025DAC-8B93-4160-B017-3A274A5828C0}"/>
          </ac:cxnSpMkLst>
        </pc:cxnChg>
        <pc:cxnChg chg="add del">
          <ac:chgData name="胡 翌霖" userId="a9a41afe759712f0" providerId="LiveId" clId="{ADB5898D-954A-4CE3-A627-A0D4F2D6C589}" dt="2021-10-18T16:55:08.414" v="550" actId="26606"/>
          <ac:cxnSpMkLst>
            <pc:docMk/>
            <pc:sldMk cId="3600200825" sldId="256"/>
            <ac:cxnSpMk id="82" creationId="{F3CC58E3-BDF9-495D-9327-85F68058BE32}"/>
          </ac:cxnSpMkLst>
        </pc:cxnChg>
        <pc:cxnChg chg="add del">
          <ac:chgData name="胡 翌霖" userId="a9a41afe759712f0" providerId="LiveId" clId="{ADB5898D-954A-4CE3-A627-A0D4F2D6C589}" dt="2021-10-18T16:55:11.994" v="552" actId="26606"/>
          <ac:cxnSpMkLst>
            <pc:docMk/>
            <pc:sldMk cId="3600200825" sldId="256"/>
            <ac:cxnSpMk id="90" creationId="{96D07482-83A3-4451-943C-B46961082957}"/>
          </ac:cxnSpMkLst>
        </pc:cxnChg>
        <pc:cxnChg chg="add del">
          <ac:chgData name="胡 翌霖" userId="a9a41afe759712f0" providerId="LiveId" clId="{ADB5898D-954A-4CE3-A627-A0D4F2D6C589}" dt="2021-10-18T16:55:27.661" v="563"/>
          <ac:cxnSpMkLst>
            <pc:docMk/>
            <pc:sldMk cId="3600200825" sldId="256"/>
            <ac:cxnSpMk id="93" creationId="{D28A9C89-B313-458F-9C85-515930A51A93}"/>
          </ac:cxnSpMkLst>
        </pc:cxnChg>
      </pc:sldChg>
      <pc:sldChg chg="addSp delSp modSp mod setBg delDesignElem">
        <pc:chgData name="胡 翌霖" userId="a9a41afe759712f0" providerId="LiveId" clId="{ADB5898D-954A-4CE3-A627-A0D4F2D6C589}" dt="2021-10-18T16:58:16.348" v="657" actId="26606"/>
        <pc:sldMkLst>
          <pc:docMk/>
          <pc:sldMk cId="3529773061" sldId="257"/>
        </pc:sldMkLst>
        <pc:spChg chg="mod">
          <ac:chgData name="胡 翌霖" userId="a9a41afe759712f0" providerId="LiveId" clId="{ADB5898D-954A-4CE3-A627-A0D4F2D6C589}" dt="2021-10-18T16:58:16.348" v="657" actId="26606"/>
          <ac:spMkLst>
            <pc:docMk/>
            <pc:sldMk cId="3529773061" sldId="257"/>
            <ac:spMk id="2" creationId="{AE8FF2ED-2151-4CA3-A000-CF574F88E4E4}"/>
          </ac:spMkLst>
        </pc:spChg>
        <pc:spChg chg="add del mod">
          <ac:chgData name="胡 翌霖" userId="a9a41afe759712f0" providerId="LiveId" clId="{ADB5898D-954A-4CE3-A627-A0D4F2D6C589}" dt="2021-10-18T15:36:50.114" v="121" actId="26606"/>
          <ac:spMkLst>
            <pc:docMk/>
            <pc:sldMk cId="3529773061" sldId="257"/>
            <ac:spMk id="3" creationId="{A391EA72-4272-4DAD-82F6-2D7FBBCE276C}"/>
          </ac:spMkLst>
        </pc:spChg>
        <pc:spChg chg="add del">
          <ac:chgData name="胡 翌霖" userId="a9a41afe759712f0" providerId="LiveId" clId="{ADB5898D-954A-4CE3-A627-A0D4F2D6C589}" dt="2021-10-18T15:36:50.114" v="121" actId="26606"/>
          <ac:spMkLst>
            <pc:docMk/>
            <pc:sldMk cId="3529773061" sldId="257"/>
            <ac:spMk id="8" creationId="{3741B58E-3B65-4A01-A276-975AB2CF8A08}"/>
          </ac:spMkLst>
        </pc:spChg>
        <pc:spChg chg="add del">
          <ac:chgData name="胡 翌霖" userId="a9a41afe759712f0" providerId="LiveId" clId="{ADB5898D-954A-4CE3-A627-A0D4F2D6C589}" dt="2021-10-18T15:36:50.114" v="121" actId="26606"/>
          <ac:spMkLst>
            <pc:docMk/>
            <pc:sldMk cId="3529773061" sldId="257"/>
            <ac:spMk id="10" creationId="{7AAC67C3-831B-4AB1-A259-DFB839CAFAFC}"/>
          </ac:spMkLst>
        </pc:spChg>
        <pc:spChg chg="add del">
          <ac:chgData name="胡 翌霖" userId="a9a41afe759712f0" providerId="LiveId" clId="{ADB5898D-954A-4CE3-A627-A0D4F2D6C589}" dt="2021-10-18T15:36:50.114" v="121" actId="26606"/>
          <ac:spMkLst>
            <pc:docMk/>
            <pc:sldMk cId="3529773061" sldId="257"/>
            <ac:spMk id="12" creationId="{054B3F04-9EAC-45C0-B3CE-0387EEA10A0C}"/>
          </ac:spMkLst>
        </pc:spChg>
        <pc:spChg chg="add del">
          <ac:chgData name="胡 翌霖" userId="a9a41afe759712f0" providerId="LiveId" clId="{ADB5898D-954A-4CE3-A627-A0D4F2D6C589}" dt="2021-10-18T16:55:27.661" v="563"/>
          <ac:spMkLst>
            <pc:docMk/>
            <pc:sldMk cId="3529773061" sldId="257"/>
            <ac:spMk id="15" creationId="{EE1530B0-6F96-46C0-8B3E-3215CB756BE4}"/>
          </ac:spMkLst>
        </pc:spChg>
        <pc:spChg chg="add del">
          <ac:chgData name="胡 翌霖" userId="a9a41afe759712f0" providerId="LiveId" clId="{ADB5898D-954A-4CE3-A627-A0D4F2D6C589}" dt="2021-10-18T16:55:27.661" v="563"/>
          <ac:spMkLst>
            <pc:docMk/>
            <pc:sldMk cId="3529773061" sldId="257"/>
            <ac:spMk id="16" creationId="{754910CF-1B56-45D3-960A-E89F7B3B9131}"/>
          </ac:spMkLst>
        </pc:spChg>
        <pc:spChg chg="add del">
          <ac:chgData name="胡 翌霖" userId="a9a41afe759712f0" providerId="LiveId" clId="{ADB5898D-954A-4CE3-A627-A0D4F2D6C589}" dt="2021-10-18T16:55:27.661" v="563"/>
          <ac:spMkLst>
            <pc:docMk/>
            <pc:sldMk cId="3529773061" sldId="257"/>
            <ac:spMk id="17" creationId="{6669F804-A677-4B75-95F4-A5E4426FB774}"/>
          </ac:spMkLst>
        </pc:spChg>
        <pc:spChg chg="add del">
          <ac:chgData name="胡 翌霖" userId="a9a41afe759712f0" providerId="LiveId" clId="{ADB5898D-954A-4CE3-A627-A0D4F2D6C589}" dt="2021-10-18T15:22:18.552" v="80" actId="26606"/>
          <ac:spMkLst>
            <pc:docMk/>
            <pc:sldMk cId="3529773061" sldId="257"/>
            <ac:spMk id="18" creationId="{EE1530B0-6F96-46C0-8B3E-3215CB756BE4}"/>
          </ac:spMkLst>
        </pc:spChg>
        <pc:spChg chg="add del">
          <ac:chgData name="胡 翌霖" userId="a9a41afe759712f0" providerId="LiveId" clId="{ADB5898D-954A-4CE3-A627-A0D4F2D6C589}" dt="2021-10-18T15:22:18.552" v="80" actId="26606"/>
          <ac:spMkLst>
            <pc:docMk/>
            <pc:sldMk cId="3529773061" sldId="257"/>
            <ac:spMk id="20" creationId="{754910CF-1B56-45D3-960A-E89F7B3B9131}"/>
          </ac:spMkLst>
        </pc:spChg>
        <pc:spChg chg="add del">
          <ac:chgData name="胡 翌霖" userId="a9a41afe759712f0" providerId="LiveId" clId="{ADB5898D-954A-4CE3-A627-A0D4F2D6C589}" dt="2021-10-18T15:22:18.552" v="80" actId="26606"/>
          <ac:spMkLst>
            <pc:docMk/>
            <pc:sldMk cId="3529773061" sldId="257"/>
            <ac:spMk id="22" creationId="{6669F804-A677-4B75-95F4-A5E4426FB774}"/>
          </ac:spMkLst>
        </pc:spChg>
        <pc:spChg chg="add">
          <ac:chgData name="胡 翌霖" userId="a9a41afe759712f0" providerId="LiveId" clId="{ADB5898D-954A-4CE3-A627-A0D4F2D6C589}" dt="2021-10-18T16:58:16.348" v="657" actId="26606"/>
          <ac:spMkLst>
            <pc:docMk/>
            <pc:sldMk cId="3529773061" sldId="257"/>
            <ac:spMk id="24" creationId="{D4771268-CB57-404A-9271-370EB28F6090}"/>
          </ac:spMkLst>
        </pc:spChg>
        <pc:graphicFrameChg chg="add del">
          <ac:chgData name="胡 翌霖" userId="a9a41afe759712f0" providerId="LiveId" clId="{ADB5898D-954A-4CE3-A627-A0D4F2D6C589}" dt="2021-10-18T15:22:18.552" v="80" actId="26606"/>
          <ac:graphicFrameMkLst>
            <pc:docMk/>
            <pc:sldMk cId="3529773061" sldId="257"/>
            <ac:graphicFrameMk id="14" creationId="{90B56F66-D593-482B-AD8E-F1F426E0FBC3}"/>
          </ac:graphicFrameMkLst>
        </pc:graphicFrameChg>
        <pc:graphicFrameChg chg="add mod">
          <ac:chgData name="胡 翌霖" userId="a9a41afe759712f0" providerId="LiveId" clId="{ADB5898D-954A-4CE3-A627-A0D4F2D6C589}" dt="2021-10-18T16:48:36.493" v="503" actId="20577"/>
          <ac:graphicFrameMkLst>
            <pc:docMk/>
            <pc:sldMk cId="3529773061" sldId="257"/>
            <ac:graphicFrameMk id="19" creationId="{98E68016-F064-47FF-860C-A15180027CC1}"/>
          </ac:graphicFrameMkLst>
        </pc:graphicFrameChg>
      </pc:sldChg>
      <pc:sldChg chg="addSp delSp modSp mod ord">
        <pc:chgData name="胡 翌霖" userId="a9a41afe759712f0" providerId="LiveId" clId="{ADB5898D-954A-4CE3-A627-A0D4F2D6C589}" dt="2021-10-18T16:57:56.796" v="651" actId="26606"/>
        <pc:sldMkLst>
          <pc:docMk/>
          <pc:sldMk cId="3834881669" sldId="259"/>
        </pc:sldMkLst>
        <pc:spChg chg="mod">
          <ac:chgData name="胡 翌霖" userId="a9a41afe759712f0" providerId="LiveId" clId="{ADB5898D-954A-4CE3-A627-A0D4F2D6C589}" dt="2021-10-18T16:57:56.796" v="651" actId="26606"/>
          <ac:spMkLst>
            <pc:docMk/>
            <pc:sldMk cId="3834881669" sldId="259"/>
            <ac:spMk id="2" creationId="{D0BFA5F0-E536-495A-AB15-C5B98F54AE1F}"/>
          </ac:spMkLst>
        </pc:spChg>
        <pc:spChg chg="del">
          <ac:chgData name="胡 翌霖" userId="a9a41afe759712f0" providerId="LiveId" clId="{ADB5898D-954A-4CE3-A627-A0D4F2D6C589}" dt="2021-10-18T15:37:23.712" v="122" actId="26606"/>
          <ac:spMkLst>
            <pc:docMk/>
            <pc:sldMk cId="3834881669" sldId="259"/>
            <ac:spMk id="23" creationId="{EE1530B0-6F96-46C0-8B3E-3215CB756BE4}"/>
          </ac:spMkLst>
        </pc:spChg>
        <pc:spChg chg="del">
          <ac:chgData name="胡 翌霖" userId="a9a41afe759712f0" providerId="LiveId" clId="{ADB5898D-954A-4CE3-A627-A0D4F2D6C589}" dt="2021-10-18T15:37:23.712" v="122" actId="26606"/>
          <ac:spMkLst>
            <pc:docMk/>
            <pc:sldMk cId="3834881669" sldId="259"/>
            <ac:spMk id="24" creationId="{754910CF-1B56-45D3-960A-E89F7B3B9131}"/>
          </ac:spMkLst>
        </pc:spChg>
        <pc:spChg chg="del">
          <ac:chgData name="胡 翌霖" userId="a9a41afe759712f0" providerId="LiveId" clId="{ADB5898D-954A-4CE3-A627-A0D4F2D6C589}" dt="2021-10-18T15:37:23.712" v="122" actId="26606"/>
          <ac:spMkLst>
            <pc:docMk/>
            <pc:sldMk cId="3834881669" sldId="259"/>
            <ac:spMk id="25" creationId="{6669F804-A677-4B75-95F4-A5E4426FB774}"/>
          </ac:spMkLst>
        </pc:spChg>
        <pc:spChg chg="add">
          <ac:chgData name="胡 翌霖" userId="a9a41afe759712f0" providerId="LiveId" clId="{ADB5898D-954A-4CE3-A627-A0D4F2D6C589}" dt="2021-10-18T16:57:56.796" v="651" actId="26606"/>
          <ac:spMkLst>
            <pc:docMk/>
            <pc:sldMk cId="3834881669" sldId="259"/>
            <ac:spMk id="28" creationId="{6C4028FD-8BAA-4A19-BFDE-594D991B7552}"/>
          </ac:spMkLst>
        </pc:spChg>
        <pc:spChg chg="add del">
          <ac:chgData name="胡 翌霖" userId="a9a41afe759712f0" providerId="LiveId" clId="{ADB5898D-954A-4CE3-A627-A0D4F2D6C589}" dt="2021-10-18T16:52:19.967" v="540" actId="26606"/>
          <ac:spMkLst>
            <pc:docMk/>
            <pc:sldMk cId="3834881669" sldId="259"/>
            <ac:spMk id="31" creationId="{103E59AE-44F8-4FB9-BF05-C888FE3E1DFA}"/>
          </ac:spMkLst>
        </pc:spChg>
        <pc:spChg chg="add del">
          <ac:chgData name="胡 翌霖" userId="a9a41afe759712f0" providerId="LiveId" clId="{ADB5898D-954A-4CE3-A627-A0D4F2D6C589}" dt="2021-10-18T16:52:19.967" v="540" actId="26606"/>
          <ac:spMkLst>
            <pc:docMk/>
            <pc:sldMk cId="3834881669" sldId="259"/>
            <ac:spMk id="35" creationId="{3194563F-A66F-4B71-9C8D-5610CF13D6B0}"/>
          </ac:spMkLst>
        </pc:spChg>
        <pc:spChg chg="add del">
          <ac:chgData name="胡 翌霖" userId="a9a41afe759712f0" providerId="LiveId" clId="{ADB5898D-954A-4CE3-A627-A0D4F2D6C589}" dt="2021-10-18T16:52:19.967" v="540" actId="26606"/>
          <ac:spMkLst>
            <pc:docMk/>
            <pc:sldMk cId="3834881669" sldId="259"/>
            <ac:spMk id="37" creationId="{4403595A-19F1-44C4-8C24-6E498B5F72BF}"/>
          </ac:spMkLst>
        </pc:spChg>
        <pc:graphicFrameChg chg="mod modGraphic">
          <ac:chgData name="胡 翌霖" userId="a9a41afe759712f0" providerId="LiveId" clId="{ADB5898D-954A-4CE3-A627-A0D4F2D6C589}" dt="2021-10-18T16:57:56.796" v="651" actId="26606"/>
          <ac:graphicFrameMkLst>
            <pc:docMk/>
            <pc:sldMk cId="3834881669" sldId="259"/>
            <ac:graphicFrameMk id="26" creationId="{C5A9FC50-6A67-46EC-BD3F-B566E5C9AB5E}"/>
          </ac:graphicFrameMkLst>
        </pc:graphicFrameChg>
        <pc:cxnChg chg="add del">
          <ac:chgData name="胡 翌霖" userId="a9a41afe759712f0" providerId="LiveId" clId="{ADB5898D-954A-4CE3-A627-A0D4F2D6C589}" dt="2021-10-18T16:52:19.967" v="540" actId="26606"/>
          <ac:cxnSpMkLst>
            <pc:docMk/>
            <pc:sldMk cId="3834881669" sldId="259"/>
            <ac:cxnSpMk id="33" creationId="{2752F38C-F560-47AA-90AD-209F39C04150}"/>
          </ac:cxnSpMkLst>
        </pc:cxnChg>
      </pc:sldChg>
      <pc:sldChg chg="del">
        <pc:chgData name="胡 翌霖" userId="a9a41afe759712f0" providerId="LiveId" clId="{ADB5898D-954A-4CE3-A627-A0D4F2D6C589}" dt="2021-10-18T07:37:50.129" v="30" actId="47"/>
        <pc:sldMkLst>
          <pc:docMk/>
          <pc:sldMk cId="1094722714" sldId="261"/>
        </pc:sldMkLst>
      </pc:sldChg>
      <pc:sldChg chg="addSp delSp modSp mod setBg">
        <pc:chgData name="胡 翌霖" userId="a9a41afe759712f0" providerId="LiveId" clId="{ADB5898D-954A-4CE3-A627-A0D4F2D6C589}" dt="2021-10-19T05:50:37.772" v="835" actId="14100"/>
        <pc:sldMkLst>
          <pc:docMk/>
          <pc:sldMk cId="591110536" sldId="262"/>
        </pc:sldMkLst>
        <pc:spChg chg="mod">
          <ac:chgData name="胡 翌霖" userId="a9a41afe759712f0" providerId="LiveId" clId="{ADB5898D-954A-4CE3-A627-A0D4F2D6C589}" dt="2021-10-19T05:50:20.307" v="832" actId="26606"/>
          <ac:spMkLst>
            <pc:docMk/>
            <pc:sldMk cId="591110536" sldId="262"/>
            <ac:spMk id="2" creationId="{C0B111B3-2081-47C0-88F4-DFE40E40ACBB}"/>
          </ac:spMkLst>
        </pc:spChg>
        <pc:spChg chg="mod">
          <ac:chgData name="胡 翌霖" userId="a9a41afe759712f0" providerId="LiveId" clId="{ADB5898D-954A-4CE3-A627-A0D4F2D6C589}" dt="2021-10-19T05:50:20.307" v="832" actId="26606"/>
          <ac:spMkLst>
            <pc:docMk/>
            <pc:sldMk cId="591110536" sldId="262"/>
            <ac:spMk id="3" creationId="{6D4BA5DF-2E79-4520-A05F-A4DB0EB8C3D5}"/>
          </ac:spMkLst>
        </pc:spChg>
        <pc:spChg chg="add del">
          <ac:chgData name="胡 翌霖" userId="a9a41afe759712f0" providerId="LiveId" clId="{ADB5898D-954A-4CE3-A627-A0D4F2D6C589}" dt="2021-10-19T05:50:20.307" v="832" actId="26606"/>
          <ac:spMkLst>
            <pc:docMk/>
            <pc:sldMk cId="591110536" sldId="262"/>
            <ac:spMk id="12" creationId="{26CAED0A-2A45-4C9C-BCDD-21A8A092C5F3}"/>
          </ac:spMkLst>
        </pc:spChg>
        <pc:spChg chg="add del">
          <ac:chgData name="胡 翌霖" userId="a9a41afe759712f0" providerId="LiveId" clId="{ADB5898D-954A-4CE3-A627-A0D4F2D6C589}" dt="2021-10-19T05:50:20.307" v="832" actId="26606"/>
          <ac:spMkLst>
            <pc:docMk/>
            <pc:sldMk cId="591110536" sldId="262"/>
            <ac:spMk id="14" creationId="{3A9A4357-BD1D-4622-A4FE-766E6AB8DE84}"/>
          </ac:spMkLst>
        </pc:spChg>
        <pc:spChg chg="add del">
          <ac:chgData name="胡 翌霖" userId="a9a41afe759712f0" providerId="LiveId" clId="{ADB5898D-954A-4CE3-A627-A0D4F2D6C589}" dt="2021-10-19T05:50:20.307" v="832" actId="26606"/>
          <ac:spMkLst>
            <pc:docMk/>
            <pc:sldMk cId="591110536" sldId="262"/>
            <ac:spMk id="16" creationId="{E659831F-0D9A-4C63-9EBB-8435B85A440F}"/>
          </ac:spMkLst>
        </pc:spChg>
        <pc:spChg chg="add del">
          <ac:chgData name="胡 翌霖" userId="a9a41afe759712f0" providerId="LiveId" clId="{ADB5898D-954A-4CE3-A627-A0D4F2D6C589}" dt="2021-10-19T05:50:20.307" v="832" actId="26606"/>
          <ac:spMkLst>
            <pc:docMk/>
            <pc:sldMk cId="591110536" sldId="262"/>
            <ac:spMk id="18" creationId="{E6995CE5-F890-4ABA-82A2-26507CE8D2A3}"/>
          </ac:spMkLst>
        </pc:spChg>
        <pc:spChg chg="add del">
          <ac:chgData name="胡 翌霖" userId="a9a41afe759712f0" providerId="LiveId" clId="{ADB5898D-954A-4CE3-A627-A0D4F2D6C589}" dt="2021-10-19T05:50:20.301" v="831" actId="26606"/>
          <ac:spMkLst>
            <pc:docMk/>
            <pc:sldMk cId="591110536" sldId="262"/>
            <ac:spMk id="23" creationId="{46A9B1A4-1855-4EE1-8807-C8B5D08C5FBA}"/>
          </ac:spMkLst>
        </pc:spChg>
        <pc:spChg chg="add del">
          <ac:chgData name="胡 翌霖" userId="a9a41afe759712f0" providerId="LiveId" clId="{ADB5898D-954A-4CE3-A627-A0D4F2D6C589}" dt="2021-10-19T05:50:20.301" v="831" actId="26606"/>
          <ac:spMkLst>
            <pc:docMk/>
            <pc:sldMk cId="591110536" sldId="262"/>
            <ac:spMk id="29" creationId="{8C4F1A0C-BD28-4977-9745-E2A4FB752792}"/>
          </ac:spMkLst>
        </pc:spChg>
        <pc:spChg chg="add del">
          <ac:chgData name="胡 翌霖" userId="a9a41afe759712f0" providerId="LiveId" clId="{ADB5898D-954A-4CE3-A627-A0D4F2D6C589}" dt="2021-10-19T05:50:20.301" v="831" actId="26606"/>
          <ac:spMkLst>
            <pc:docMk/>
            <pc:sldMk cId="591110536" sldId="262"/>
            <ac:spMk id="31" creationId="{2AD292BD-58D8-4261-AD54-80C939F13300}"/>
          </ac:spMkLst>
        </pc:spChg>
        <pc:spChg chg="add">
          <ac:chgData name="胡 翌霖" userId="a9a41afe759712f0" providerId="LiveId" clId="{ADB5898D-954A-4CE3-A627-A0D4F2D6C589}" dt="2021-10-19T05:50:20.307" v="832" actId="26606"/>
          <ac:spMkLst>
            <pc:docMk/>
            <pc:sldMk cId="591110536" sldId="262"/>
            <ac:spMk id="33" creationId="{2CB962CF-61A3-4EF9-94F6-7C59B0329524}"/>
          </ac:spMkLst>
        </pc:spChg>
        <pc:grpChg chg="add del">
          <ac:chgData name="胡 翌霖" userId="a9a41afe759712f0" providerId="LiveId" clId="{ADB5898D-954A-4CE3-A627-A0D4F2D6C589}" dt="2021-10-19T05:50:20.301" v="831" actId="26606"/>
          <ac:grpSpMkLst>
            <pc:docMk/>
            <pc:sldMk cId="591110536" sldId="262"/>
            <ac:grpSpMk id="25" creationId="{EBAD34AF-5414-49A5-AB75-F1CA854B3094}"/>
          </ac:grpSpMkLst>
        </pc:grpChg>
        <pc:picChg chg="mod ord">
          <ac:chgData name="胡 翌霖" userId="a9a41afe759712f0" providerId="LiveId" clId="{ADB5898D-954A-4CE3-A627-A0D4F2D6C589}" dt="2021-10-19T05:50:20.307" v="832" actId="26606"/>
          <ac:picMkLst>
            <pc:docMk/>
            <pc:sldMk cId="591110536" sldId="262"/>
            <ac:picMk id="5" creationId="{80B8EB24-7193-491E-A9AD-9E55C09531B4}"/>
          </ac:picMkLst>
        </pc:picChg>
        <pc:picChg chg="mod">
          <ac:chgData name="胡 翌霖" userId="a9a41afe759712f0" providerId="LiveId" clId="{ADB5898D-954A-4CE3-A627-A0D4F2D6C589}" dt="2021-10-19T05:50:37.772" v="835" actId="14100"/>
          <ac:picMkLst>
            <pc:docMk/>
            <pc:sldMk cId="591110536" sldId="262"/>
            <ac:picMk id="7" creationId="{81C0D7C8-E411-40B3-BD3A-19F2DADC1BA9}"/>
          </ac:picMkLst>
        </pc:picChg>
      </pc:sldChg>
      <pc:sldChg chg="addSp modSp mod setBg">
        <pc:chgData name="胡 翌霖" userId="a9a41afe759712f0" providerId="LiveId" clId="{ADB5898D-954A-4CE3-A627-A0D4F2D6C589}" dt="2021-10-18T17:07:44.550" v="708" actId="26606"/>
        <pc:sldMkLst>
          <pc:docMk/>
          <pc:sldMk cId="1946126526" sldId="263"/>
        </pc:sldMkLst>
        <pc:spChg chg="mod">
          <ac:chgData name="胡 翌霖" userId="a9a41afe759712f0" providerId="LiveId" clId="{ADB5898D-954A-4CE3-A627-A0D4F2D6C589}" dt="2021-10-18T17:07:44.550" v="708" actId="26606"/>
          <ac:spMkLst>
            <pc:docMk/>
            <pc:sldMk cId="1946126526" sldId="263"/>
            <ac:spMk id="2" creationId="{31691CDE-7391-456E-9A61-934A7010F1BC}"/>
          </ac:spMkLst>
        </pc:spChg>
        <pc:spChg chg="mod">
          <ac:chgData name="胡 翌霖" userId="a9a41afe759712f0" providerId="LiveId" clId="{ADB5898D-954A-4CE3-A627-A0D4F2D6C589}" dt="2021-10-18T17:07:44.550" v="708" actId="26606"/>
          <ac:spMkLst>
            <pc:docMk/>
            <pc:sldMk cId="1946126526" sldId="263"/>
            <ac:spMk id="3" creationId="{21E5C147-A12F-4FE6-8B52-9E009414106D}"/>
          </ac:spMkLst>
        </pc:spChg>
        <pc:spChg chg="add">
          <ac:chgData name="胡 翌霖" userId="a9a41afe759712f0" providerId="LiveId" clId="{ADB5898D-954A-4CE3-A627-A0D4F2D6C589}" dt="2021-10-18T17:07:44.550" v="708" actId="26606"/>
          <ac:spMkLst>
            <pc:docMk/>
            <pc:sldMk cId="1946126526" sldId="263"/>
            <ac:spMk id="10" creationId="{04812C46-200A-4DEB-A05E-3ED6C68C2387}"/>
          </ac:spMkLst>
        </pc:spChg>
        <pc:spChg chg="add">
          <ac:chgData name="胡 翌霖" userId="a9a41afe759712f0" providerId="LiveId" clId="{ADB5898D-954A-4CE3-A627-A0D4F2D6C589}" dt="2021-10-18T17:07:44.550" v="708" actId="26606"/>
          <ac:spMkLst>
            <pc:docMk/>
            <pc:sldMk cId="1946126526" sldId="263"/>
            <ac:spMk id="12" creationId="{D1EA859B-E555-4109-94F3-6700E046E008}"/>
          </ac:spMkLst>
        </pc:spChg>
        <pc:picChg chg="mod ord">
          <ac:chgData name="胡 翌霖" userId="a9a41afe759712f0" providerId="LiveId" clId="{ADB5898D-954A-4CE3-A627-A0D4F2D6C589}" dt="2021-10-18T17:07:44.550" v="708" actId="26606"/>
          <ac:picMkLst>
            <pc:docMk/>
            <pc:sldMk cId="1946126526" sldId="263"/>
            <ac:picMk id="5" creationId="{8DAEC134-52D5-4D76-BB19-B0391BA6D4E4}"/>
          </ac:picMkLst>
        </pc:picChg>
      </pc:sldChg>
      <pc:sldChg chg="addSp delSp modSp mod setBg">
        <pc:chgData name="胡 翌霖" userId="a9a41afe759712f0" providerId="LiveId" clId="{ADB5898D-954A-4CE3-A627-A0D4F2D6C589}" dt="2021-10-18T16:58:10.557" v="656" actId="26606"/>
        <pc:sldMkLst>
          <pc:docMk/>
          <pc:sldMk cId="1274744777" sldId="264"/>
        </pc:sldMkLst>
        <pc:spChg chg="mod">
          <ac:chgData name="胡 翌霖" userId="a9a41afe759712f0" providerId="LiveId" clId="{ADB5898D-954A-4CE3-A627-A0D4F2D6C589}" dt="2021-10-18T16:58:10.557" v="656" actId="26606"/>
          <ac:spMkLst>
            <pc:docMk/>
            <pc:sldMk cId="1274744777" sldId="264"/>
            <ac:spMk id="2" creationId="{FD39C010-0855-45E5-8D6D-B1D85A407DA1}"/>
          </ac:spMkLst>
        </pc:spChg>
        <pc:spChg chg="add del mod ord">
          <ac:chgData name="胡 翌霖" userId="a9a41afe759712f0" providerId="LiveId" clId="{ADB5898D-954A-4CE3-A627-A0D4F2D6C589}" dt="2021-10-18T16:58:10.557" v="656" actId="26606"/>
          <ac:spMkLst>
            <pc:docMk/>
            <pc:sldMk cId="1274744777" sldId="264"/>
            <ac:spMk id="3" creationId="{C1CF347D-6EF4-4087-A8C8-A630BB24D0F8}"/>
          </ac:spMkLst>
        </pc:spChg>
        <pc:spChg chg="add del">
          <ac:chgData name="胡 翌霖" userId="a9a41afe759712f0" providerId="LiveId" clId="{ADB5898D-954A-4CE3-A627-A0D4F2D6C589}" dt="2021-10-18T16:58:07.180" v="653" actId="26606"/>
          <ac:spMkLst>
            <pc:docMk/>
            <pc:sldMk cId="1274744777" sldId="264"/>
            <ac:spMk id="10" creationId="{6ECA6DCB-B7E1-40A9-9524-540C6DA40B1B}"/>
          </ac:spMkLst>
        </pc:spChg>
        <pc:spChg chg="add del">
          <ac:chgData name="胡 翌霖" userId="a9a41afe759712f0" providerId="LiveId" clId="{ADB5898D-954A-4CE3-A627-A0D4F2D6C589}" dt="2021-10-18T15:20:09.856" v="32" actId="26606"/>
          <ac:spMkLst>
            <pc:docMk/>
            <pc:sldMk cId="1274744777" sldId="264"/>
            <ac:spMk id="12" creationId="{E36F1772-5B88-4687-974A-52C4564FFF24}"/>
          </ac:spMkLst>
        </pc:spChg>
        <pc:spChg chg="add del">
          <ac:chgData name="胡 翌霖" userId="a9a41afe759712f0" providerId="LiveId" clId="{ADB5898D-954A-4CE3-A627-A0D4F2D6C589}" dt="2021-10-18T15:20:09.856" v="32" actId="26606"/>
          <ac:spMkLst>
            <pc:docMk/>
            <pc:sldMk cId="1274744777" sldId="264"/>
            <ac:spMk id="16" creationId="{C7E8667B-49C4-4E47-AB3E-78AC18E95CB5}"/>
          </ac:spMkLst>
        </pc:spChg>
        <pc:spChg chg="add del">
          <ac:chgData name="胡 翌霖" userId="a9a41afe759712f0" providerId="LiveId" clId="{ADB5898D-954A-4CE3-A627-A0D4F2D6C589}" dt="2021-10-18T16:58:07.180" v="653" actId="26606"/>
          <ac:spMkLst>
            <pc:docMk/>
            <pc:sldMk cId="1274744777" sldId="264"/>
            <ac:spMk id="17" creationId="{3873B707-463F-40B0-8227-E8CC6C67EB25}"/>
          </ac:spMkLst>
        </pc:spChg>
        <pc:spChg chg="add del">
          <ac:chgData name="胡 翌霖" userId="a9a41afe759712f0" providerId="LiveId" clId="{ADB5898D-954A-4CE3-A627-A0D4F2D6C589}" dt="2021-10-18T15:20:09.856" v="32" actId="26606"/>
          <ac:spMkLst>
            <pc:docMk/>
            <pc:sldMk cId="1274744777" sldId="264"/>
            <ac:spMk id="18" creationId="{8A1780B1-1435-4EBC-947B-9609953FD3FE}"/>
          </ac:spMkLst>
        </pc:spChg>
        <pc:spChg chg="add del">
          <ac:chgData name="胡 翌霖" userId="a9a41afe759712f0" providerId="LiveId" clId="{ADB5898D-954A-4CE3-A627-A0D4F2D6C589}" dt="2021-10-18T16:58:07.180" v="653" actId="26606"/>
          <ac:spMkLst>
            <pc:docMk/>
            <pc:sldMk cId="1274744777" sldId="264"/>
            <ac:spMk id="19" creationId="{C13237C8-E62C-4F0D-A318-BD6FB6C2D138}"/>
          </ac:spMkLst>
        </pc:spChg>
        <pc:spChg chg="add del">
          <ac:chgData name="胡 翌霖" userId="a9a41afe759712f0" providerId="LiveId" clId="{ADB5898D-954A-4CE3-A627-A0D4F2D6C589}" dt="2021-10-18T15:20:11.862" v="34" actId="26606"/>
          <ac:spMkLst>
            <pc:docMk/>
            <pc:sldMk cId="1274744777" sldId="264"/>
            <ac:spMk id="20" creationId="{EE6D0A0E-AC19-415C-B3AE-96786F30101F}"/>
          </ac:spMkLst>
        </pc:spChg>
        <pc:spChg chg="add del">
          <ac:chgData name="胡 翌霖" userId="a9a41afe759712f0" providerId="LiveId" clId="{ADB5898D-954A-4CE3-A627-A0D4F2D6C589}" dt="2021-10-18T15:20:11.862" v="34" actId="26606"/>
          <ac:spMkLst>
            <pc:docMk/>
            <pc:sldMk cId="1274744777" sldId="264"/>
            <ac:spMk id="22" creationId="{59743FD2-096E-4E3C-B8A6-CC50548F477F}"/>
          </ac:spMkLst>
        </pc:spChg>
        <pc:spChg chg="add del">
          <ac:chgData name="胡 翌霖" userId="a9a41afe759712f0" providerId="LiveId" clId="{ADB5898D-954A-4CE3-A627-A0D4F2D6C589}" dt="2021-10-18T15:20:11.862" v="34" actId="26606"/>
          <ac:spMkLst>
            <pc:docMk/>
            <pc:sldMk cId="1274744777" sldId="264"/>
            <ac:spMk id="23" creationId="{10A17A06-682A-4722-93B3-03636927AA62}"/>
          </ac:spMkLst>
        </pc:spChg>
        <pc:spChg chg="add del">
          <ac:chgData name="胡 翌霖" userId="a9a41afe759712f0" providerId="LiveId" clId="{ADB5898D-954A-4CE3-A627-A0D4F2D6C589}" dt="2021-10-18T16:58:07.180" v="653" actId="26606"/>
          <ac:spMkLst>
            <pc:docMk/>
            <pc:sldMk cId="1274744777" sldId="264"/>
            <ac:spMk id="24" creationId="{8CB5D2D7-DF65-4E86-BFBA-FFB9B5ACEB64}"/>
          </ac:spMkLst>
        </pc:spChg>
        <pc:spChg chg="add del">
          <ac:chgData name="胡 翌霖" userId="a9a41afe759712f0" providerId="LiveId" clId="{ADB5898D-954A-4CE3-A627-A0D4F2D6C589}" dt="2021-10-18T15:20:15.683" v="36" actId="26606"/>
          <ac:spMkLst>
            <pc:docMk/>
            <pc:sldMk cId="1274744777" sldId="264"/>
            <ac:spMk id="25" creationId="{3D67B7B4-ABB0-49C7-860C-50D0B8873238}"/>
          </ac:spMkLst>
        </pc:spChg>
        <pc:spChg chg="add del">
          <ac:chgData name="胡 翌霖" userId="a9a41afe759712f0" providerId="LiveId" clId="{ADB5898D-954A-4CE3-A627-A0D4F2D6C589}" dt="2021-10-18T15:20:15.683" v="36" actId="26606"/>
          <ac:spMkLst>
            <pc:docMk/>
            <pc:sldMk cId="1274744777" sldId="264"/>
            <ac:spMk id="26" creationId="{59655E30-B203-42D2-8200-B57B8FB0CCD8}"/>
          </ac:spMkLst>
        </pc:spChg>
        <pc:spChg chg="add del">
          <ac:chgData name="胡 翌霖" userId="a9a41afe759712f0" providerId="LiveId" clId="{ADB5898D-954A-4CE3-A627-A0D4F2D6C589}" dt="2021-10-18T15:20:15.683" v="36" actId="26606"/>
          <ac:spMkLst>
            <pc:docMk/>
            <pc:sldMk cId="1274744777" sldId="264"/>
            <ac:spMk id="27" creationId="{F3627338-DFDF-49A3-BA42-EBF0B4ED129B}"/>
          </ac:spMkLst>
        </pc:spChg>
        <pc:spChg chg="add del">
          <ac:chgData name="胡 翌霖" userId="a9a41afe759712f0" providerId="LiveId" clId="{ADB5898D-954A-4CE3-A627-A0D4F2D6C589}" dt="2021-10-18T15:20:15.683" v="36" actId="26606"/>
          <ac:spMkLst>
            <pc:docMk/>
            <pc:sldMk cId="1274744777" sldId="264"/>
            <ac:spMk id="28" creationId="{ACE38606-29D6-4D73-9B80-6A633D29DF91}"/>
          </ac:spMkLst>
        </pc:spChg>
        <pc:spChg chg="add del">
          <ac:chgData name="胡 翌霖" userId="a9a41afe759712f0" providerId="LiveId" clId="{ADB5898D-954A-4CE3-A627-A0D4F2D6C589}" dt="2021-10-18T16:58:07.180" v="653" actId="26606"/>
          <ac:spMkLst>
            <pc:docMk/>
            <pc:sldMk cId="1274744777" sldId="264"/>
            <ac:spMk id="29" creationId="{19C9EAEA-39D0-4B0E-A0EB-51E7B26740B1}"/>
          </ac:spMkLst>
        </pc:spChg>
        <pc:spChg chg="add del">
          <ac:chgData name="胡 翌霖" userId="a9a41afe759712f0" providerId="LiveId" clId="{ADB5898D-954A-4CE3-A627-A0D4F2D6C589}" dt="2021-10-18T16:58:10.542" v="655" actId="26606"/>
          <ac:spMkLst>
            <pc:docMk/>
            <pc:sldMk cId="1274744777" sldId="264"/>
            <ac:spMk id="31" creationId="{99F1FFA9-D672-408C-9220-ADEEC6ABDD09}"/>
          </ac:spMkLst>
        </pc:spChg>
        <pc:spChg chg="add">
          <ac:chgData name="胡 翌霖" userId="a9a41afe759712f0" providerId="LiveId" clId="{ADB5898D-954A-4CE3-A627-A0D4F2D6C589}" dt="2021-10-18T16:58:10.557" v="656" actId="26606"/>
          <ac:spMkLst>
            <pc:docMk/>
            <pc:sldMk cId="1274744777" sldId="264"/>
            <ac:spMk id="39" creationId="{1A1F4363-ED34-490E-81D7-49B1643CE2F2}"/>
          </ac:spMkLst>
        </pc:spChg>
        <pc:spChg chg="add">
          <ac:chgData name="胡 翌霖" userId="a9a41afe759712f0" providerId="LiveId" clId="{ADB5898D-954A-4CE3-A627-A0D4F2D6C589}" dt="2021-10-18T16:58:10.557" v="656" actId="26606"/>
          <ac:spMkLst>
            <pc:docMk/>
            <pc:sldMk cId="1274744777" sldId="264"/>
            <ac:spMk id="40" creationId="{D6C80E47-971C-437F-B030-191115B01D68}"/>
          </ac:spMkLst>
        </pc:spChg>
        <pc:spChg chg="add">
          <ac:chgData name="胡 翌霖" userId="a9a41afe759712f0" providerId="LiveId" clId="{ADB5898D-954A-4CE3-A627-A0D4F2D6C589}" dt="2021-10-18T16:58:10.557" v="656" actId="26606"/>
          <ac:spMkLst>
            <pc:docMk/>
            <pc:sldMk cId="1274744777" sldId="264"/>
            <ac:spMk id="41" creationId="{3CD1EA40-7116-4FCB-9369-70F29FAA91EC}"/>
          </ac:spMkLst>
        </pc:spChg>
        <pc:spChg chg="add">
          <ac:chgData name="胡 翌霖" userId="a9a41afe759712f0" providerId="LiveId" clId="{ADB5898D-954A-4CE3-A627-A0D4F2D6C589}" dt="2021-10-18T16:58:10.557" v="656" actId="26606"/>
          <ac:spMkLst>
            <pc:docMk/>
            <pc:sldMk cId="1274744777" sldId="264"/>
            <ac:spMk id="42" creationId="{BF647E38-F93D-4661-8D77-CE13EEB65B5A}"/>
          </ac:spMkLst>
        </pc:spChg>
        <pc:grpChg chg="add del">
          <ac:chgData name="胡 翌霖" userId="a9a41afe759712f0" providerId="LiveId" clId="{ADB5898D-954A-4CE3-A627-A0D4F2D6C589}" dt="2021-10-18T16:58:07.180" v="653" actId="26606"/>
          <ac:grpSpMkLst>
            <pc:docMk/>
            <pc:sldMk cId="1274744777" sldId="264"/>
            <ac:grpSpMk id="11" creationId="{1DE889C7-FAD6-4397-98E2-05D503484459}"/>
          </ac:grpSpMkLst>
        </pc:grpChg>
        <pc:grpChg chg="add">
          <ac:chgData name="胡 翌霖" userId="a9a41afe759712f0" providerId="LiveId" clId="{ADB5898D-954A-4CE3-A627-A0D4F2D6C589}" dt="2021-10-18T16:58:10.557" v="656" actId="26606"/>
          <ac:grpSpMkLst>
            <pc:docMk/>
            <pc:sldMk cId="1274744777" sldId="264"/>
            <ac:grpSpMk id="43" creationId="{6E00B104-DE00-42AE-B339-80E3E78871D2}"/>
          </ac:grpSpMkLst>
        </pc:grpChg>
        <pc:graphicFrameChg chg="add del">
          <ac:chgData name="胡 翌霖" userId="a9a41afe759712f0" providerId="LiveId" clId="{ADB5898D-954A-4CE3-A627-A0D4F2D6C589}" dt="2021-10-18T15:20:18.558" v="38" actId="26606"/>
          <ac:graphicFrameMkLst>
            <pc:docMk/>
            <pc:sldMk cId="1274744777" sldId="264"/>
            <ac:graphicFrameMk id="30" creationId="{799F662E-3DD4-45D9-9777-D3C3DC78C1A1}"/>
          </ac:graphicFrameMkLst>
        </pc:graphicFrameChg>
        <pc:picChg chg="mod ord">
          <ac:chgData name="胡 翌霖" userId="a9a41afe759712f0" providerId="LiveId" clId="{ADB5898D-954A-4CE3-A627-A0D4F2D6C589}" dt="2021-10-18T16:58:10.557" v="656" actId="26606"/>
          <ac:picMkLst>
            <pc:docMk/>
            <pc:sldMk cId="1274744777" sldId="264"/>
            <ac:picMk id="5" creationId="{E1568346-0D47-4BB5-A490-758FA22AE4C7}"/>
          </ac:picMkLst>
        </pc:picChg>
        <pc:picChg chg="mod ord">
          <ac:chgData name="胡 翌霖" userId="a9a41afe759712f0" providerId="LiveId" clId="{ADB5898D-954A-4CE3-A627-A0D4F2D6C589}" dt="2021-10-18T16:58:10.557" v="656" actId="26606"/>
          <ac:picMkLst>
            <pc:docMk/>
            <pc:sldMk cId="1274744777" sldId="264"/>
            <ac:picMk id="7" creationId="{D7FFEB63-F198-4B67-B549-5BC7AADF853B}"/>
          </ac:picMkLst>
        </pc:picChg>
        <pc:cxnChg chg="add del">
          <ac:chgData name="胡 翌霖" userId="a9a41afe759712f0" providerId="LiveId" clId="{ADB5898D-954A-4CE3-A627-A0D4F2D6C589}" dt="2021-10-18T15:20:09.856" v="32" actId="26606"/>
          <ac:cxnSpMkLst>
            <pc:docMk/>
            <pc:sldMk cId="1274744777" sldId="264"/>
            <ac:cxnSpMk id="14" creationId="{FC2C99CD-8BCA-45F5-BA47-7A6D80CA8924}"/>
          </ac:cxnSpMkLst>
        </pc:cxnChg>
        <pc:cxnChg chg="add del">
          <ac:chgData name="胡 翌霖" userId="a9a41afe759712f0" providerId="LiveId" clId="{ADB5898D-954A-4CE3-A627-A0D4F2D6C589}" dt="2021-10-18T15:20:11.862" v="34" actId="26606"/>
          <ac:cxnSpMkLst>
            <pc:docMk/>
            <pc:sldMk cId="1274744777" sldId="264"/>
            <ac:cxnSpMk id="21" creationId="{D4B6B151-91C6-4075-8FB3-43E838C2A990}"/>
          </ac:cxnSpMkLst>
        </pc:cxnChg>
      </pc:sldChg>
      <pc:sldChg chg="del">
        <pc:chgData name="胡 翌霖" userId="a9a41afe759712f0" providerId="LiveId" clId="{ADB5898D-954A-4CE3-A627-A0D4F2D6C589}" dt="2021-10-18T07:37:50.129" v="30" actId="47"/>
        <pc:sldMkLst>
          <pc:docMk/>
          <pc:sldMk cId="3175161204" sldId="266"/>
        </pc:sldMkLst>
      </pc:sldChg>
      <pc:sldChg chg="addSp delSp modSp mod setBg delDesignElem">
        <pc:chgData name="胡 翌霖" userId="a9a41afe759712f0" providerId="LiveId" clId="{ADB5898D-954A-4CE3-A627-A0D4F2D6C589}" dt="2021-10-18T16:59:10.576" v="667" actId="26606"/>
        <pc:sldMkLst>
          <pc:docMk/>
          <pc:sldMk cId="661761508" sldId="267"/>
        </pc:sldMkLst>
        <pc:spChg chg="mod">
          <ac:chgData name="胡 翌霖" userId="a9a41afe759712f0" providerId="LiveId" clId="{ADB5898D-954A-4CE3-A627-A0D4F2D6C589}" dt="2021-10-18T16:59:10.576" v="667" actId="26606"/>
          <ac:spMkLst>
            <pc:docMk/>
            <pc:sldMk cId="661761508" sldId="267"/>
            <ac:spMk id="2" creationId="{AD79EDFB-E659-438A-9277-033BA210858E}"/>
          </ac:spMkLst>
        </pc:spChg>
        <pc:spChg chg="mod ord">
          <ac:chgData name="胡 翌霖" userId="a9a41afe759712f0" providerId="LiveId" clId="{ADB5898D-954A-4CE3-A627-A0D4F2D6C589}" dt="2021-10-18T16:59:10.576" v="667" actId="26606"/>
          <ac:spMkLst>
            <pc:docMk/>
            <pc:sldMk cId="661761508" sldId="267"/>
            <ac:spMk id="3" creationId="{05408C86-4ECF-46B1-89C7-34E442DF20B5}"/>
          </ac:spMkLst>
        </pc:spChg>
        <pc:spChg chg="add del">
          <ac:chgData name="胡 翌霖" userId="a9a41afe759712f0" providerId="LiveId" clId="{ADB5898D-954A-4CE3-A627-A0D4F2D6C589}" dt="2021-10-18T16:59:07.235" v="664" actId="26606"/>
          <ac:spMkLst>
            <pc:docMk/>
            <pc:sldMk cId="661761508" sldId="267"/>
            <ac:spMk id="9" creationId="{6ECA6DCB-B7E1-40A9-9524-540C6DA40B1B}"/>
          </ac:spMkLst>
        </pc:spChg>
        <pc:spChg chg="add del">
          <ac:chgData name="胡 翌霖" userId="a9a41afe759712f0" providerId="LiveId" clId="{ADB5898D-954A-4CE3-A627-A0D4F2D6C589}" dt="2021-10-18T16:02:50.867" v="218" actId="26606"/>
          <ac:spMkLst>
            <pc:docMk/>
            <pc:sldMk cId="661761508" sldId="267"/>
            <ac:spMk id="12" creationId="{3D67B7B4-ABB0-49C7-860C-50D0B8873238}"/>
          </ac:spMkLst>
        </pc:spChg>
        <pc:spChg chg="add del">
          <ac:chgData name="胡 翌霖" userId="a9a41afe759712f0" providerId="LiveId" clId="{ADB5898D-954A-4CE3-A627-A0D4F2D6C589}" dt="2021-10-18T16:59:07.235" v="664" actId="26606"/>
          <ac:spMkLst>
            <pc:docMk/>
            <pc:sldMk cId="661761508" sldId="267"/>
            <ac:spMk id="13" creationId="{3873B707-463F-40B0-8227-E8CC6C67EB25}"/>
          </ac:spMkLst>
        </pc:spChg>
        <pc:spChg chg="add del">
          <ac:chgData name="胡 翌霖" userId="a9a41afe759712f0" providerId="LiveId" clId="{ADB5898D-954A-4CE3-A627-A0D4F2D6C589}" dt="2021-10-18T16:02:50.867" v="218" actId="26606"/>
          <ac:spMkLst>
            <pc:docMk/>
            <pc:sldMk cId="661761508" sldId="267"/>
            <ac:spMk id="14" creationId="{59655E30-B203-42D2-8200-B57B8FB0CCD8}"/>
          </ac:spMkLst>
        </pc:spChg>
        <pc:spChg chg="add del">
          <ac:chgData name="胡 翌霖" userId="a9a41afe759712f0" providerId="LiveId" clId="{ADB5898D-954A-4CE3-A627-A0D4F2D6C589}" dt="2021-10-18T16:02:50.867" v="218" actId="26606"/>
          <ac:spMkLst>
            <pc:docMk/>
            <pc:sldMk cId="661761508" sldId="267"/>
            <ac:spMk id="16" creationId="{F3627338-DFDF-49A3-BA42-EBF0B4ED129B}"/>
          </ac:spMkLst>
        </pc:spChg>
        <pc:spChg chg="add del">
          <ac:chgData name="胡 翌霖" userId="a9a41afe759712f0" providerId="LiveId" clId="{ADB5898D-954A-4CE3-A627-A0D4F2D6C589}" dt="2021-10-18T16:59:07.235" v="664" actId="26606"/>
          <ac:spMkLst>
            <pc:docMk/>
            <pc:sldMk cId="661761508" sldId="267"/>
            <ac:spMk id="17" creationId="{C13237C8-E62C-4F0D-A318-BD6FB6C2D138}"/>
          </ac:spMkLst>
        </pc:spChg>
        <pc:spChg chg="add del">
          <ac:chgData name="胡 翌霖" userId="a9a41afe759712f0" providerId="LiveId" clId="{ADB5898D-954A-4CE3-A627-A0D4F2D6C589}" dt="2021-10-18T16:02:50.867" v="218" actId="26606"/>
          <ac:spMkLst>
            <pc:docMk/>
            <pc:sldMk cId="661761508" sldId="267"/>
            <ac:spMk id="18" creationId="{ACE38606-29D6-4D73-9B80-6A633D29DF91}"/>
          </ac:spMkLst>
        </pc:spChg>
        <pc:spChg chg="add del">
          <ac:chgData name="胡 翌霖" userId="a9a41afe759712f0" providerId="LiveId" clId="{ADB5898D-954A-4CE3-A627-A0D4F2D6C589}" dt="2021-10-18T16:59:07.235" v="664" actId="26606"/>
          <ac:spMkLst>
            <pc:docMk/>
            <pc:sldMk cId="661761508" sldId="267"/>
            <ac:spMk id="19" creationId="{19C9EAEA-39D0-4B0E-A0EB-51E7B26740B1}"/>
          </ac:spMkLst>
        </pc:spChg>
        <pc:spChg chg="add del">
          <ac:chgData name="胡 翌霖" userId="a9a41afe759712f0" providerId="LiveId" clId="{ADB5898D-954A-4CE3-A627-A0D4F2D6C589}" dt="2021-10-18T16:55:27.661" v="563"/>
          <ac:spMkLst>
            <pc:docMk/>
            <pc:sldMk cId="661761508" sldId="267"/>
            <ac:spMk id="20" creationId="{EE6D0A0E-AC19-415C-B3AE-96786F30101F}"/>
          </ac:spMkLst>
        </pc:spChg>
        <pc:spChg chg="add del">
          <ac:chgData name="胡 翌霖" userId="a9a41afe759712f0" providerId="LiveId" clId="{ADB5898D-954A-4CE3-A627-A0D4F2D6C589}" dt="2021-10-18T16:55:27.661" v="563"/>
          <ac:spMkLst>
            <pc:docMk/>
            <pc:sldMk cId="661761508" sldId="267"/>
            <ac:spMk id="22" creationId="{59743FD2-096E-4E3C-B8A6-CC50548F477F}"/>
          </ac:spMkLst>
        </pc:spChg>
        <pc:spChg chg="add del">
          <ac:chgData name="胡 翌霖" userId="a9a41afe759712f0" providerId="LiveId" clId="{ADB5898D-954A-4CE3-A627-A0D4F2D6C589}" dt="2021-10-18T16:55:27.661" v="563"/>
          <ac:spMkLst>
            <pc:docMk/>
            <pc:sldMk cId="661761508" sldId="267"/>
            <ac:spMk id="23" creationId="{10A17A06-682A-4722-93B3-03636927AA62}"/>
          </ac:spMkLst>
        </pc:spChg>
        <pc:spChg chg="add del">
          <ac:chgData name="胡 翌霖" userId="a9a41afe759712f0" providerId="LiveId" clId="{ADB5898D-954A-4CE3-A627-A0D4F2D6C589}" dt="2021-10-18T16:59:07.235" v="664" actId="26606"/>
          <ac:spMkLst>
            <pc:docMk/>
            <pc:sldMk cId="661761508" sldId="267"/>
            <ac:spMk id="24" creationId="{8CB5D2D7-DF65-4E86-BFBA-FFB9B5ACEB64}"/>
          </ac:spMkLst>
        </pc:spChg>
        <pc:spChg chg="add del">
          <ac:chgData name="胡 翌霖" userId="a9a41afe759712f0" providerId="LiveId" clId="{ADB5898D-954A-4CE3-A627-A0D4F2D6C589}" dt="2021-10-18T16:59:10.564" v="666" actId="26606"/>
          <ac:spMkLst>
            <pc:docMk/>
            <pc:sldMk cId="661761508" sldId="267"/>
            <ac:spMk id="39" creationId="{B2C93D80-2AB2-4AED-98C1-51FF03C9DDCB}"/>
          </ac:spMkLst>
        </pc:spChg>
        <pc:spChg chg="add del">
          <ac:chgData name="胡 翌霖" userId="a9a41afe759712f0" providerId="LiveId" clId="{ADB5898D-954A-4CE3-A627-A0D4F2D6C589}" dt="2021-10-18T16:59:10.564" v="666" actId="26606"/>
          <ac:spMkLst>
            <pc:docMk/>
            <pc:sldMk cId="661761508" sldId="267"/>
            <ac:spMk id="40" creationId="{D6C80E47-971C-437F-B030-191115B01D68}"/>
          </ac:spMkLst>
        </pc:spChg>
        <pc:spChg chg="add del">
          <ac:chgData name="胡 翌霖" userId="a9a41afe759712f0" providerId="LiveId" clId="{ADB5898D-954A-4CE3-A627-A0D4F2D6C589}" dt="2021-10-18T16:59:10.564" v="666" actId="26606"/>
          <ac:spMkLst>
            <pc:docMk/>
            <pc:sldMk cId="661761508" sldId="267"/>
            <ac:spMk id="41" creationId="{3CD1EA40-7116-4FCB-9369-70F29FAA91EC}"/>
          </ac:spMkLst>
        </pc:spChg>
        <pc:spChg chg="add del">
          <ac:chgData name="胡 翌霖" userId="a9a41afe759712f0" providerId="LiveId" clId="{ADB5898D-954A-4CE3-A627-A0D4F2D6C589}" dt="2021-10-18T16:59:10.564" v="666" actId="26606"/>
          <ac:spMkLst>
            <pc:docMk/>
            <pc:sldMk cId="661761508" sldId="267"/>
            <ac:spMk id="42" creationId="{BF647E38-F93D-4661-8D77-CE13EEB65B5A}"/>
          </ac:spMkLst>
        </pc:spChg>
        <pc:spChg chg="add">
          <ac:chgData name="胡 翌霖" userId="a9a41afe759712f0" providerId="LiveId" clId="{ADB5898D-954A-4CE3-A627-A0D4F2D6C589}" dt="2021-10-18T16:59:10.576" v="667" actId="26606"/>
          <ac:spMkLst>
            <pc:docMk/>
            <pc:sldMk cId="661761508" sldId="267"/>
            <ac:spMk id="51" creationId="{6ECA6DCB-B7E1-40A9-9524-540C6DA40B1B}"/>
          </ac:spMkLst>
        </pc:spChg>
        <pc:spChg chg="add">
          <ac:chgData name="胡 翌霖" userId="a9a41afe759712f0" providerId="LiveId" clId="{ADB5898D-954A-4CE3-A627-A0D4F2D6C589}" dt="2021-10-18T16:59:10.576" v="667" actId="26606"/>
          <ac:spMkLst>
            <pc:docMk/>
            <pc:sldMk cId="661761508" sldId="267"/>
            <ac:spMk id="54" creationId="{3873B707-463F-40B0-8227-E8CC6C67EB25}"/>
          </ac:spMkLst>
        </pc:spChg>
        <pc:spChg chg="add">
          <ac:chgData name="胡 翌霖" userId="a9a41afe759712f0" providerId="LiveId" clId="{ADB5898D-954A-4CE3-A627-A0D4F2D6C589}" dt="2021-10-18T16:59:10.576" v="667" actId="26606"/>
          <ac:spMkLst>
            <pc:docMk/>
            <pc:sldMk cId="661761508" sldId="267"/>
            <ac:spMk id="55" creationId="{C13237C8-E62C-4F0D-A318-BD6FB6C2D138}"/>
          </ac:spMkLst>
        </pc:spChg>
        <pc:spChg chg="add">
          <ac:chgData name="胡 翌霖" userId="a9a41afe759712f0" providerId="LiveId" clId="{ADB5898D-954A-4CE3-A627-A0D4F2D6C589}" dt="2021-10-18T16:59:10.576" v="667" actId="26606"/>
          <ac:spMkLst>
            <pc:docMk/>
            <pc:sldMk cId="661761508" sldId="267"/>
            <ac:spMk id="56" creationId="{19C9EAEA-39D0-4B0E-A0EB-51E7B26740B1}"/>
          </ac:spMkLst>
        </pc:spChg>
        <pc:spChg chg="add">
          <ac:chgData name="胡 翌霖" userId="a9a41afe759712f0" providerId="LiveId" clId="{ADB5898D-954A-4CE3-A627-A0D4F2D6C589}" dt="2021-10-18T16:59:10.576" v="667" actId="26606"/>
          <ac:spMkLst>
            <pc:docMk/>
            <pc:sldMk cId="661761508" sldId="267"/>
            <ac:spMk id="57" creationId="{8CB5D2D7-DF65-4E86-BFBA-FFB9B5ACEB64}"/>
          </ac:spMkLst>
        </pc:spChg>
        <pc:grpChg chg="add del">
          <ac:chgData name="胡 翌霖" userId="a9a41afe759712f0" providerId="LiveId" clId="{ADB5898D-954A-4CE3-A627-A0D4F2D6C589}" dt="2021-10-18T16:59:07.235" v="664" actId="26606"/>
          <ac:grpSpMkLst>
            <pc:docMk/>
            <pc:sldMk cId="661761508" sldId="267"/>
            <ac:grpSpMk id="10" creationId="{1DE889C7-FAD6-4397-98E2-05D503484459}"/>
          </ac:grpSpMkLst>
        </pc:grpChg>
        <pc:grpChg chg="add del">
          <ac:chgData name="胡 翌霖" userId="a9a41afe759712f0" providerId="LiveId" clId="{ADB5898D-954A-4CE3-A627-A0D4F2D6C589}" dt="2021-10-18T16:59:10.564" v="666" actId="26606"/>
          <ac:grpSpMkLst>
            <pc:docMk/>
            <pc:sldMk cId="661761508" sldId="267"/>
            <ac:grpSpMk id="43" creationId="{C87B5BBF-D7F8-4180-AC84-500CAEF16B3D}"/>
          </ac:grpSpMkLst>
        </pc:grpChg>
        <pc:grpChg chg="add">
          <ac:chgData name="胡 翌霖" userId="a9a41afe759712f0" providerId="LiveId" clId="{ADB5898D-954A-4CE3-A627-A0D4F2D6C589}" dt="2021-10-18T16:59:10.576" v="667" actId="26606"/>
          <ac:grpSpMkLst>
            <pc:docMk/>
            <pc:sldMk cId="661761508" sldId="267"/>
            <ac:grpSpMk id="52" creationId="{1DE889C7-FAD6-4397-98E2-05D503484459}"/>
          </ac:grpSpMkLst>
        </pc:grpChg>
        <pc:picChg chg="mod ord">
          <ac:chgData name="胡 翌霖" userId="a9a41afe759712f0" providerId="LiveId" clId="{ADB5898D-954A-4CE3-A627-A0D4F2D6C589}" dt="2021-10-18T16:59:10.576" v="667" actId="26606"/>
          <ac:picMkLst>
            <pc:docMk/>
            <pc:sldMk cId="661761508" sldId="267"/>
            <ac:picMk id="5" creationId="{75BF930D-6914-4777-834C-CD501ED62F3F}"/>
          </ac:picMkLst>
        </pc:picChg>
        <pc:picChg chg="mod">
          <ac:chgData name="胡 翌霖" userId="a9a41afe759712f0" providerId="LiveId" clId="{ADB5898D-954A-4CE3-A627-A0D4F2D6C589}" dt="2021-10-18T16:59:10.576" v="667" actId="26606"/>
          <ac:picMkLst>
            <pc:docMk/>
            <pc:sldMk cId="661761508" sldId="267"/>
            <ac:picMk id="7" creationId="{01307C0C-D625-470E-82DD-E2CF5309FEFB}"/>
          </ac:picMkLst>
        </pc:picChg>
        <pc:cxnChg chg="add del">
          <ac:chgData name="胡 翌霖" userId="a9a41afe759712f0" providerId="LiveId" clId="{ADB5898D-954A-4CE3-A627-A0D4F2D6C589}" dt="2021-10-18T16:55:27.661" v="563"/>
          <ac:cxnSpMkLst>
            <pc:docMk/>
            <pc:sldMk cId="661761508" sldId="267"/>
            <ac:cxnSpMk id="21" creationId="{D4B6B151-91C6-4075-8FB3-43E838C2A990}"/>
          </ac:cxnSpMkLst>
        </pc:cxnChg>
      </pc:sldChg>
      <pc:sldChg chg="addSp delSp modSp mod ord setBg">
        <pc:chgData name="胡 翌霖" userId="a9a41afe759712f0" providerId="LiveId" clId="{ADB5898D-954A-4CE3-A627-A0D4F2D6C589}" dt="2021-10-18T16:58:41.515" v="662" actId="26606"/>
        <pc:sldMkLst>
          <pc:docMk/>
          <pc:sldMk cId="1803891484" sldId="268"/>
        </pc:sldMkLst>
        <pc:spChg chg="mod ord">
          <ac:chgData name="胡 翌霖" userId="a9a41afe759712f0" providerId="LiveId" clId="{ADB5898D-954A-4CE3-A627-A0D4F2D6C589}" dt="2021-10-18T16:58:41.515" v="662" actId="26606"/>
          <ac:spMkLst>
            <pc:docMk/>
            <pc:sldMk cId="1803891484" sldId="268"/>
            <ac:spMk id="2" creationId="{3655DA98-3AC7-4DD0-8D26-F6DD2AAEBF31}"/>
          </ac:spMkLst>
        </pc:spChg>
        <pc:spChg chg="mod ord">
          <ac:chgData name="胡 翌霖" userId="a9a41afe759712f0" providerId="LiveId" clId="{ADB5898D-954A-4CE3-A627-A0D4F2D6C589}" dt="2021-10-18T16:58:41.515" v="662" actId="26606"/>
          <ac:spMkLst>
            <pc:docMk/>
            <pc:sldMk cId="1803891484" sldId="268"/>
            <ac:spMk id="3" creationId="{3A380D52-7102-4615-AEFE-7F7CAADAE774}"/>
          </ac:spMkLst>
        </pc:spChg>
        <pc:spChg chg="add del">
          <ac:chgData name="胡 翌霖" userId="a9a41afe759712f0" providerId="LiveId" clId="{ADB5898D-954A-4CE3-A627-A0D4F2D6C589}" dt="2021-10-18T16:58:39.441" v="659" actId="26606"/>
          <ac:spMkLst>
            <pc:docMk/>
            <pc:sldMk cId="1803891484" sldId="268"/>
            <ac:spMk id="7" creationId="{73DE2CFE-42F2-48F0-8706-5264E012B10C}"/>
          </ac:spMkLst>
        </pc:spChg>
        <pc:spChg chg="add del">
          <ac:chgData name="胡 翌霖" userId="a9a41afe759712f0" providerId="LiveId" clId="{ADB5898D-954A-4CE3-A627-A0D4F2D6C589}" dt="2021-10-18T16:58:41.510" v="661" actId="26606"/>
          <ac:spMkLst>
            <pc:docMk/>
            <pc:sldMk cId="1803891484" sldId="268"/>
            <ac:spMk id="9" creationId="{80DF40B2-80F7-4E71-B46C-284163F3654A}"/>
          </ac:spMkLst>
        </pc:spChg>
        <pc:spChg chg="add del">
          <ac:chgData name="胡 翌霖" userId="a9a41afe759712f0" providerId="LiveId" clId="{ADB5898D-954A-4CE3-A627-A0D4F2D6C589}" dt="2021-10-18T15:21:58.794" v="69" actId="26606"/>
          <ac:spMkLst>
            <pc:docMk/>
            <pc:sldMk cId="1803891484" sldId="268"/>
            <ac:spMk id="10" creationId="{873ECEC8-0F24-45B8-950F-35FC94BCEAC8}"/>
          </ac:spMkLst>
        </pc:spChg>
        <pc:spChg chg="add">
          <ac:chgData name="胡 翌霖" userId="a9a41afe759712f0" providerId="LiveId" clId="{ADB5898D-954A-4CE3-A627-A0D4F2D6C589}" dt="2021-10-18T16:58:41.515" v="662" actId="26606"/>
          <ac:spMkLst>
            <pc:docMk/>
            <pc:sldMk cId="1803891484" sldId="268"/>
            <ac:spMk id="11" creationId="{73DE2CFE-42F2-48F0-8706-5264E012B10C}"/>
          </ac:spMkLst>
        </pc:spChg>
        <pc:spChg chg="add del">
          <ac:chgData name="胡 翌霖" userId="a9a41afe759712f0" providerId="LiveId" clId="{ADB5898D-954A-4CE3-A627-A0D4F2D6C589}" dt="2021-10-18T15:21:58.794" v="69" actId="26606"/>
          <ac:spMkLst>
            <pc:docMk/>
            <pc:sldMk cId="1803891484" sldId="268"/>
            <ac:spMk id="14" creationId="{7D417315-0A35-4882-ABD2-ABE3C89E5DCF}"/>
          </ac:spMkLst>
        </pc:spChg>
        <pc:spChg chg="add del">
          <ac:chgData name="胡 翌霖" userId="a9a41afe759712f0" providerId="LiveId" clId="{ADB5898D-954A-4CE3-A627-A0D4F2D6C589}" dt="2021-10-18T15:21:58.794" v="69" actId="26606"/>
          <ac:spMkLst>
            <pc:docMk/>
            <pc:sldMk cId="1803891484" sldId="268"/>
            <ac:spMk id="16" creationId="{8B53612E-ADB2-4457-9688-89506397AF28}"/>
          </ac:spMkLst>
        </pc:spChg>
        <pc:spChg chg="add del">
          <ac:chgData name="胡 翌霖" userId="a9a41afe759712f0" providerId="LiveId" clId="{ADB5898D-954A-4CE3-A627-A0D4F2D6C589}" dt="2021-10-18T15:22:02.126" v="71" actId="26606"/>
          <ac:spMkLst>
            <pc:docMk/>
            <pc:sldMk cId="1803891484" sldId="268"/>
            <ac:spMk id="18" creationId="{990D0034-F768-41E7-85D4-F38C4DE85770}"/>
          </ac:spMkLst>
        </pc:spChg>
        <pc:spChg chg="add del">
          <ac:chgData name="胡 翌霖" userId="a9a41afe759712f0" providerId="LiveId" clId="{ADB5898D-954A-4CE3-A627-A0D4F2D6C589}" dt="2021-10-18T15:22:06.307" v="73" actId="26606"/>
          <ac:spMkLst>
            <pc:docMk/>
            <pc:sldMk cId="1803891484" sldId="268"/>
            <ac:spMk id="21" creationId="{990D0034-F768-41E7-85D4-F38C4DE85770}"/>
          </ac:spMkLst>
        </pc:spChg>
        <pc:spChg chg="add del">
          <ac:chgData name="胡 翌霖" userId="a9a41afe759712f0" providerId="LiveId" clId="{ADB5898D-954A-4CE3-A627-A0D4F2D6C589}" dt="2021-10-18T15:22:06.307" v="73" actId="26606"/>
          <ac:spMkLst>
            <pc:docMk/>
            <pc:sldMk cId="1803891484" sldId="268"/>
            <ac:spMk id="22" creationId="{95B38FD6-641F-41BF-B466-C1C6366420F0}"/>
          </ac:spMkLst>
        </pc:spChg>
        <pc:spChg chg="add del">
          <ac:chgData name="胡 翌霖" userId="a9a41afe759712f0" providerId="LiveId" clId="{ADB5898D-954A-4CE3-A627-A0D4F2D6C589}" dt="2021-10-18T15:22:06.307" v="73" actId="26606"/>
          <ac:spMkLst>
            <pc:docMk/>
            <pc:sldMk cId="1803891484" sldId="268"/>
            <ac:spMk id="23" creationId="{FFDAE799-CF89-4844-9410-D1C0F8CBC837}"/>
          </ac:spMkLst>
        </pc:spChg>
        <pc:spChg chg="add del">
          <ac:chgData name="胡 翌霖" userId="a9a41afe759712f0" providerId="LiveId" clId="{ADB5898D-954A-4CE3-A627-A0D4F2D6C589}" dt="2021-10-18T15:22:12.646" v="75" actId="26606"/>
          <ac:spMkLst>
            <pc:docMk/>
            <pc:sldMk cId="1803891484" sldId="268"/>
            <ac:spMk id="25" creationId="{990D0034-F768-41E7-85D4-F38C4DE85770}"/>
          </ac:spMkLst>
        </pc:spChg>
        <pc:spChg chg="add del">
          <ac:chgData name="胡 翌霖" userId="a9a41afe759712f0" providerId="LiveId" clId="{ADB5898D-954A-4CE3-A627-A0D4F2D6C589}" dt="2021-10-18T15:22:12.646" v="75" actId="26606"/>
          <ac:spMkLst>
            <pc:docMk/>
            <pc:sldMk cId="1803891484" sldId="268"/>
            <ac:spMk id="26" creationId="{C4F7E42D-8B5A-4FC8-81CD-9E60171F7FA8}"/>
          </ac:spMkLst>
        </pc:spChg>
        <pc:spChg chg="add del">
          <ac:chgData name="胡 翌霖" userId="a9a41afe759712f0" providerId="LiveId" clId="{ADB5898D-954A-4CE3-A627-A0D4F2D6C589}" dt="2021-10-18T15:22:12.646" v="75" actId="26606"/>
          <ac:spMkLst>
            <pc:docMk/>
            <pc:sldMk cId="1803891484" sldId="268"/>
            <ac:spMk id="27" creationId="{8C04651D-B9F4-4935-A02D-364153FBDF54}"/>
          </ac:spMkLst>
        </pc:spChg>
        <pc:spChg chg="add del">
          <ac:chgData name="胡 翌霖" userId="a9a41afe759712f0" providerId="LiveId" clId="{ADB5898D-954A-4CE3-A627-A0D4F2D6C589}" dt="2021-10-18T15:22:15.708" v="77" actId="26606"/>
          <ac:spMkLst>
            <pc:docMk/>
            <pc:sldMk cId="1803891484" sldId="268"/>
            <ac:spMk id="29" creationId="{0AB6E427-3F73-4C06-A5D5-AE52C3883B50}"/>
          </ac:spMkLst>
        </pc:spChg>
        <pc:spChg chg="add del">
          <ac:chgData name="胡 翌霖" userId="a9a41afe759712f0" providerId="LiveId" clId="{ADB5898D-954A-4CE3-A627-A0D4F2D6C589}" dt="2021-10-18T15:22:15.708" v="77" actId="26606"/>
          <ac:spMkLst>
            <pc:docMk/>
            <pc:sldMk cId="1803891484" sldId="268"/>
            <ac:spMk id="30" creationId="{D8C9BDAA-0390-4B39-9B5C-BC95E5120DA4}"/>
          </ac:spMkLst>
        </pc:spChg>
        <pc:spChg chg="add del">
          <ac:chgData name="胡 翌霖" userId="a9a41afe759712f0" providerId="LiveId" clId="{ADB5898D-954A-4CE3-A627-A0D4F2D6C589}" dt="2021-10-18T15:22:15.708" v="77" actId="26606"/>
          <ac:spMkLst>
            <pc:docMk/>
            <pc:sldMk cId="1803891484" sldId="268"/>
            <ac:spMk id="31" creationId="{F9DB1FE5-9D46-433B-99D1-2F1B8DC79855}"/>
          </ac:spMkLst>
        </pc:spChg>
        <pc:spChg chg="add del">
          <ac:chgData name="胡 翌霖" userId="a9a41afe759712f0" providerId="LiveId" clId="{ADB5898D-954A-4CE3-A627-A0D4F2D6C589}" dt="2021-10-18T15:22:17.892" v="79" actId="26606"/>
          <ac:spMkLst>
            <pc:docMk/>
            <pc:sldMk cId="1803891484" sldId="268"/>
            <ac:spMk id="33" creationId="{873ECEC8-0F24-45B8-950F-35FC94BCEAC8}"/>
          </ac:spMkLst>
        </pc:spChg>
        <pc:spChg chg="add del">
          <ac:chgData name="胡 翌霖" userId="a9a41afe759712f0" providerId="LiveId" clId="{ADB5898D-954A-4CE3-A627-A0D4F2D6C589}" dt="2021-10-18T15:22:17.892" v="79" actId="26606"/>
          <ac:spMkLst>
            <pc:docMk/>
            <pc:sldMk cId="1803891484" sldId="268"/>
            <ac:spMk id="35" creationId="{7D417315-0A35-4882-ABD2-ABE3C89E5DCF}"/>
          </ac:spMkLst>
        </pc:spChg>
        <pc:spChg chg="add del">
          <ac:chgData name="胡 翌霖" userId="a9a41afe759712f0" providerId="LiveId" clId="{ADB5898D-954A-4CE3-A627-A0D4F2D6C589}" dt="2021-10-18T15:22:17.892" v="79" actId="26606"/>
          <ac:spMkLst>
            <pc:docMk/>
            <pc:sldMk cId="1803891484" sldId="268"/>
            <ac:spMk id="36" creationId="{8B53612E-ADB2-4457-9688-89506397AF28}"/>
          </ac:spMkLst>
        </pc:spChg>
        <pc:picChg chg="mod">
          <ac:chgData name="胡 翌霖" userId="a9a41afe759712f0" providerId="LiveId" clId="{ADB5898D-954A-4CE3-A627-A0D4F2D6C589}" dt="2021-10-18T16:58:41.515" v="662" actId="26606"/>
          <ac:picMkLst>
            <pc:docMk/>
            <pc:sldMk cId="1803891484" sldId="268"/>
            <ac:picMk id="5" creationId="{FE2F7B9C-A0E1-4ED0-8238-994E987CA95B}"/>
          </ac:picMkLst>
        </pc:picChg>
        <pc:cxnChg chg="add del">
          <ac:chgData name="胡 翌霖" userId="a9a41afe759712f0" providerId="LiveId" clId="{ADB5898D-954A-4CE3-A627-A0D4F2D6C589}" dt="2021-10-18T15:21:58.794" v="69" actId="26606"/>
          <ac:cxnSpMkLst>
            <pc:docMk/>
            <pc:sldMk cId="1803891484" sldId="268"/>
            <ac:cxnSpMk id="12" creationId="{89EB8C68-FF1B-4849-867B-32D29B19F102}"/>
          </ac:cxnSpMkLst>
        </pc:cxnChg>
        <pc:cxnChg chg="add del">
          <ac:chgData name="胡 翌霖" userId="a9a41afe759712f0" providerId="LiveId" clId="{ADB5898D-954A-4CE3-A627-A0D4F2D6C589}" dt="2021-10-18T15:22:02.126" v="71" actId="26606"/>
          <ac:cxnSpMkLst>
            <pc:docMk/>
            <pc:sldMk cId="1803891484" sldId="268"/>
            <ac:cxnSpMk id="19" creationId="{5A0A5CF6-407C-4691-8122-49DF69D0020D}"/>
          </ac:cxnSpMkLst>
        </pc:cxnChg>
        <pc:cxnChg chg="add del">
          <ac:chgData name="胡 翌霖" userId="a9a41afe759712f0" providerId="LiveId" clId="{ADB5898D-954A-4CE3-A627-A0D4F2D6C589}" dt="2021-10-18T15:22:17.892" v="79" actId="26606"/>
          <ac:cxnSpMkLst>
            <pc:docMk/>
            <pc:sldMk cId="1803891484" sldId="268"/>
            <ac:cxnSpMk id="34" creationId="{89EB8C68-FF1B-4849-867B-32D29B19F102}"/>
          </ac:cxnSpMkLst>
        </pc:cxnChg>
      </pc:sldChg>
      <pc:sldChg chg="modSp mod ord">
        <pc:chgData name="胡 翌霖" userId="a9a41afe759712f0" providerId="LiveId" clId="{ADB5898D-954A-4CE3-A627-A0D4F2D6C589}" dt="2021-10-18T16:55:28.227" v="567" actId="27636"/>
        <pc:sldMkLst>
          <pc:docMk/>
          <pc:sldMk cId="579577571" sldId="269"/>
        </pc:sldMkLst>
        <pc:spChg chg="mod">
          <ac:chgData name="胡 翌霖" userId="a9a41afe759712f0" providerId="LiveId" clId="{ADB5898D-954A-4CE3-A627-A0D4F2D6C589}" dt="2021-10-18T16:55:28.227" v="567" actId="27636"/>
          <ac:spMkLst>
            <pc:docMk/>
            <pc:sldMk cId="579577571" sldId="269"/>
            <ac:spMk id="3" creationId="{81624D6B-18C2-4A72-93BF-6A5136CC28B4}"/>
          </ac:spMkLst>
        </pc:spChg>
      </pc:sldChg>
      <pc:sldChg chg="addSp delSp modSp mod setBg delDesignElem">
        <pc:chgData name="胡 翌霖" userId="a9a41afe759712f0" providerId="LiveId" clId="{ADB5898D-954A-4CE3-A627-A0D4F2D6C589}" dt="2021-10-18T16:59:20.413" v="670" actId="26606"/>
        <pc:sldMkLst>
          <pc:docMk/>
          <pc:sldMk cId="996300373" sldId="270"/>
        </pc:sldMkLst>
        <pc:spChg chg="mod">
          <ac:chgData name="胡 翌霖" userId="a9a41afe759712f0" providerId="LiveId" clId="{ADB5898D-954A-4CE3-A627-A0D4F2D6C589}" dt="2021-10-18T16:59:20.413" v="670" actId="26606"/>
          <ac:spMkLst>
            <pc:docMk/>
            <pc:sldMk cId="996300373" sldId="270"/>
            <ac:spMk id="2" creationId="{A3979C41-3A22-4A27-ABB8-E2A3341609DD}"/>
          </ac:spMkLst>
        </pc:spChg>
        <pc:spChg chg="add del mod ord">
          <ac:chgData name="胡 翌霖" userId="a9a41afe759712f0" providerId="LiveId" clId="{ADB5898D-954A-4CE3-A627-A0D4F2D6C589}" dt="2021-10-18T15:32:23.735" v="101" actId="26606"/>
          <ac:spMkLst>
            <pc:docMk/>
            <pc:sldMk cId="996300373" sldId="270"/>
            <ac:spMk id="3" creationId="{D53C66F1-B912-46E9-A598-9FC683D66D6B}"/>
          </ac:spMkLst>
        </pc:spChg>
        <pc:spChg chg="add del">
          <ac:chgData name="胡 翌霖" userId="a9a41afe759712f0" providerId="LiveId" clId="{ADB5898D-954A-4CE3-A627-A0D4F2D6C589}" dt="2021-10-18T15:29:46.544" v="86" actId="26606"/>
          <ac:spMkLst>
            <pc:docMk/>
            <pc:sldMk cId="996300373" sldId="270"/>
            <ac:spMk id="71" creationId="{F64BBAA4-C62B-4146-B49F-FE4CC4655EE0}"/>
          </ac:spMkLst>
        </pc:spChg>
        <pc:spChg chg="add del">
          <ac:chgData name="胡 翌霖" userId="a9a41afe759712f0" providerId="LiveId" clId="{ADB5898D-954A-4CE3-A627-A0D4F2D6C589}" dt="2021-10-18T15:29:46.544" v="86" actId="26606"/>
          <ac:spMkLst>
            <pc:docMk/>
            <pc:sldMk cId="996300373" sldId="270"/>
            <ac:spMk id="73" creationId="{77C34054-98F8-4229-885E-04C525969C5E}"/>
          </ac:spMkLst>
        </pc:spChg>
        <pc:spChg chg="add del">
          <ac:chgData name="胡 翌霖" userId="a9a41afe759712f0" providerId="LiveId" clId="{ADB5898D-954A-4CE3-A627-A0D4F2D6C589}" dt="2021-10-18T15:29:46.544" v="86" actId="26606"/>
          <ac:spMkLst>
            <pc:docMk/>
            <pc:sldMk cId="996300373" sldId="270"/>
            <ac:spMk id="75" creationId="{22AAB964-B835-4B93-A1F3-4A30D1F38589}"/>
          </ac:spMkLst>
        </pc:spChg>
        <pc:spChg chg="add del">
          <ac:chgData name="胡 翌霖" userId="a9a41afe759712f0" providerId="LiveId" clId="{ADB5898D-954A-4CE3-A627-A0D4F2D6C589}" dt="2021-10-18T15:29:57.372" v="90" actId="26606"/>
          <ac:spMkLst>
            <pc:docMk/>
            <pc:sldMk cId="996300373" sldId="270"/>
            <ac:spMk id="77" creationId="{8B53612E-ADB2-4457-9688-89506397AF28}"/>
          </ac:spMkLst>
        </pc:spChg>
        <pc:spChg chg="add del">
          <ac:chgData name="胡 翌霖" userId="a9a41afe759712f0" providerId="LiveId" clId="{ADB5898D-954A-4CE3-A627-A0D4F2D6C589}" dt="2021-10-18T16:59:20.403" v="669" actId="26606"/>
          <ac:spMkLst>
            <pc:docMk/>
            <pc:sldMk cId="996300373" sldId="270"/>
            <ac:spMk id="100" creationId="{73DE2CFE-42F2-48F0-8706-5264E012B10C}"/>
          </ac:spMkLst>
        </pc:spChg>
        <pc:spChg chg="add">
          <ac:chgData name="胡 翌霖" userId="a9a41afe759712f0" providerId="LiveId" clId="{ADB5898D-954A-4CE3-A627-A0D4F2D6C589}" dt="2021-10-18T16:59:20.413" v="670" actId="26606"/>
          <ac:spMkLst>
            <pc:docMk/>
            <pc:sldMk cId="996300373" sldId="270"/>
            <ac:spMk id="102" creationId="{08980754-6F4B-43C9-B9BE-127B6BED6586}"/>
          </ac:spMkLst>
        </pc:spChg>
        <pc:spChg chg="add">
          <ac:chgData name="胡 翌霖" userId="a9a41afe759712f0" providerId="LiveId" clId="{ADB5898D-954A-4CE3-A627-A0D4F2D6C589}" dt="2021-10-18T16:59:20.413" v="670" actId="26606"/>
          <ac:spMkLst>
            <pc:docMk/>
            <pc:sldMk cId="996300373" sldId="270"/>
            <ac:spMk id="104" creationId="{2C1BBA94-3F40-40AA-8BB9-E69E25E537C1}"/>
          </ac:spMkLst>
        </pc:spChg>
        <pc:spChg chg="add">
          <ac:chgData name="胡 翌霖" userId="a9a41afe759712f0" providerId="LiveId" clId="{ADB5898D-954A-4CE3-A627-A0D4F2D6C589}" dt="2021-10-18T16:59:20.413" v="670" actId="26606"/>
          <ac:spMkLst>
            <pc:docMk/>
            <pc:sldMk cId="996300373" sldId="270"/>
            <ac:spMk id="106" creationId="{169CC832-2974-4E8D-90ED-3E2941BA7336}"/>
          </ac:spMkLst>
        </pc:spChg>
        <pc:spChg chg="add">
          <ac:chgData name="胡 翌霖" userId="a9a41afe759712f0" providerId="LiveId" clId="{ADB5898D-954A-4CE3-A627-A0D4F2D6C589}" dt="2021-10-18T16:59:20.413" v="670" actId="26606"/>
          <ac:spMkLst>
            <pc:docMk/>
            <pc:sldMk cId="996300373" sldId="270"/>
            <ac:spMk id="108" creationId="{55222F96-971A-4F90-B841-6BAB416C7AC1}"/>
          </ac:spMkLst>
        </pc:spChg>
        <pc:spChg chg="add del">
          <ac:chgData name="胡 翌霖" userId="a9a41afe759712f0" providerId="LiveId" clId="{ADB5898D-954A-4CE3-A627-A0D4F2D6C589}" dt="2021-10-18T15:29:47.502" v="88" actId="26606"/>
          <ac:spMkLst>
            <pc:docMk/>
            <pc:sldMk cId="996300373" sldId="270"/>
            <ac:spMk id="1028" creationId="{0AB6E427-3F73-4C06-A5D5-AE52C3883B50}"/>
          </ac:spMkLst>
        </pc:spChg>
        <pc:spChg chg="add del">
          <ac:chgData name="胡 翌霖" userId="a9a41afe759712f0" providerId="LiveId" clId="{ADB5898D-954A-4CE3-A627-A0D4F2D6C589}" dt="2021-10-18T15:29:47.502" v="88" actId="26606"/>
          <ac:spMkLst>
            <pc:docMk/>
            <pc:sldMk cId="996300373" sldId="270"/>
            <ac:spMk id="1029" creationId="{D8C9BDAA-0390-4B39-9B5C-BC95E5120DA4}"/>
          </ac:spMkLst>
        </pc:spChg>
        <pc:spChg chg="add del">
          <ac:chgData name="胡 翌霖" userId="a9a41afe759712f0" providerId="LiveId" clId="{ADB5898D-954A-4CE3-A627-A0D4F2D6C589}" dt="2021-10-18T15:29:47.502" v="88" actId="26606"/>
          <ac:spMkLst>
            <pc:docMk/>
            <pc:sldMk cId="996300373" sldId="270"/>
            <ac:spMk id="1030" creationId="{F9DB1FE5-9D46-433B-99D1-2F1B8DC79855}"/>
          </ac:spMkLst>
        </pc:spChg>
        <pc:spChg chg="add del">
          <ac:chgData name="胡 翌霖" userId="a9a41afe759712f0" providerId="LiveId" clId="{ADB5898D-954A-4CE3-A627-A0D4F2D6C589}" dt="2021-10-18T15:29:57.372" v="90" actId="26606"/>
          <ac:spMkLst>
            <pc:docMk/>
            <pc:sldMk cId="996300373" sldId="270"/>
            <ac:spMk id="1032" creationId="{873ECEC8-0F24-45B8-950F-35FC94BCEAC8}"/>
          </ac:spMkLst>
        </pc:spChg>
        <pc:spChg chg="add del">
          <ac:chgData name="胡 翌霖" userId="a9a41afe759712f0" providerId="LiveId" clId="{ADB5898D-954A-4CE3-A627-A0D4F2D6C589}" dt="2021-10-18T15:29:57.372" v="90" actId="26606"/>
          <ac:spMkLst>
            <pc:docMk/>
            <pc:sldMk cId="996300373" sldId="270"/>
            <ac:spMk id="1034" creationId="{7D417315-0A35-4882-ABD2-ABE3C89E5DCF}"/>
          </ac:spMkLst>
        </pc:spChg>
        <pc:spChg chg="add del">
          <ac:chgData name="胡 翌霖" userId="a9a41afe759712f0" providerId="LiveId" clId="{ADB5898D-954A-4CE3-A627-A0D4F2D6C589}" dt="2021-10-18T15:30:04.004" v="92" actId="26606"/>
          <ac:spMkLst>
            <pc:docMk/>
            <pc:sldMk cId="996300373" sldId="270"/>
            <ac:spMk id="1036" creationId="{990D0034-F768-41E7-85D4-F38C4DE85770}"/>
          </ac:spMkLst>
        </pc:spChg>
        <pc:spChg chg="add del">
          <ac:chgData name="胡 翌霖" userId="a9a41afe759712f0" providerId="LiveId" clId="{ADB5898D-954A-4CE3-A627-A0D4F2D6C589}" dt="2021-10-18T15:30:04.004" v="92" actId="26606"/>
          <ac:spMkLst>
            <pc:docMk/>
            <pc:sldMk cId="996300373" sldId="270"/>
            <ac:spMk id="1037" creationId="{C4F7E42D-8B5A-4FC8-81CD-9E60171F7FA8}"/>
          </ac:spMkLst>
        </pc:spChg>
        <pc:spChg chg="add del">
          <ac:chgData name="胡 翌霖" userId="a9a41afe759712f0" providerId="LiveId" clId="{ADB5898D-954A-4CE3-A627-A0D4F2D6C589}" dt="2021-10-18T15:30:04.004" v="92" actId="26606"/>
          <ac:spMkLst>
            <pc:docMk/>
            <pc:sldMk cId="996300373" sldId="270"/>
            <ac:spMk id="1038" creationId="{8C04651D-B9F4-4935-A02D-364153FBDF54}"/>
          </ac:spMkLst>
        </pc:spChg>
        <pc:spChg chg="add del">
          <ac:chgData name="胡 翌霖" userId="a9a41afe759712f0" providerId="LiveId" clId="{ADB5898D-954A-4CE3-A627-A0D4F2D6C589}" dt="2021-10-18T15:30:05.443" v="94" actId="26606"/>
          <ac:spMkLst>
            <pc:docMk/>
            <pc:sldMk cId="996300373" sldId="270"/>
            <ac:spMk id="1040" creationId="{5E0A8391-2737-4F1C-B27A-C44629DB4D33}"/>
          </ac:spMkLst>
        </pc:spChg>
        <pc:spChg chg="add del">
          <ac:chgData name="胡 翌霖" userId="a9a41afe759712f0" providerId="LiveId" clId="{ADB5898D-954A-4CE3-A627-A0D4F2D6C589}" dt="2021-10-18T15:30:05.443" v="94" actId="26606"/>
          <ac:spMkLst>
            <pc:docMk/>
            <pc:sldMk cId="996300373" sldId="270"/>
            <ac:spMk id="1041" creationId="{E75DDEB2-8C7E-4057-BACC-E31322D8B4B9}"/>
          </ac:spMkLst>
        </pc:spChg>
        <pc:spChg chg="add del">
          <ac:chgData name="胡 翌霖" userId="a9a41afe759712f0" providerId="LiveId" clId="{ADB5898D-954A-4CE3-A627-A0D4F2D6C589}" dt="2021-10-18T15:30:05.443" v="94" actId="26606"/>
          <ac:spMkLst>
            <pc:docMk/>
            <pc:sldMk cId="996300373" sldId="270"/>
            <ac:spMk id="1042" creationId="{7318A5EE-3B62-4E05-A9DD-88EB7DD68283}"/>
          </ac:spMkLst>
        </pc:spChg>
        <pc:spChg chg="add del">
          <ac:chgData name="胡 翌霖" userId="a9a41afe759712f0" providerId="LiveId" clId="{ADB5898D-954A-4CE3-A627-A0D4F2D6C589}" dt="2021-10-18T15:32:23.727" v="100" actId="26606"/>
          <ac:spMkLst>
            <pc:docMk/>
            <pc:sldMk cId="996300373" sldId="270"/>
            <ac:spMk id="1048" creationId="{0AB6E427-3F73-4C06-A5D5-AE52C3883B50}"/>
          </ac:spMkLst>
        </pc:spChg>
        <pc:spChg chg="add del">
          <ac:chgData name="胡 翌霖" userId="a9a41afe759712f0" providerId="LiveId" clId="{ADB5898D-954A-4CE3-A627-A0D4F2D6C589}" dt="2021-10-18T15:32:23.727" v="100" actId="26606"/>
          <ac:spMkLst>
            <pc:docMk/>
            <pc:sldMk cId="996300373" sldId="270"/>
            <ac:spMk id="1049" creationId="{D8C9BDAA-0390-4B39-9B5C-BC95E5120DA4}"/>
          </ac:spMkLst>
        </pc:spChg>
        <pc:spChg chg="add del">
          <ac:chgData name="胡 翌霖" userId="a9a41afe759712f0" providerId="LiveId" clId="{ADB5898D-954A-4CE3-A627-A0D4F2D6C589}" dt="2021-10-18T15:32:23.727" v="100" actId="26606"/>
          <ac:spMkLst>
            <pc:docMk/>
            <pc:sldMk cId="996300373" sldId="270"/>
            <ac:spMk id="1050" creationId="{D53C66F1-B912-46E9-A598-9FC683D66D6B}"/>
          </ac:spMkLst>
        </pc:spChg>
        <pc:spChg chg="add del">
          <ac:chgData name="胡 翌霖" userId="a9a41afe759712f0" providerId="LiveId" clId="{ADB5898D-954A-4CE3-A627-A0D4F2D6C589}" dt="2021-10-18T15:32:23.727" v="100" actId="26606"/>
          <ac:spMkLst>
            <pc:docMk/>
            <pc:sldMk cId="996300373" sldId="270"/>
            <ac:spMk id="1051" creationId="{F9DB1FE5-9D46-433B-99D1-2F1B8DC79855}"/>
          </ac:spMkLst>
        </pc:spChg>
        <pc:spChg chg="add del">
          <ac:chgData name="胡 翌霖" userId="a9a41afe759712f0" providerId="LiveId" clId="{ADB5898D-954A-4CE3-A627-A0D4F2D6C589}" dt="2021-10-18T16:55:27.661" v="563"/>
          <ac:spMkLst>
            <pc:docMk/>
            <pc:sldMk cId="996300373" sldId="270"/>
            <ac:spMk id="1053" creationId="{873ECEC8-0F24-45B8-950F-35FC94BCEAC8}"/>
          </ac:spMkLst>
        </pc:spChg>
        <pc:spChg chg="add mod ord">
          <ac:chgData name="胡 翌霖" userId="a9a41afe759712f0" providerId="LiveId" clId="{ADB5898D-954A-4CE3-A627-A0D4F2D6C589}" dt="2021-10-18T16:59:20.413" v="670" actId="26606"/>
          <ac:spMkLst>
            <pc:docMk/>
            <pc:sldMk cId="996300373" sldId="270"/>
            <ac:spMk id="1055" creationId="{D53C66F1-B912-46E9-A598-9FC683D66D6B}"/>
          </ac:spMkLst>
        </pc:spChg>
        <pc:spChg chg="add del">
          <ac:chgData name="胡 翌霖" userId="a9a41afe759712f0" providerId="LiveId" clId="{ADB5898D-954A-4CE3-A627-A0D4F2D6C589}" dt="2021-10-18T16:55:27.661" v="563"/>
          <ac:spMkLst>
            <pc:docMk/>
            <pc:sldMk cId="996300373" sldId="270"/>
            <ac:spMk id="1056" creationId="{7D417315-0A35-4882-ABD2-ABE3C89E5DCF}"/>
          </ac:spMkLst>
        </pc:spChg>
        <pc:spChg chg="add del">
          <ac:chgData name="胡 翌霖" userId="a9a41afe759712f0" providerId="LiveId" clId="{ADB5898D-954A-4CE3-A627-A0D4F2D6C589}" dt="2021-10-18T16:55:27.661" v="563"/>
          <ac:spMkLst>
            <pc:docMk/>
            <pc:sldMk cId="996300373" sldId="270"/>
            <ac:spMk id="1057" creationId="{8B53612E-ADB2-4457-9688-89506397AF28}"/>
          </ac:spMkLst>
        </pc:spChg>
        <pc:spChg chg="add">
          <ac:chgData name="胡 翌霖" userId="a9a41afe759712f0" providerId="LiveId" clId="{ADB5898D-954A-4CE3-A627-A0D4F2D6C589}" dt="2021-10-18T16:59:20.413" v="670" actId="26606"/>
          <ac:spMkLst>
            <pc:docMk/>
            <pc:sldMk cId="996300373" sldId="270"/>
            <ac:spMk id="1058" creationId="{3756B343-807D-456E-AA26-80E96B75D13B}"/>
          </ac:spMkLst>
        </pc:spChg>
        <pc:graphicFrameChg chg="add del">
          <ac:chgData name="胡 翌霖" userId="a9a41afe759712f0" providerId="LiveId" clId="{ADB5898D-954A-4CE3-A627-A0D4F2D6C589}" dt="2021-10-18T15:30:07.312" v="96" actId="26606"/>
          <ac:graphicFrameMkLst>
            <pc:docMk/>
            <pc:sldMk cId="996300373" sldId="270"/>
            <ac:graphicFrameMk id="1044" creationId="{F062A7B9-2D99-4EAE-9288-71CA31BF2B50}"/>
          </ac:graphicFrameMkLst>
        </pc:graphicFrameChg>
        <pc:graphicFrameChg chg="add del">
          <ac:chgData name="胡 翌霖" userId="a9a41afe759712f0" providerId="LiveId" clId="{ADB5898D-954A-4CE3-A627-A0D4F2D6C589}" dt="2021-10-18T15:30:09.620" v="98" actId="26606"/>
          <ac:graphicFrameMkLst>
            <pc:docMk/>
            <pc:sldMk cId="996300373" sldId="270"/>
            <ac:graphicFrameMk id="1046" creationId="{0FE10879-0730-44F7-AB07-1DEF9B247D1B}"/>
          </ac:graphicFrameMkLst>
        </pc:graphicFrameChg>
        <pc:picChg chg="del">
          <ac:chgData name="胡 翌霖" userId="a9a41afe759712f0" providerId="LiveId" clId="{ADB5898D-954A-4CE3-A627-A0D4F2D6C589}" dt="2021-10-18T15:29:17.129" v="81" actId="478"/>
          <ac:picMkLst>
            <pc:docMk/>
            <pc:sldMk cId="996300373" sldId="270"/>
            <ac:picMk id="4" creationId="{B7B5EA52-1B66-448E-9E7A-DE1F76CFFD90}"/>
          </ac:picMkLst>
        </pc:picChg>
        <pc:picChg chg="add mod">
          <ac:chgData name="胡 翌霖" userId="a9a41afe759712f0" providerId="LiveId" clId="{ADB5898D-954A-4CE3-A627-A0D4F2D6C589}" dt="2021-10-18T16:59:20.413" v="670" actId="26606"/>
          <ac:picMkLst>
            <pc:docMk/>
            <pc:sldMk cId="996300373" sldId="270"/>
            <ac:picMk id="1026" creationId="{AF4A0EA3-2851-481D-AC5A-ECE417DB2C20}"/>
          </ac:picMkLst>
        </pc:picChg>
        <pc:cxnChg chg="add del">
          <ac:chgData name="胡 翌霖" userId="a9a41afe759712f0" providerId="LiveId" clId="{ADB5898D-954A-4CE3-A627-A0D4F2D6C589}" dt="2021-10-18T15:29:57.372" v="90" actId="26606"/>
          <ac:cxnSpMkLst>
            <pc:docMk/>
            <pc:sldMk cId="996300373" sldId="270"/>
            <ac:cxnSpMk id="1033" creationId="{89EB8C68-FF1B-4849-867B-32D29B19F102}"/>
          </ac:cxnSpMkLst>
        </pc:cxnChg>
        <pc:cxnChg chg="add del">
          <ac:chgData name="胡 翌霖" userId="a9a41afe759712f0" providerId="LiveId" clId="{ADB5898D-954A-4CE3-A627-A0D4F2D6C589}" dt="2021-10-18T16:55:27.661" v="563"/>
          <ac:cxnSpMkLst>
            <pc:docMk/>
            <pc:sldMk cId="996300373" sldId="270"/>
            <ac:cxnSpMk id="1054" creationId="{89EB8C68-FF1B-4849-867B-32D29B19F102}"/>
          </ac:cxnSpMkLst>
        </pc:cxnChg>
      </pc:sldChg>
      <pc:sldChg chg="addSp modSp mod setBg">
        <pc:chgData name="胡 翌霖" userId="a9a41afe759712f0" providerId="LiveId" clId="{ADB5898D-954A-4CE3-A627-A0D4F2D6C589}" dt="2021-10-19T05:06:17.710" v="750"/>
        <pc:sldMkLst>
          <pc:docMk/>
          <pc:sldMk cId="2986908439" sldId="271"/>
        </pc:sldMkLst>
        <pc:spChg chg="mod">
          <ac:chgData name="胡 翌霖" userId="a9a41afe759712f0" providerId="LiveId" clId="{ADB5898D-954A-4CE3-A627-A0D4F2D6C589}" dt="2021-10-18T16:59:39.338" v="671" actId="26606"/>
          <ac:spMkLst>
            <pc:docMk/>
            <pc:sldMk cId="2986908439" sldId="271"/>
            <ac:spMk id="2" creationId="{8F1A29E0-D7DF-4D28-A1B8-551FC1286D70}"/>
          </ac:spMkLst>
        </pc:spChg>
        <pc:spChg chg="mod">
          <ac:chgData name="胡 翌霖" userId="a9a41afe759712f0" providerId="LiveId" clId="{ADB5898D-954A-4CE3-A627-A0D4F2D6C589}" dt="2021-10-19T05:06:17.710" v="750"/>
          <ac:spMkLst>
            <pc:docMk/>
            <pc:sldMk cId="2986908439" sldId="271"/>
            <ac:spMk id="3" creationId="{B1899E7C-C961-4E22-8310-540E2EE3F45F}"/>
          </ac:spMkLst>
        </pc:spChg>
        <pc:spChg chg="add">
          <ac:chgData name="胡 翌霖" userId="a9a41afe759712f0" providerId="LiveId" clId="{ADB5898D-954A-4CE3-A627-A0D4F2D6C589}" dt="2021-10-18T16:59:39.338" v="671" actId="26606"/>
          <ac:spMkLst>
            <pc:docMk/>
            <pc:sldMk cId="2986908439" sldId="271"/>
            <ac:spMk id="75" creationId="{26CAED0A-2A45-4C9C-BCDD-21A8A092C5F3}"/>
          </ac:spMkLst>
        </pc:spChg>
        <pc:spChg chg="add">
          <ac:chgData name="胡 翌霖" userId="a9a41afe759712f0" providerId="LiveId" clId="{ADB5898D-954A-4CE3-A627-A0D4F2D6C589}" dt="2021-10-18T16:59:39.338" v="671" actId="26606"/>
          <ac:spMkLst>
            <pc:docMk/>
            <pc:sldMk cId="2986908439" sldId="271"/>
            <ac:spMk id="77" creationId="{3A9A4357-BD1D-4622-A4FE-766E6AB8DE84}"/>
          </ac:spMkLst>
        </pc:spChg>
        <pc:spChg chg="add">
          <ac:chgData name="胡 翌霖" userId="a9a41afe759712f0" providerId="LiveId" clId="{ADB5898D-954A-4CE3-A627-A0D4F2D6C589}" dt="2021-10-18T16:59:39.338" v="671" actId="26606"/>
          <ac:spMkLst>
            <pc:docMk/>
            <pc:sldMk cId="2986908439" sldId="271"/>
            <ac:spMk id="79" creationId="{E659831F-0D9A-4C63-9EBB-8435B85A440F}"/>
          </ac:spMkLst>
        </pc:spChg>
        <pc:spChg chg="add">
          <ac:chgData name="胡 翌霖" userId="a9a41afe759712f0" providerId="LiveId" clId="{ADB5898D-954A-4CE3-A627-A0D4F2D6C589}" dt="2021-10-18T16:59:39.338" v="671" actId="26606"/>
          <ac:spMkLst>
            <pc:docMk/>
            <pc:sldMk cId="2986908439" sldId="271"/>
            <ac:spMk id="81" creationId="{E6995CE5-F890-4ABA-82A2-26507CE8D2A3}"/>
          </ac:spMkLst>
        </pc:spChg>
        <pc:picChg chg="mod">
          <ac:chgData name="胡 翌霖" userId="a9a41afe759712f0" providerId="LiveId" clId="{ADB5898D-954A-4CE3-A627-A0D4F2D6C589}" dt="2021-10-18T16:59:39.338" v="671" actId="26606"/>
          <ac:picMkLst>
            <pc:docMk/>
            <pc:sldMk cId="2986908439" sldId="271"/>
            <ac:picMk id="1026" creationId="{3D0F0BB9-961D-4952-97C7-F03977758C97}"/>
          </ac:picMkLst>
        </pc:picChg>
        <pc:picChg chg="mod">
          <ac:chgData name="胡 翌霖" userId="a9a41afe759712f0" providerId="LiveId" clId="{ADB5898D-954A-4CE3-A627-A0D4F2D6C589}" dt="2021-10-18T16:59:39.338" v="671" actId="26606"/>
          <ac:picMkLst>
            <pc:docMk/>
            <pc:sldMk cId="2986908439" sldId="271"/>
            <ac:picMk id="1030" creationId="{20250FC7-AA0D-451A-BE92-63863C29969A}"/>
          </ac:picMkLst>
        </pc:picChg>
      </pc:sldChg>
      <pc:sldChg chg="addSp delSp modSp mod setBg">
        <pc:chgData name="胡 翌霖" userId="a9a41afe759712f0" providerId="LiveId" clId="{ADB5898D-954A-4CE3-A627-A0D4F2D6C589}" dt="2021-10-19T05:26:39.132" v="806" actId="404"/>
        <pc:sldMkLst>
          <pc:docMk/>
          <pc:sldMk cId="2414963682" sldId="272"/>
        </pc:sldMkLst>
        <pc:spChg chg="mod">
          <ac:chgData name="胡 翌霖" userId="a9a41afe759712f0" providerId="LiveId" clId="{ADB5898D-954A-4CE3-A627-A0D4F2D6C589}" dt="2021-10-19T05:20:02.586" v="779" actId="26606"/>
          <ac:spMkLst>
            <pc:docMk/>
            <pc:sldMk cId="2414963682" sldId="272"/>
            <ac:spMk id="2" creationId="{5B9C52EA-5EB8-4765-BD4D-F8FA0BE73BB7}"/>
          </ac:spMkLst>
        </pc:spChg>
        <pc:spChg chg="mod">
          <ac:chgData name="胡 翌霖" userId="a9a41afe759712f0" providerId="LiveId" clId="{ADB5898D-954A-4CE3-A627-A0D4F2D6C589}" dt="2021-10-19T05:26:39.132" v="806" actId="404"/>
          <ac:spMkLst>
            <pc:docMk/>
            <pc:sldMk cId="2414963682" sldId="272"/>
            <ac:spMk id="3" creationId="{9A1B000D-8E92-41D5-8911-A0E689186FDE}"/>
          </ac:spMkLst>
        </pc:spChg>
        <pc:spChg chg="add del">
          <ac:chgData name="胡 翌霖" userId="a9a41afe759712f0" providerId="LiveId" clId="{ADB5898D-954A-4CE3-A627-A0D4F2D6C589}" dt="2021-10-19T05:19:36.762" v="775" actId="26606"/>
          <ac:spMkLst>
            <pc:docMk/>
            <pc:sldMk cId="2414963682" sldId="272"/>
            <ac:spMk id="5127" creationId="{7383B190-6BFB-422F-B667-06B7B25F096A}"/>
          </ac:spMkLst>
        </pc:spChg>
        <pc:spChg chg="add del">
          <ac:chgData name="胡 翌霖" userId="a9a41afe759712f0" providerId="LiveId" clId="{ADB5898D-954A-4CE3-A627-A0D4F2D6C589}" dt="2021-10-19T05:20:02.586" v="779" actId="26606"/>
          <ac:spMkLst>
            <pc:docMk/>
            <pc:sldMk cId="2414963682" sldId="272"/>
            <ac:spMk id="5130" creationId="{70155189-D96C-4527-B0EC-654B946BE615}"/>
          </ac:spMkLst>
        </pc:spChg>
        <pc:picChg chg="del mod">
          <ac:chgData name="胡 翌霖" userId="a9a41afe759712f0" providerId="LiveId" clId="{ADB5898D-954A-4CE3-A627-A0D4F2D6C589}" dt="2021-10-19T05:18:44.913" v="763" actId="478"/>
          <ac:picMkLst>
            <pc:docMk/>
            <pc:sldMk cId="2414963682" sldId="272"/>
            <ac:picMk id="5" creationId="{22118CCE-54AF-4A95-B6E3-FE42DA6744A0}"/>
          </ac:picMkLst>
        </pc:picChg>
        <pc:picChg chg="add mod ord">
          <ac:chgData name="胡 翌霖" userId="a9a41afe759712f0" providerId="LiveId" clId="{ADB5898D-954A-4CE3-A627-A0D4F2D6C589}" dt="2021-10-19T05:26:17.039" v="802" actId="14100"/>
          <ac:picMkLst>
            <pc:docMk/>
            <pc:sldMk cId="2414963682" sldId="272"/>
            <ac:picMk id="6" creationId="{64F8E83E-046D-4A3A-B4C1-427A100F6FEA}"/>
          </ac:picMkLst>
        </pc:picChg>
        <pc:picChg chg="mod">
          <ac:chgData name="胡 翌霖" userId="a9a41afe759712f0" providerId="LiveId" clId="{ADB5898D-954A-4CE3-A627-A0D4F2D6C589}" dt="2021-10-19T05:26:08.596" v="800" actId="166"/>
          <ac:picMkLst>
            <pc:docMk/>
            <pc:sldMk cId="2414963682" sldId="272"/>
            <ac:picMk id="5122" creationId="{DEEF0598-1232-4CDD-A6BD-1B4A08AAE886}"/>
          </ac:picMkLst>
        </pc:picChg>
        <pc:picChg chg="mod ord">
          <ac:chgData name="胡 翌霖" userId="a9a41afe759712f0" providerId="LiveId" clId="{ADB5898D-954A-4CE3-A627-A0D4F2D6C589}" dt="2021-10-19T05:26:01.099" v="796" actId="1076"/>
          <ac:picMkLst>
            <pc:docMk/>
            <pc:sldMk cId="2414963682" sldId="272"/>
            <ac:picMk id="5124" creationId="{050920DF-3FFF-46A6-975E-C464EF033EF8}"/>
          </ac:picMkLst>
        </pc:picChg>
        <pc:picChg chg="del mod">
          <ac:chgData name="胡 翌霖" userId="a9a41afe759712f0" providerId="LiveId" clId="{ADB5898D-954A-4CE3-A627-A0D4F2D6C589}" dt="2021-10-19T05:19:06.067" v="768" actId="21"/>
          <ac:picMkLst>
            <pc:docMk/>
            <pc:sldMk cId="2414963682" sldId="272"/>
            <ac:picMk id="5126" creationId="{3B921561-2C76-41F2-898D-839B6320A40A}"/>
          </ac:picMkLst>
        </pc:picChg>
        <pc:picChg chg="del mod">
          <ac:chgData name="胡 翌霖" userId="a9a41afe759712f0" providerId="LiveId" clId="{ADB5898D-954A-4CE3-A627-A0D4F2D6C589}" dt="2021-10-19T05:19:10.642" v="770" actId="21"/>
          <ac:picMkLst>
            <pc:docMk/>
            <pc:sldMk cId="2414963682" sldId="272"/>
            <ac:picMk id="5128" creationId="{1B1B2BC8-E9F2-4B88-A848-44F3616D278B}"/>
          </ac:picMkLst>
        </pc:picChg>
        <pc:cxnChg chg="add del">
          <ac:chgData name="胡 翌霖" userId="a9a41afe759712f0" providerId="LiveId" clId="{ADB5898D-954A-4CE3-A627-A0D4F2D6C589}" dt="2021-10-19T05:19:32.043" v="773" actId="26606"/>
          <ac:cxnSpMkLst>
            <pc:docMk/>
            <pc:sldMk cId="2414963682" sldId="272"/>
            <ac:cxnSpMk id="73" creationId="{60188E89-AF78-40F6-B787-E9BD9C625686}"/>
          </ac:cxnSpMkLst>
        </pc:cxnChg>
        <pc:cxnChg chg="add del">
          <ac:chgData name="胡 翌霖" userId="a9a41afe759712f0" providerId="LiveId" clId="{ADB5898D-954A-4CE3-A627-A0D4F2D6C589}" dt="2021-10-19T05:19:36.762" v="775" actId="26606"/>
          <ac:cxnSpMkLst>
            <pc:docMk/>
            <pc:sldMk cId="2414963682" sldId="272"/>
            <ac:cxnSpMk id="75" creationId="{ED28E597-4AF8-4D69-A9AB-A1EDC6156B04}"/>
          </ac:cxnSpMkLst>
        </pc:cxnChg>
        <pc:cxnChg chg="add del">
          <ac:chgData name="胡 翌霖" userId="a9a41afe759712f0" providerId="LiveId" clId="{ADB5898D-954A-4CE3-A627-A0D4F2D6C589}" dt="2021-10-19T05:19:52.627" v="777" actId="26606"/>
          <ac:cxnSpMkLst>
            <pc:docMk/>
            <pc:sldMk cId="2414963682" sldId="272"/>
            <ac:cxnSpMk id="5129" creationId="{60188E89-AF78-40F6-B787-E9BD9C625686}"/>
          </ac:cxnSpMkLst>
        </pc:cxnChg>
      </pc:sldChg>
      <pc:sldChg chg="addSp modSp mod setBg">
        <pc:chgData name="胡 翌霖" userId="a9a41afe759712f0" providerId="LiveId" clId="{ADB5898D-954A-4CE3-A627-A0D4F2D6C589}" dt="2021-10-18T17:01:30.239" v="679" actId="26606"/>
        <pc:sldMkLst>
          <pc:docMk/>
          <pc:sldMk cId="509758898" sldId="273"/>
        </pc:sldMkLst>
        <pc:spChg chg="mod">
          <ac:chgData name="胡 翌霖" userId="a9a41afe759712f0" providerId="LiveId" clId="{ADB5898D-954A-4CE3-A627-A0D4F2D6C589}" dt="2021-10-18T17:01:30.239" v="679" actId="26606"/>
          <ac:spMkLst>
            <pc:docMk/>
            <pc:sldMk cId="509758898" sldId="273"/>
            <ac:spMk id="2" creationId="{01632CC5-5338-48F8-8484-638B93EA5991}"/>
          </ac:spMkLst>
        </pc:spChg>
        <pc:spChg chg="mod">
          <ac:chgData name="胡 翌霖" userId="a9a41afe759712f0" providerId="LiveId" clId="{ADB5898D-954A-4CE3-A627-A0D4F2D6C589}" dt="2021-10-18T17:01:30.239" v="679" actId="26606"/>
          <ac:spMkLst>
            <pc:docMk/>
            <pc:sldMk cId="509758898" sldId="273"/>
            <ac:spMk id="3" creationId="{946DE9AC-5CE7-4D93-90DC-705EAAC6639E}"/>
          </ac:spMkLst>
        </pc:spChg>
        <pc:spChg chg="add">
          <ac:chgData name="胡 翌霖" userId="a9a41afe759712f0" providerId="LiveId" clId="{ADB5898D-954A-4CE3-A627-A0D4F2D6C589}" dt="2021-10-18T17:01:30.239" v="679" actId="26606"/>
          <ac:spMkLst>
            <pc:docMk/>
            <pc:sldMk cId="509758898" sldId="273"/>
            <ac:spMk id="71" creationId="{38468727-63BE-4191-B4A6-C30C82C0E986}"/>
          </ac:spMkLst>
        </pc:spChg>
        <pc:spChg chg="add">
          <ac:chgData name="胡 翌霖" userId="a9a41afe759712f0" providerId="LiveId" clId="{ADB5898D-954A-4CE3-A627-A0D4F2D6C589}" dt="2021-10-18T17:01:30.239" v="679" actId="26606"/>
          <ac:spMkLst>
            <pc:docMk/>
            <pc:sldMk cId="509758898" sldId="273"/>
            <ac:spMk id="73" creationId="{9D355BB6-1BB8-4828-B246-CFB31742D7B8}"/>
          </ac:spMkLst>
        </pc:spChg>
        <pc:spChg chg="add">
          <ac:chgData name="胡 翌霖" userId="a9a41afe759712f0" providerId="LiveId" clId="{ADB5898D-954A-4CE3-A627-A0D4F2D6C589}" dt="2021-10-18T17:01:30.239" v="679" actId="26606"/>
          <ac:spMkLst>
            <pc:docMk/>
            <pc:sldMk cId="509758898" sldId="273"/>
            <ac:spMk id="75" creationId="{CA52A9B9-B2B3-46F0-9D53-0EFF9905BF8F}"/>
          </ac:spMkLst>
        </pc:spChg>
        <pc:picChg chg="mod">
          <ac:chgData name="胡 翌霖" userId="a9a41afe759712f0" providerId="LiveId" clId="{ADB5898D-954A-4CE3-A627-A0D4F2D6C589}" dt="2021-10-18T17:01:30.239" v="679" actId="26606"/>
          <ac:picMkLst>
            <pc:docMk/>
            <pc:sldMk cId="509758898" sldId="273"/>
            <ac:picMk id="4" creationId="{B49D048E-394D-431F-8034-A391741CF8B1}"/>
          </ac:picMkLst>
        </pc:picChg>
        <pc:picChg chg="mod">
          <ac:chgData name="胡 翌霖" userId="a9a41afe759712f0" providerId="LiveId" clId="{ADB5898D-954A-4CE3-A627-A0D4F2D6C589}" dt="2021-10-18T17:01:30.239" v="679" actId="26606"/>
          <ac:picMkLst>
            <pc:docMk/>
            <pc:sldMk cId="509758898" sldId="273"/>
            <ac:picMk id="4098" creationId="{DA43E152-A9ED-455B-84BC-2E04BEDA26F7}"/>
          </ac:picMkLst>
        </pc:picChg>
      </pc:sldChg>
      <pc:sldChg chg="addSp modSp mod setBg">
        <pc:chgData name="胡 翌霖" userId="a9a41afe759712f0" providerId="LiveId" clId="{ADB5898D-954A-4CE3-A627-A0D4F2D6C589}" dt="2021-10-19T05:07:55.284" v="760"/>
        <pc:sldMkLst>
          <pc:docMk/>
          <pc:sldMk cId="1061450574" sldId="274"/>
        </pc:sldMkLst>
        <pc:spChg chg="mod">
          <ac:chgData name="胡 翌霖" userId="a9a41afe759712f0" providerId="LiveId" clId="{ADB5898D-954A-4CE3-A627-A0D4F2D6C589}" dt="2021-10-18T17:01:44.241" v="680" actId="26606"/>
          <ac:spMkLst>
            <pc:docMk/>
            <pc:sldMk cId="1061450574" sldId="274"/>
            <ac:spMk id="2" creationId="{9B7182FB-E31B-44BA-8515-344D40B1B86E}"/>
          </ac:spMkLst>
        </pc:spChg>
        <pc:spChg chg="mod">
          <ac:chgData name="胡 翌霖" userId="a9a41afe759712f0" providerId="LiveId" clId="{ADB5898D-954A-4CE3-A627-A0D4F2D6C589}" dt="2021-10-19T05:07:55.284" v="760"/>
          <ac:spMkLst>
            <pc:docMk/>
            <pc:sldMk cId="1061450574" sldId="274"/>
            <ac:spMk id="3" creationId="{A704460F-4A3C-4608-A330-AC61E27B833D}"/>
          </ac:spMkLst>
        </pc:spChg>
        <pc:spChg chg="add">
          <ac:chgData name="胡 翌霖" userId="a9a41afe759712f0" providerId="LiveId" clId="{ADB5898D-954A-4CE3-A627-A0D4F2D6C589}" dt="2021-10-18T17:01:44.241" v="680" actId="26606"/>
          <ac:spMkLst>
            <pc:docMk/>
            <pc:sldMk cId="1061450574" sldId="274"/>
            <ac:spMk id="75" creationId="{0550F5B9-399F-4FAD-AE6C-ED65F9A43A74}"/>
          </ac:spMkLst>
        </pc:spChg>
        <pc:spChg chg="add">
          <ac:chgData name="胡 翌霖" userId="a9a41afe759712f0" providerId="LiveId" clId="{ADB5898D-954A-4CE3-A627-A0D4F2D6C589}" dt="2021-10-18T17:01:44.241" v="680" actId="26606"/>
          <ac:spMkLst>
            <pc:docMk/>
            <pc:sldMk cId="1061450574" sldId="274"/>
            <ac:spMk id="77" creationId="{C062E60F-5CD4-4268-8359-8076634680E5}"/>
          </ac:spMkLst>
        </pc:spChg>
        <pc:spChg chg="add">
          <ac:chgData name="胡 翌霖" userId="a9a41afe759712f0" providerId="LiveId" clId="{ADB5898D-954A-4CE3-A627-A0D4F2D6C589}" dt="2021-10-18T17:01:44.241" v="680" actId="26606"/>
          <ac:spMkLst>
            <pc:docMk/>
            <pc:sldMk cId="1061450574" sldId="274"/>
            <ac:spMk id="79" creationId="{BB341EC3-1810-4D33-BA3F-E2D0AA0ECFB6}"/>
          </ac:spMkLst>
        </pc:spChg>
        <pc:spChg chg="add">
          <ac:chgData name="胡 翌霖" userId="a9a41afe759712f0" providerId="LiveId" clId="{ADB5898D-954A-4CE3-A627-A0D4F2D6C589}" dt="2021-10-18T17:01:44.241" v="680" actId="26606"/>
          <ac:spMkLst>
            <pc:docMk/>
            <pc:sldMk cId="1061450574" sldId="274"/>
            <ac:spMk id="81" creationId="{10127CDE-2B99-47A8-BB3C-7D17519105E0}"/>
          </ac:spMkLst>
        </pc:spChg>
        <pc:picChg chg="mod">
          <ac:chgData name="胡 翌霖" userId="a9a41afe759712f0" providerId="LiveId" clId="{ADB5898D-954A-4CE3-A627-A0D4F2D6C589}" dt="2021-10-18T17:01:44.241" v="680" actId="26606"/>
          <ac:picMkLst>
            <pc:docMk/>
            <pc:sldMk cId="1061450574" sldId="274"/>
            <ac:picMk id="2050" creationId="{BB7387DB-82B9-441C-8AAE-86E5A7124C1A}"/>
          </ac:picMkLst>
        </pc:picChg>
        <pc:picChg chg="mod">
          <ac:chgData name="胡 翌霖" userId="a9a41afe759712f0" providerId="LiveId" clId="{ADB5898D-954A-4CE3-A627-A0D4F2D6C589}" dt="2021-10-18T17:01:44.241" v="680" actId="26606"/>
          <ac:picMkLst>
            <pc:docMk/>
            <pc:sldMk cId="1061450574" sldId="274"/>
            <ac:picMk id="2052" creationId="{688277D9-01BB-4DC0-B0E2-8A050555E3DD}"/>
          </ac:picMkLst>
        </pc:picChg>
        <pc:picChg chg="mod">
          <ac:chgData name="胡 翌霖" userId="a9a41afe759712f0" providerId="LiveId" clId="{ADB5898D-954A-4CE3-A627-A0D4F2D6C589}" dt="2021-10-18T17:01:44.241" v="680" actId="26606"/>
          <ac:picMkLst>
            <pc:docMk/>
            <pc:sldMk cId="1061450574" sldId="274"/>
            <ac:picMk id="2054" creationId="{B346A672-6974-49EF-9C1A-8C4A6A7292D9}"/>
          </ac:picMkLst>
        </pc:picChg>
      </pc:sldChg>
      <pc:sldChg chg="del">
        <pc:chgData name="胡 翌霖" userId="a9a41afe759712f0" providerId="LiveId" clId="{ADB5898D-954A-4CE3-A627-A0D4F2D6C589}" dt="2021-10-18T07:37:50.129" v="30" actId="47"/>
        <pc:sldMkLst>
          <pc:docMk/>
          <pc:sldMk cId="2150137985" sldId="277"/>
        </pc:sldMkLst>
      </pc:sldChg>
      <pc:sldChg chg="del">
        <pc:chgData name="胡 翌霖" userId="a9a41afe759712f0" providerId="LiveId" clId="{ADB5898D-954A-4CE3-A627-A0D4F2D6C589}" dt="2021-10-18T07:37:50.129" v="30" actId="47"/>
        <pc:sldMkLst>
          <pc:docMk/>
          <pc:sldMk cId="3532010156" sldId="278"/>
        </pc:sldMkLst>
      </pc:sldChg>
      <pc:sldChg chg="del">
        <pc:chgData name="胡 翌霖" userId="a9a41afe759712f0" providerId="LiveId" clId="{ADB5898D-954A-4CE3-A627-A0D4F2D6C589}" dt="2021-10-18T07:37:50.129" v="30" actId="47"/>
        <pc:sldMkLst>
          <pc:docMk/>
          <pc:sldMk cId="3803521327" sldId="279"/>
        </pc:sldMkLst>
      </pc:sldChg>
      <pc:sldChg chg="delSp del mod">
        <pc:chgData name="胡 翌霖" userId="a9a41afe759712f0" providerId="LiveId" clId="{ADB5898D-954A-4CE3-A627-A0D4F2D6C589}" dt="2021-10-18T16:17:14.565" v="253" actId="47"/>
        <pc:sldMkLst>
          <pc:docMk/>
          <pc:sldMk cId="2298109835" sldId="280"/>
        </pc:sldMkLst>
        <pc:picChg chg="del">
          <ac:chgData name="胡 翌霖" userId="a9a41afe759712f0" providerId="LiveId" clId="{ADB5898D-954A-4CE3-A627-A0D4F2D6C589}" dt="2021-10-18T16:17:13.054" v="252" actId="21"/>
          <ac:picMkLst>
            <pc:docMk/>
            <pc:sldMk cId="2298109835" sldId="280"/>
            <ac:picMk id="10" creationId="{FDA37D84-4BD0-4DF1-81D9-B28E5AF5AF10}"/>
          </ac:picMkLst>
        </pc:picChg>
      </pc:sldChg>
      <pc:sldChg chg="addSp delSp modSp mod setBg delDesignElem">
        <pc:chgData name="胡 翌霖" userId="a9a41afe759712f0" providerId="LiveId" clId="{ADB5898D-954A-4CE3-A627-A0D4F2D6C589}" dt="2021-10-18T17:00:23.227" v="678" actId="1076"/>
        <pc:sldMkLst>
          <pc:docMk/>
          <pc:sldMk cId="1945583804" sldId="281"/>
        </pc:sldMkLst>
        <pc:spChg chg="mod">
          <ac:chgData name="胡 翌霖" userId="a9a41afe759712f0" providerId="LiveId" clId="{ADB5898D-954A-4CE3-A627-A0D4F2D6C589}" dt="2021-10-18T17:00:02.292" v="674" actId="26606"/>
          <ac:spMkLst>
            <pc:docMk/>
            <pc:sldMk cId="1945583804" sldId="281"/>
            <ac:spMk id="2" creationId="{2BDA8A8F-D865-425A-AD87-7E8F59318DEE}"/>
          </ac:spMkLst>
        </pc:spChg>
        <pc:spChg chg="mod ord">
          <ac:chgData name="胡 翌霖" userId="a9a41afe759712f0" providerId="LiveId" clId="{ADB5898D-954A-4CE3-A627-A0D4F2D6C589}" dt="2021-10-18T17:00:02.292" v="674" actId="26606"/>
          <ac:spMkLst>
            <pc:docMk/>
            <pc:sldMk cId="1945583804" sldId="281"/>
            <ac:spMk id="3" creationId="{703F52D2-2A33-49E2-B2D6-3D1FDCEF8997}"/>
          </ac:spMkLst>
        </pc:spChg>
        <pc:spChg chg="add del">
          <ac:chgData name="胡 翌霖" userId="a9a41afe759712f0" providerId="LiveId" clId="{ADB5898D-954A-4CE3-A627-A0D4F2D6C589}" dt="2021-10-18T16:55:27.661" v="563"/>
          <ac:spMkLst>
            <pc:docMk/>
            <pc:sldMk cId="1945583804" sldId="281"/>
            <ac:spMk id="71" creationId="{0A913F90-4522-4E66-98B7-DC02FD8BBE9F}"/>
          </ac:spMkLst>
        </pc:spChg>
        <pc:spChg chg="add del">
          <ac:chgData name="胡 翌霖" userId="a9a41afe759712f0" providerId="LiveId" clId="{ADB5898D-954A-4CE3-A627-A0D4F2D6C589}" dt="2021-10-18T16:55:27.661" v="563"/>
          <ac:spMkLst>
            <pc:docMk/>
            <pc:sldMk cId="1945583804" sldId="281"/>
            <ac:spMk id="75" creationId="{18BE9FB2-E84F-4594-93B7-BB203A20E5DA}"/>
          </ac:spMkLst>
        </pc:spChg>
        <pc:spChg chg="add del">
          <ac:chgData name="胡 翌霖" userId="a9a41afe759712f0" providerId="LiveId" clId="{ADB5898D-954A-4CE3-A627-A0D4F2D6C589}" dt="2021-10-18T16:55:27.661" v="563"/>
          <ac:spMkLst>
            <pc:docMk/>
            <pc:sldMk cId="1945583804" sldId="281"/>
            <ac:spMk id="77" creationId="{449A5B82-3ED2-4FE6-86BD-BA88CC541968}"/>
          </ac:spMkLst>
        </pc:spChg>
        <pc:spChg chg="add">
          <ac:chgData name="胡 翌霖" userId="a9a41afe759712f0" providerId="LiveId" clId="{ADB5898D-954A-4CE3-A627-A0D4F2D6C589}" dt="2021-10-18T17:00:02.292" v="674" actId="26606"/>
          <ac:spMkLst>
            <pc:docMk/>
            <pc:sldMk cId="1945583804" sldId="281"/>
            <ac:spMk id="99" creationId="{D6C80E47-971C-437F-B030-191115B01D68}"/>
          </ac:spMkLst>
        </pc:spChg>
        <pc:spChg chg="add del">
          <ac:chgData name="胡 翌霖" userId="a9a41afe759712f0" providerId="LiveId" clId="{ADB5898D-954A-4CE3-A627-A0D4F2D6C589}" dt="2021-10-18T17:00:02.277" v="673" actId="26606"/>
          <ac:spMkLst>
            <pc:docMk/>
            <pc:sldMk cId="1945583804" sldId="281"/>
            <ac:spMk id="3076" creationId="{5BA49487-3FDB-4FB7-9D50-2B4F9454DA91}"/>
          </ac:spMkLst>
        </pc:spChg>
        <pc:spChg chg="add del">
          <ac:chgData name="胡 翌霖" userId="a9a41afe759712f0" providerId="LiveId" clId="{ADB5898D-954A-4CE3-A627-A0D4F2D6C589}" dt="2021-10-18T17:00:02.277" v="673" actId="26606"/>
          <ac:spMkLst>
            <pc:docMk/>
            <pc:sldMk cId="1945583804" sldId="281"/>
            <ac:spMk id="3077" creationId="{1C938212-FA12-4FF1-87C8-ACDE99D06F69}"/>
          </ac:spMkLst>
        </pc:spChg>
        <pc:spChg chg="add del">
          <ac:chgData name="胡 翌霖" userId="a9a41afe759712f0" providerId="LiveId" clId="{ADB5898D-954A-4CE3-A627-A0D4F2D6C589}" dt="2021-10-18T17:00:02.277" v="673" actId="26606"/>
          <ac:spMkLst>
            <pc:docMk/>
            <pc:sldMk cId="1945583804" sldId="281"/>
            <ac:spMk id="3078" creationId="{369F152D-E540-4B48-BA11-2ADF043C6111}"/>
          </ac:spMkLst>
        </pc:spChg>
        <pc:spChg chg="add del">
          <ac:chgData name="胡 翌霖" userId="a9a41afe759712f0" providerId="LiveId" clId="{ADB5898D-954A-4CE3-A627-A0D4F2D6C589}" dt="2021-10-18T17:00:02.277" v="673" actId="26606"/>
          <ac:spMkLst>
            <pc:docMk/>
            <pc:sldMk cId="1945583804" sldId="281"/>
            <ac:spMk id="3079" creationId="{0C059F7E-04C4-4C46-9B3E-E5CE267E347D}"/>
          </ac:spMkLst>
        </pc:spChg>
        <pc:spChg chg="add">
          <ac:chgData name="胡 翌霖" userId="a9a41afe759712f0" providerId="LiveId" clId="{ADB5898D-954A-4CE3-A627-A0D4F2D6C589}" dt="2021-10-18T17:00:02.292" v="674" actId="26606"/>
          <ac:spMkLst>
            <pc:docMk/>
            <pc:sldMk cId="1945583804" sldId="281"/>
            <ac:spMk id="3081" creationId="{40AF8A4E-93BE-4C6A-A381-D03AD59FC813}"/>
          </ac:spMkLst>
        </pc:spChg>
        <pc:spChg chg="add">
          <ac:chgData name="胡 翌霖" userId="a9a41afe759712f0" providerId="LiveId" clId="{ADB5898D-954A-4CE3-A627-A0D4F2D6C589}" dt="2021-10-18T17:00:02.292" v="674" actId="26606"/>
          <ac:spMkLst>
            <pc:docMk/>
            <pc:sldMk cId="1945583804" sldId="281"/>
            <ac:spMk id="3082" creationId="{3CD1EA40-7116-4FCB-9369-70F29FAA91EC}"/>
          </ac:spMkLst>
        </pc:spChg>
        <pc:spChg chg="add">
          <ac:chgData name="胡 翌霖" userId="a9a41afe759712f0" providerId="LiveId" clId="{ADB5898D-954A-4CE3-A627-A0D4F2D6C589}" dt="2021-10-18T17:00:02.292" v="674" actId="26606"/>
          <ac:spMkLst>
            <pc:docMk/>
            <pc:sldMk cId="1945583804" sldId="281"/>
            <ac:spMk id="3083" creationId="{BF647E38-F93D-4661-8D77-CE13EEB65B5A}"/>
          </ac:spMkLst>
        </pc:spChg>
        <pc:grpChg chg="add">
          <ac:chgData name="胡 翌霖" userId="a9a41afe759712f0" providerId="LiveId" clId="{ADB5898D-954A-4CE3-A627-A0D4F2D6C589}" dt="2021-10-18T17:00:02.292" v="674" actId="26606"/>
          <ac:grpSpMkLst>
            <pc:docMk/>
            <pc:sldMk cId="1945583804" sldId="281"/>
            <ac:grpSpMk id="3084" creationId="{5CA94304-5BB9-4D36-A82D-7BC2EBCA3EA2}"/>
          </ac:grpSpMkLst>
        </pc:grpChg>
        <pc:picChg chg="mod ord">
          <ac:chgData name="胡 翌霖" userId="a9a41afe759712f0" providerId="LiveId" clId="{ADB5898D-954A-4CE3-A627-A0D4F2D6C589}" dt="2021-10-18T17:00:16.286" v="677" actId="1076"/>
          <ac:picMkLst>
            <pc:docMk/>
            <pc:sldMk cId="1945583804" sldId="281"/>
            <ac:picMk id="5" creationId="{C1C1612B-5884-4BE0-A642-A39CB3C7BE9F}"/>
          </ac:picMkLst>
        </pc:picChg>
        <pc:picChg chg="add del mod">
          <ac:chgData name="胡 翌霖" userId="a9a41afe759712f0" providerId="LiveId" clId="{ADB5898D-954A-4CE3-A627-A0D4F2D6C589}" dt="2021-10-18T16:23:20.765" v="258" actId="478"/>
          <ac:picMkLst>
            <pc:docMk/>
            <pc:sldMk cId="1945583804" sldId="281"/>
            <ac:picMk id="6" creationId="{661F07DC-4B13-4B3C-B27F-3FDE1E1414CD}"/>
          </ac:picMkLst>
        </pc:picChg>
        <pc:picChg chg="add mod ord">
          <ac:chgData name="胡 翌霖" userId="a9a41afe759712f0" providerId="LiveId" clId="{ADB5898D-954A-4CE3-A627-A0D4F2D6C589}" dt="2021-10-18T17:00:02.292" v="674" actId="26606"/>
          <ac:picMkLst>
            <pc:docMk/>
            <pc:sldMk cId="1945583804" sldId="281"/>
            <ac:picMk id="7" creationId="{92237DFD-2444-4F68-9609-DAB38F40AB11}"/>
          </ac:picMkLst>
        </pc:picChg>
        <pc:picChg chg="mod ord">
          <ac:chgData name="胡 翌霖" userId="a9a41afe759712f0" providerId="LiveId" clId="{ADB5898D-954A-4CE3-A627-A0D4F2D6C589}" dt="2021-10-18T17:00:23.227" v="678" actId="1076"/>
          <ac:picMkLst>
            <pc:docMk/>
            <pc:sldMk cId="1945583804" sldId="281"/>
            <ac:picMk id="3074" creationId="{12F745C8-5FC0-4A3D-A3B4-8CB14F9D1EAE}"/>
          </ac:picMkLst>
        </pc:picChg>
        <pc:cxnChg chg="add del">
          <ac:chgData name="胡 翌霖" userId="a9a41afe759712f0" providerId="LiveId" clId="{ADB5898D-954A-4CE3-A627-A0D4F2D6C589}" dt="2021-10-18T16:55:27.661" v="563"/>
          <ac:cxnSpMkLst>
            <pc:docMk/>
            <pc:sldMk cId="1945583804" sldId="281"/>
            <ac:cxnSpMk id="73" creationId="{74E369E2-CE06-4376-B557-4B5FE5B4145C}"/>
          </ac:cxnSpMkLst>
        </pc:cxnChg>
      </pc:sldChg>
      <pc:sldChg chg="addSp delSp modSp mod setBg">
        <pc:chgData name="胡 翌霖" userId="a9a41afe759712f0" providerId="LiveId" clId="{ADB5898D-954A-4CE3-A627-A0D4F2D6C589}" dt="2021-10-18T17:03:14.088" v="690" actId="26606"/>
        <pc:sldMkLst>
          <pc:docMk/>
          <pc:sldMk cId="3504751736" sldId="282"/>
        </pc:sldMkLst>
        <pc:spChg chg="mod">
          <ac:chgData name="胡 翌霖" userId="a9a41afe759712f0" providerId="LiveId" clId="{ADB5898D-954A-4CE3-A627-A0D4F2D6C589}" dt="2021-10-18T17:03:14.088" v="690" actId="26606"/>
          <ac:spMkLst>
            <pc:docMk/>
            <pc:sldMk cId="3504751736" sldId="282"/>
            <ac:spMk id="2" creationId="{65D71DC0-B783-4A1F-871F-EA3519FF8042}"/>
          </ac:spMkLst>
        </pc:spChg>
        <pc:spChg chg="mod ord">
          <ac:chgData name="胡 翌霖" userId="a9a41afe759712f0" providerId="LiveId" clId="{ADB5898D-954A-4CE3-A627-A0D4F2D6C589}" dt="2021-10-18T17:03:14.088" v="690" actId="26606"/>
          <ac:spMkLst>
            <pc:docMk/>
            <pc:sldMk cId="3504751736" sldId="282"/>
            <ac:spMk id="3" creationId="{A3B46A3C-F5A7-42EE-903E-A1B87E7D830E}"/>
          </ac:spMkLst>
        </pc:spChg>
        <pc:spChg chg="add del">
          <ac:chgData name="胡 翌霖" userId="a9a41afe759712f0" providerId="LiveId" clId="{ADB5898D-954A-4CE3-A627-A0D4F2D6C589}" dt="2021-10-18T17:03:14.080" v="689" actId="26606"/>
          <ac:spMkLst>
            <pc:docMk/>
            <pc:sldMk cId="3504751736" sldId="282"/>
            <ac:spMk id="71" creationId="{3CD9DF72-87A3-404E-A828-84CBF11A8303}"/>
          </ac:spMkLst>
        </pc:spChg>
        <pc:spChg chg="add">
          <ac:chgData name="胡 翌霖" userId="a9a41afe759712f0" providerId="LiveId" clId="{ADB5898D-954A-4CE3-A627-A0D4F2D6C589}" dt="2021-10-18T17:03:14.088" v="690" actId="26606"/>
          <ac:spMkLst>
            <pc:docMk/>
            <pc:sldMk cId="3504751736" sldId="282"/>
            <ac:spMk id="75" creationId="{2C1BBA94-3F40-40AA-8BB9-E69E25E537C1}"/>
          </ac:spMkLst>
        </pc:spChg>
        <pc:spChg chg="add">
          <ac:chgData name="胡 翌霖" userId="a9a41afe759712f0" providerId="LiveId" clId="{ADB5898D-954A-4CE3-A627-A0D4F2D6C589}" dt="2021-10-18T17:03:14.088" v="690" actId="26606"/>
          <ac:spMkLst>
            <pc:docMk/>
            <pc:sldMk cId="3504751736" sldId="282"/>
            <ac:spMk id="77" creationId="{FE43805F-24A6-46A4-B19B-54F28347355C}"/>
          </ac:spMkLst>
        </pc:spChg>
        <pc:spChg chg="add">
          <ac:chgData name="胡 翌霖" userId="a9a41afe759712f0" providerId="LiveId" clId="{ADB5898D-954A-4CE3-A627-A0D4F2D6C589}" dt="2021-10-18T17:03:14.088" v="690" actId="26606"/>
          <ac:spMkLst>
            <pc:docMk/>
            <pc:sldMk cId="3504751736" sldId="282"/>
            <ac:spMk id="6148" creationId="{7FEAE179-C525-48F3-AD47-0E9E2B6F2E2E}"/>
          </ac:spMkLst>
        </pc:spChg>
        <pc:spChg chg="add">
          <ac:chgData name="胡 翌霖" userId="a9a41afe759712f0" providerId="LiveId" clId="{ADB5898D-954A-4CE3-A627-A0D4F2D6C589}" dt="2021-10-18T17:03:14.088" v="690" actId="26606"/>
          <ac:spMkLst>
            <pc:docMk/>
            <pc:sldMk cId="3504751736" sldId="282"/>
            <ac:spMk id="6149" creationId="{95C8260E-968F-44E8-A823-ABB431311926}"/>
          </ac:spMkLst>
        </pc:spChg>
        <pc:picChg chg="mod ord">
          <ac:chgData name="胡 翌霖" userId="a9a41afe759712f0" providerId="LiveId" clId="{ADB5898D-954A-4CE3-A627-A0D4F2D6C589}" dt="2021-10-18T17:03:14.088" v="690" actId="26606"/>
          <ac:picMkLst>
            <pc:docMk/>
            <pc:sldMk cId="3504751736" sldId="282"/>
            <ac:picMk id="6146" creationId="{FEE6408B-5AB6-4738-874B-EBF5417B14E4}"/>
          </ac:picMkLst>
        </pc:picChg>
        <pc:cxnChg chg="add del">
          <ac:chgData name="胡 翌霖" userId="a9a41afe759712f0" providerId="LiveId" clId="{ADB5898D-954A-4CE3-A627-A0D4F2D6C589}" dt="2021-10-18T17:03:14.080" v="689" actId="26606"/>
          <ac:cxnSpMkLst>
            <pc:docMk/>
            <pc:sldMk cId="3504751736" sldId="282"/>
            <ac:cxnSpMk id="73" creationId="{20E3A342-4D61-4E3F-AF90-1AB42AEB96CC}"/>
          </ac:cxnSpMkLst>
        </pc:cxnChg>
      </pc:sldChg>
      <pc:sldChg chg="addSp delSp modSp mod setBg delDesignElem">
        <pc:chgData name="胡 翌霖" userId="a9a41afe759712f0" providerId="LiveId" clId="{ADB5898D-954A-4CE3-A627-A0D4F2D6C589}" dt="2021-10-18T17:04:03.320" v="694" actId="26606"/>
        <pc:sldMkLst>
          <pc:docMk/>
          <pc:sldMk cId="858792604" sldId="283"/>
        </pc:sldMkLst>
        <pc:spChg chg="mod">
          <ac:chgData name="胡 翌霖" userId="a9a41afe759712f0" providerId="LiveId" clId="{ADB5898D-954A-4CE3-A627-A0D4F2D6C589}" dt="2021-10-18T17:04:03.320" v="694" actId="26606"/>
          <ac:spMkLst>
            <pc:docMk/>
            <pc:sldMk cId="858792604" sldId="283"/>
            <ac:spMk id="2" creationId="{22E88D2E-F37B-451D-B533-768F962CF4D3}"/>
          </ac:spMkLst>
        </pc:spChg>
        <pc:spChg chg="mod ord">
          <ac:chgData name="胡 翌霖" userId="a9a41afe759712f0" providerId="LiveId" clId="{ADB5898D-954A-4CE3-A627-A0D4F2D6C589}" dt="2021-10-18T17:04:03.320" v="694" actId="26606"/>
          <ac:spMkLst>
            <pc:docMk/>
            <pc:sldMk cId="858792604" sldId="283"/>
            <ac:spMk id="3" creationId="{1B584016-FE45-43E1-89BD-69663A55F154}"/>
          </ac:spMkLst>
        </pc:spChg>
        <pc:spChg chg="add del">
          <ac:chgData name="胡 翌霖" userId="a9a41afe759712f0" providerId="LiveId" clId="{ADB5898D-954A-4CE3-A627-A0D4F2D6C589}" dt="2021-10-18T16:34:35.244" v="289" actId="26606"/>
          <ac:spMkLst>
            <pc:docMk/>
            <pc:sldMk cId="858792604" sldId="283"/>
            <ac:spMk id="72" creationId="{08CB54FC-0B2A-4107-9A70-958B90B76585}"/>
          </ac:spMkLst>
        </pc:spChg>
        <pc:spChg chg="add del">
          <ac:chgData name="胡 翌霖" userId="a9a41afe759712f0" providerId="LiveId" clId="{ADB5898D-954A-4CE3-A627-A0D4F2D6C589}" dt="2021-10-18T16:34:35.244" v="289" actId="26606"/>
          <ac:spMkLst>
            <pc:docMk/>
            <pc:sldMk cId="858792604" sldId="283"/>
            <ac:spMk id="76" creationId="{6587DBF8-5C50-4034-8B79-FE54A01A8E15}"/>
          </ac:spMkLst>
        </pc:spChg>
        <pc:spChg chg="add del">
          <ac:chgData name="胡 翌霖" userId="a9a41afe759712f0" providerId="LiveId" clId="{ADB5898D-954A-4CE3-A627-A0D4F2D6C589}" dt="2021-10-18T16:34:35.244" v="289" actId="26606"/>
          <ac:spMkLst>
            <pc:docMk/>
            <pc:sldMk cId="858792604" sldId="283"/>
            <ac:spMk id="78" creationId="{14720853-E885-4BE5-BFE2-24004CEF6952}"/>
          </ac:spMkLst>
        </pc:spChg>
        <pc:spChg chg="add del">
          <ac:chgData name="胡 翌霖" userId="a9a41afe759712f0" providerId="LiveId" clId="{ADB5898D-954A-4CE3-A627-A0D4F2D6C589}" dt="2021-10-18T17:04:03.311" v="693" actId="26606"/>
          <ac:spMkLst>
            <pc:docMk/>
            <pc:sldMk cId="858792604" sldId="283"/>
            <ac:spMk id="80" creationId="{2C1BBA94-3F40-40AA-8BB9-E69E25E537C1}"/>
          </ac:spMkLst>
        </pc:spChg>
        <pc:spChg chg="add del">
          <ac:chgData name="胡 翌霖" userId="a9a41afe759712f0" providerId="LiveId" clId="{ADB5898D-954A-4CE3-A627-A0D4F2D6C589}" dt="2021-10-18T16:34:38.143" v="291" actId="26606"/>
          <ac:spMkLst>
            <pc:docMk/>
            <pc:sldMk cId="858792604" sldId="283"/>
            <ac:spMk id="3077" creationId="{13BCCAE5-A35B-4B66-A4A7-E23C34A403A4}"/>
          </ac:spMkLst>
        </pc:spChg>
        <pc:spChg chg="add del">
          <ac:chgData name="胡 翌霖" userId="a9a41afe759712f0" providerId="LiveId" clId="{ADB5898D-954A-4CE3-A627-A0D4F2D6C589}" dt="2021-10-18T16:34:38.143" v="291" actId="26606"/>
          <ac:spMkLst>
            <pc:docMk/>
            <pc:sldMk cId="858792604" sldId="283"/>
            <ac:spMk id="3079" creationId="{BD7A74B5-8367-4A83-ABEC-0FCDDE97B149}"/>
          </ac:spMkLst>
        </pc:spChg>
        <pc:spChg chg="add del">
          <ac:chgData name="胡 翌霖" userId="a9a41afe759712f0" providerId="LiveId" clId="{ADB5898D-954A-4CE3-A627-A0D4F2D6C589}" dt="2021-10-18T16:34:38.143" v="291" actId="26606"/>
          <ac:spMkLst>
            <pc:docMk/>
            <pc:sldMk cId="858792604" sldId="283"/>
            <ac:spMk id="3080" creationId="{2CC184B0-C2C6-4BF0-B078-816C7AF95977}"/>
          </ac:spMkLst>
        </pc:spChg>
        <pc:spChg chg="add del">
          <ac:chgData name="胡 翌霖" userId="a9a41afe759712f0" providerId="LiveId" clId="{ADB5898D-954A-4CE3-A627-A0D4F2D6C589}" dt="2021-10-18T17:04:03.311" v="693" actId="26606"/>
          <ac:spMkLst>
            <pc:docMk/>
            <pc:sldMk cId="858792604" sldId="283"/>
            <ac:spMk id="3081" creationId="{2F687420-BEB4-45CD-8226-339BE553B8E6}"/>
          </ac:spMkLst>
        </pc:spChg>
        <pc:spChg chg="add del">
          <ac:chgData name="胡 翌霖" userId="a9a41afe759712f0" providerId="LiveId" clId="{ADB5898D-954A-4CE3-A627-A0D4F2D6C589}" dt="2021-10-18T16:34:40.675" v="293" actId="26606"/>
          <ac:spMkLst>
            <pc:docMk/>
            <pc:sldMk cId="858792604" sldId="283"/>
            <ac:spMk id="3082" creationId="{08CB54FC-0B2A-4107-9A70-958B90B76585}"/>
          </ac:spMkLst>
        </pc:spChg>
        <pc:spChg chg="add del">
          <ac:chgData name="胡 翌霖" userId="a9a41afe759712f0" providerId="LiveId" clId="{ADB5898D-954A-4CE3-A627-A0D4F2D6C589}" dt="2021-10-18T16:34:40.675" v="293" actId="26606"/>
          <ac:spMkLst>
            <pc:docMk/>
            <pc:sldMk cId="858792604" sldId="283"/>
            <ac:spMk id="3084" creationId="{6587DBF8-5C50-4034-8B79-FE54A01A8E15}"/>
          </ac:spMkLst>
        </pc:spChg>
        <pc:spChg chg="add del">
          <ac:chgData name="胡 翌霖" userId="a9a41afe759712f0" providerId="LiveId" clId="{ADB5898D-954A-4CE3-A627-A0D4F2D6C589}" dt="2021-10-18T16:34:40.675" v="293" actId="26606"/>
          <ac:spMkLst>
            <pc:docMk/>
            <pc:sldMk cId="858792604" sldId="283"/>
            <ac:spMk id="3085" creationId="{14720853-E885-4BE5-BFE2-24004CEF6952}"/>
          </ac:spMkLst>
        </pc:spChg>
        <pc:spChg chg="add del">
          <ac:chgData name="胡 翌霖" userId="a9a41afe759712f0" providerId="LiveId" clId="{ADB5898D-954A-4CE3-A627-A0D4F2D6C589}" dt="2021-10-18T17:04:03.311" v="693" actId="26606"/>
          <ac:spMkLst>
            <pc:docMk/>
            <pc:sldMk cId="858792604" sldId="283"/>
            <ac:spMk id="3086" creationId="{169CC832-2974-4E8D-90ED-3E2941BA7336}"/>
          </ac:spMkLst>
        </pc:spChg>
        <pc:spChg chg="add del">
          <ac:chgData name="胡 翌霖" userId="a9a41afe759712f0" providerId="LiveId" clId="{ADB5898D-954A-4CE3-A627-A0D4F2D6C589}" dt="2021-10-18T16:34:43.006" v="295" actId="26606"/>
          <ac:spMkLst>
            <pc:docMk/>
            <pc:sldMk cId="858792604" sldId="283"/>
            <ac:spMk id="3087" creationId="{0AB6E427-3F73-4C06-A5D5-AE52C3883B50}"/>
          </ac:spMkLst>
        </pc:spChg>
        <pc:spChg chg="add del">
          <ac:chgData name="胡 翌霖" userId="a9a41afe759712f0" providerId="LiveId" clId="{ADB5898D-954A-4CE3-A627-A0D4F2D6C589}" dt="2021-10-18T16:34:43.006" v="295" actId="26606"/>
          <ac:spMkLst>
            <pc:docMk/>
            <pc:sldMk cId="858792604" sldId="283"/>
            <ac:spMk id="3088" creationId="{D8C9BDAA-0390-4B39-9B5C-BC95E5120DA4}"/>
          </ac:spMkLst>
        </pc:spChg>
        <pc:spChg chg="add del">
          <ac:chgData name="胡 翌霖" userId="a9a41afe759712f0" providerId="LiveId" clId="{ADB5898D-954A-4CE3-A627-A0D4F2D6C589}" dt="2021-10-18T16:34:43.006" v="295" actId="26606"/>
          <ac:spMkLst>
            <pc:docMk/>
            <pc:sldMk cId="858792604" sldId="283"/>
            <ac:spMk id="3089" creationId="{F9DB1FE5-9D46-433B-99D1-2F1B8DC79855}"/>
          </ac:spMkLst>
        </pc:spChg>
        <pc:spChg chg="add del">
          <ac:chgData name="胡 翌霖" userId="a9a41afe759712f0" providerId="LiveId" clId="{ADB5898D-954A-4CE3-A627-A0D4F2D6C589}" dt="2021-10-18T17:04:03.311" v="693" actId="26606"/>
          <ac:spMkLst>
            <pc:docMk/>
            <pc:sldMk cId="858792604" sldId="283"/>
            <ac:spMk id="3090" creationId="{55222F96-971A-4F90-B841-6BAB416C7AC1}"/>
          </ac:spMkLst>
        </pc:spChg>
        <pc:spChg chg="add del">
          <ac:chgData name="胡 翌霖" userId="a9a41afe759712f0" providerId="LiveId" clId="{ADB5898D-954A-4CE3-A627-A0D4F2D6C589}" dt="2021-10-18T16:34:43.694" v="297" actId="26606"/>
          <ac:spMkLst>
            <pc:docMk/>
            <pc:sldMk cId="858792604" sldId="283"/>
            <ac:spMk id="3091" creationId="{13BCCAE5-A35B-4B66-A4A7-E23C34A403A4}"/>
          </ac:spMkLst>
        </pc:spChg>
        <pc:spChg chg="add del">
          <ac:chgData name="胡 翌霖" userId="a9a41afe759712f0" providerId="LiveId" clId="{ADB5898D-954A-4CE3-A627-A0D4F2D6C589}" dt="2021-10-18T16:34:43.694" v="297" actId="26606"/>
          <ac:spMkLst>
            <pc:docMk/>
            <pc:sldMk cId="858792604" sldId="283"/>
            <ac:spMk id="3093" creationId="{BD7A74B5-8367-4A83-ABEC-0FCDDE97B149}"/>
          </ac:spMkLst>
        </pc:spChg>
        <pc:spChg chg="add del">
          <ac:chgData name="胡 翌霖" userId="a9a41afe759712f0" providerId="LiveId" clId="{ADB5898D-954A-4CE3-A627-A0D4F2D6C589}" dt="2021-10-18T16:34:43.694" v="297" actId="26606"/>
          <ac:spMkLst>
            <pc:docMk/>
            <pc:sldMk cId="858792604" sldId="283"/>
            <ac:spMk id="3094" creationId="{2CC184B0-C2C6-4BF0-B078-816C7AF95977}"/>
          </ac:spMkLst>
        </pc:spChg>
        <pc:spChg chg="add del">
          <ac:chgData name="胡 翌霖" userId="a9a41afe759712f0" providerId="LiveId" clId="{ADB5898D-954A-4CE3-A627-A0D4F2D6C589}" dt="2021-10-18T17:04:03.311" v="693" actId="26606"/>
          <ac:spMkLst>
            <pc:docMk/>
            <pc:sldMk cId="858792604" sldId="283"/>
            <ac:spMk id="3095" creationId="{08980754-6F4B-43C9-B9BE-127B6BED6586}"/>
          </ac:spMkLst>
        </pc:spChg>
        <pc:spChg chg="add del">
          <ac:chgData name="胡 翌霖" userId="a9a41afe759712f0" providerId="LiveId" clId="{ADB5898D-954A-4CE3-A627-A0D4F2D6C589}" dt="2021-10-18T16:34:45.427" v="299" actId="26606"/>
          <ac:spMkLst>
            <pc:docMk/>
            <pc:sldMk cId="858792604" sldId="283"/>
            <ac:spMk id="3096" creationId="{B44C3061-D558-447B-A988-09ECE14461D7}"/>
          </ac:spMkLst>
        </pc:spChg>
        <pc:spChg chg="add del">
          <ac:chgData name="胡 翌霖" userId="a9a41afe759712f0" providerId="LiveId" clId="{ADB5898D-954A-4CE3-A627-A0D4F2D6C589}" dt="2021-10-18T16:34:45.427" v="299" actId="26606"/>
          <ac:spMkLst>
            <pc:docMk/>
            <pc:sldMk cId="858792604" sldId="283"/>
            <ac:spMk id="3097" creationId="{59339771-9C8F-497E-8974-E09A86FEEB23}"/>
          </ac:spMkLst>
        </pc:spChg>
        <pc:spChg chg="add del">
          <ac:chgData name="胡 翌霖" userId="a9a41afe759712f0" providerId="LiveId" clId="{ADB5898D-954A-4CE3-A627-A0D4F2D6C589}" dt="2021-10-18T16:34:45.427" v="299" actId="26606"/>
          <ac:spMkLst>
            <pc:docMk/>
            <pc:sldMk cId="858792604" sldId="283"/>
            <ac:spMk id="3098" creationId="{BDB54B0B-6CFB-4B92-A5DC-5DCD05BE5B4D}"/>
          </ac:spMkLst>
        </pc:spChg>
        <pc:spChg chg="add">
          <ac:chgData name="胡 翌霖" userId="a9a41afe759712f0" providerId="LiveId" clId="{ADB5898D-954A-4CE3-A627-A0D4F2D6C589}" dt="2021-10-18T17:04:03.320" v="694" actId="26606"/>
          <ac:spMkLst>
            <pc:docMk/>
            <pc:sldMk cId="858792604" sldId="283"/>
            <ac:spMk id="3099" creationId="{361DC183-07AE-409A-AB63-34A0C77B60E6}"/>
          </ac:spMkLst>
        </pc:spChg>
        <pc:spChg chg="add del">
          <ac:chgData name="胡 翌霖" userId="a9a41afe759712f0" providerId="LiveId" clId="{ADB5898D-954A-4CE3-A627-A0D4F2D6C589}" dt="2021-10-18T16:34:50.986" v="301" actId="26606"/>
          <ac:spMkLst>
            <pc:docMk/>
            <pc:sldMk cId="858792604" sldId="283"/>
            <ac:spMk id="3100" creationId="{80861964-D86C-4A50-8F6D-B466384A61B1}"/>
          </ac:spMkLst>
        </pc:spChg>
        <pc:spChg chg="add del">
          <ac:chgData name="胡 翌霖" userId="a9a41afe759712f0" providerId="LiveId" clId="{ADB5898D-954A-4CE3-A627-A0D4F2D6C589}" dt="2021-10-18T16:34:50.986" v="301" actId="26606"/>
          <ac:spMkLst>
            <pc:docMk/>
            <pc:sldMk cId="858792604" sldId="283"/>
            <ac:spMk id="3102" creationId="{02CE8509-9E93-4D74-BF24-661F111C72AB}"/>
          </ac:spMkLst>
        </pc:spChg>
        <pc:spChg chg="add del">
          <ac:chgData name="胡 翌霖" userId="a9a41afe759712f0" providerId="LiveId" clId="{ADB5898D-954A-4CE3-A627-A0D4F2D6C589}" dt="2021-10-18T16:34:50.986" v="301" actId="26606"/>
          <ac:spMkLst>
            <pc:docMk/>
            <pc:sldMk cId="858792604" sldId="283"/>
            <ac:spMk id="3103" creationId="{66E8BA98-E13C-403B-AC96-75E203799CC0}"/>
          </ac:spMkLst>
        </pc:spChg>
        <pc:spChg chg="add">
          <ac:chgData name="胡 翌霖" userId="a9a41afe759712f0" providerId="LiveId" clId="{ADB5898D-954A-4CE3-A627-A0D4F2D6C589}" dt="2021-10-18T17:04:03.320" v="694" actId="26606"/>
          <ac:spMkLst>
            <pc:docMk/>
            <pc:sldMk cId="858792604" sldId="283"/>
            <ac:spMk id="3104" creationId="{90464369-70FA-42AF-948F-80664CA7BFE5}"/>
          </ac:spMkLst>
        </pc:spChg>
        <pc:spChg chg="add del">
          <ac:chgData name="胡 翌霖" userId="a9a41afe759712f0" providerId="LiveId" clId="{ADB5898D-954A-4CE3-A627-A0D4F2D6C589}" dt="2021-10-18T16:34:51.676" v="303" actId="26606"/>
          <ac:spMkLst>
            <pc:docMk/>
            <pc:sldMk cId="858792604" sldId="283"/>
            <ac:spMk id="3105" creationId="{0AB6E427-3F73-4C06-A5D5-AE52C3883B50}"/>
          </ac:spMkLst>
        </pc:spChg>
        <pc:spChg chg="add del">
          <ac:chgData name="胡 翌霖" userId="a9a41afe759712f0" providerId="LiveId" clId="{ADB5898D-954A-4CE3-A627-A0D4F2D6C589}" dt="2021-10-18T16:34:51.676" v="303" actId="26606"/>
          <ac:spMkLst>
            <pc:docMk/>
            <pc:sldMk cId="858792604" sldId="283"/>
            <ac:spMk id="3106" creationId="{D8C9BDAA-0390-4B39-9B5C-BC95E5120DA4}"/>
          </ac:spMkLst>
        </pc:spChg>
        <pc:spChg chg="add del">
          <ac:chgData name="胡 翌霖" userId="a9a41afe759712f0" providerId="LiveId" clId="{ADB5898D-954A-4CE3-A627-A0D4F2D6C589}" dt="2021-10-18T16:34:51.676" v="303" actId="26606"/>
          <ac:spMkLst>
            <pc:docMk/>
            <pc:sldMk cId="858792604" sldId="283"/>
            <ac:spMk id="3107" creationId="{F9DB1FE5-9D46-433B-99D1-2F1B8DC79855}"/>
          </ac:spMkLst>
        </pc:spChg>
        <pc:spChg chg="add">
          <ac:chgData name="胡 翌霖" userId="a9a41afe759712f0" providerId="LiveId" clId="{ADB5898D-954A-4CE3-A627-A0D4F2D6C589}" dt="2021-10-18T17:04:03.320" v="694" actId="26606"/>
          <ac:spMkLst>
            <pc:docMk/>
            <pc:sldMk cId="858792604" sldId="283"/>
            <ac:spMk id="3108" creationId="{A6604B49-AD5C-4590-B051-06C8222ECD99}"/>
          </ac:spMkLst>
        </pc:spChg>
        <pc:spChg chg="add del">
          <ac:chgData name="胡 翌霖" userId="a9a41afe759712f0" providerId="LiveId" clId="{ADB5898D-954A-4CE3-A627-A0D4F2D6C589}" dt="2021-10-18T16:55:27.661" v="563"/>
          <ac:spMkLst>
            <pc:docMk/>
            <pc:sldMk cId="858792604" sldId="283"/>
            <ac:spMk id="3109" creationId="{08CB54FC-0B2A-4107-9A70-958B90B76585}"/>
          </ac:spMkLst>
        </pc:spChg>
        <pc:spChg chg="add del">
          <ac:chgData name="胡 翌霖" userId="a9a41afe759712f0" providerId="LiveId" clId="{ADB5898D-954A-4CE3-A627-A0D4F2D6C589}" dt="2021-10-18T16:55:27.661" v="563"/>
          <ac:spMkLst>
            <pc:docMk/>
            <pc:sldMk cId="858792604" sldId="283"/>
            <ac:spMk id="3111" creationId="{6587DBF8-5C50-4034-8B79-FE54A01A8E15}"/>
          </ac:spMkLst>
        </pc:spChg>
        <pc:spChg chg="add del">
          <ac:chgData name="胡 翌霖" userId="a9a41afe759712f0" providerId="LiveId" clId="{ADB5898D-954A-4CE3-A627-A0D4F2D6C589}" dt="2021-10-18T16:55:27.661" v="563"/>
          <ac:spMkLst>
            <pc:docMk/>
            <pc:sldMk cId="858792604" sldId="283"/>
            <ac:spMk id="3112" creationId="{14720853-E885-4BE5-BFE2-24004CEF6952}"/>
          </ac:spMkLst>
        </pc:spChg>
        <pc:spChg chg="add">
          <ac:chgData name="胡 翌霖" userId="a9a41afe759712f0" providerId="LiveId" clId="{ADB5898D-954A-4CE3-A627-A0D4F2D6C589}" dt="2021-10-18T17:04:03.320" v="694" actId="26606"/>
          <ac:spMkLst>
            <pc:docMk/>
            <pc:sldMk cId="858792604" sldId="283"/>
            <ac:spMk id="3113" creationId="{CC552A98-EF7D-4D42-AB69-066B786AB55B}"/>
          </ac:spMkLst>
        </pc:spChg>
        <pc:spChg chg="add">
          <ac:chgData name="胡 翌霖" userId="a9a41afe759712f0" providerId="LiveId" clId="{ADB5898D-954A-4CE3-A627-A0D4F2D6C589}" dt="2021-10-18T17:04:03.320" v="694" actId="26606"/>
          <ac:spMkLst>
            <pc:docMk/>
            <pc:sldMk cId="858792604" sldId="283"/>
            <ac:spMk id="3114" creationId="{A648176E-454C-437C-B0FC-9B82FCF32B24}"/>
          </ac:spMkLst>
        </pc:spChg>
        <pc:picChg chg="del">
          <ac:chgData name="胡 翌霖" userId="a9a41afe759712f0" providerId="LiveId" clId="{ADB5898D-954A-4CE3-A627-A0D4F2D6C589}" dt="2021-10-18T16:34:29.254" v="287" actId="478"/>
          <ac:picMkLst>
            <pc:docMk/>
            <pc:sldMk cId="858792604" sldId="283"/>
            <ac:picMk id="3074" creationId="{52A4DADD-47C4-40AC-A205-182CDF0B0E6A}"/>
          </ac:picMkLst>
        </pc:picChg>
        <pc:picChg chg="mod">
          <ac:chgData name="胡 翌霖" userId="a9a41afe759712f0" providerId="LiveId" clId="{ADB5898D-954A-4CE3-A627-A0D4F2D6C589}" dt="2021-10-18T17:04:03.320" v="694" actId="26606"/>
          <ac:picMkLst>
            <pc:docMk/>
            <pc:sldMk cId="858792604" sldId="283"/>
            <ac:picMk id="3075" creationId="{86030B2C-D485-43E5-AD19-56508853C4B5}"/>
          </ac:picMkLst>
        </pc:picChg>
        <pc:cxnChg chg="add del">
          <ac:chgData name="胡 翌霖" userId="a9a41afe759712f0" providerId="LiveId" clId="{ADB5898D-954A-4CE3-A627-A0D4F2D6C589}" dt="2021-10-18T16:34:35.244" v="289" actId="26606"/>
          <ac:cxnSpMkLst>
            <pc:docMk/>
            <pc:sldMk cId="858792604" sldId="283"/>
            <ac:cxnSpMk id="74" creationId="{7855A9B5-1710-4B19-B0F1-CDFDD4ED5B7E}"/>
          </ac:cxnSpMkLst>
        </pc:cxnChg>
        <pc:cxnChg chg="add del">
          <ac:chgData name="胡 翌霖" userId="a9a41afe759712f0" providerId="LiveId" clId="{ADB5898D-954A-4CE3-A627-A0D4F2D6C589}" dt="2021-10-18T16:34:38.143" v="291" actId="26606"/>
          <ac:cxnSpMkLst>
            <pc:docMk/>
            <pc:sldMk cId="858792604" sldId="283"/>
            <ac:cxnSpMk id="3078" creationId="{6987BDFB-DE64-4B56-B44F-45FAE19FA94E}"/>
          </ac:cxnSpMkLst>
        </pc:cxnChg>
        <pc:cxnChg chg="add del">
          <ac:chgData name="胡 翌霖" userId="a9a41afe759712f0" providerId="LiveId" clId="{ADB5898D-954A-4CE3-A627-A0D4F2D6C589}" dt="2021-10-18T16:34:40.675" v="293" actId="26606"/>
          <ac:cxnSpMkLst>
            <pc:docMk/>
            <pc:sldMk cId="858792604" sldId="283"/>
            <ac:cxnSpMk id="3083" creationId="{7855A9B5-1710-4B19-B0F1-CDFDD4ED5B7E}"/>
          </ac:cxnSpMkLst>
        </pc:cxnChg>
        <pc:cxnChg chg="add del">
          <ac:chgData name="胡 翌霖" userId="a9a41afe759712f0" providerId="LiveId" clId="{ADB5898D-954A-4CE3-A627-A0D4F2D6C589}" dt="2021-10-18T16:34:43.694" v="297" actId="26606"/>
          <ac:cxnSpMkLst>
            <pc:docMk/>
            <pc:sldMk cId="858792604" sldId="283"/>
            <ac:cxnSpMk id="3092" creationId="{6987BDFB-DE64-4B56-B44F-45FAE19FA94E}"/>
          </ac:cxnSpMkLst>
        </pc:cxnChg>
        <pc:cxnChg chg="add del">
          <ac:chgData name="胡 翌霖" userId="a9a41afe759712f0" providerId="LiveId" clId="{ADB5898D-954A-4CE3-A627-A0D4F2D6C589}" dt="2021-10-18T16:34:50.986" v="301" actId="26606"/>
          <ac:cxnSpMkLst>
            <pc:docMk/>
            <pc:sldMk cId="858792604" sldId="283"/>
            <ac:cxnSpMk id="3101" creationId="{754A678E-8F30-4E92-A5BF-F5D03D011394}"/>
          </ac:cxnSpMkLst>
        </pc:cxnChg>
        <pc:cxnChg chg="add del">
          <ac:chgData name="胡 翌霖" userId="a9a41afe759712f0" providerId="LiveId" clId="{ADB5898D-954A-4CE3-A627-A0D4F2D6C589}" dt="2021-10-18T16:55:27.661" v="563"/>
          <ac:cxnSpMkLst>
            <pc:docMk/>
            <pc:sldMk cId="858792604" sldId="283"/>
            <ac:cxnSpMk id="3110" creationId="{7855A9B5-1710-4B19-B0F1-CDFDD4ED5B7E}"/>
          </ac:cxnSpMkLst>
        </pc:cxnChg>
      </pc:sldChg>
      <pc:sldChg chg="modSp mod">
        <pc:chgData name="胡 翌霖" userId="a9a41afe759712f0" providerId="LiveId" clId="{ADB5898D-954A-4CE3-A627-A0D4F2D6C589}" dt="2021-10-19T05:28:25.375" v="818"/>
        <pc:sldMkLst>
          <pc:docMk/>
          <pc:sldMk cId="1060632048" sldId="284"/>
        </pc:sldMkLst>
        <pc:spChg chg="mod">
          <ac:chgData name="胡 翌霖" userId="a9a41afe759712f0" providerId="LiveId" clId="{ADB5898D-954A-4CE3-A627-A0D4F2D6C589}" dt="2021-10-18T16:55:27.661" v="563"/>
          <ac:spMkLst>
            <pc:docMk/>
            <pc:sldMk cId="1060632048" sldId="284"/>
            <ac:spMk id="2" creationId="{B9A30443-164F-4665-A648-5D9EF8A712E1}"/>
          </ac:spMkLst>
        </pc:spChg>
        <pc:spChg chg="mod">
          <ac:chgData name="胡 翌霖" userId="a9a41afe759712f0" providerId="LiveId" clId="{ADB5898D-954A-4CE3-A627-A0D4F2D6C589}" dt="2021-10-19T05:28:25.375" v="818"/>
          <ac:spMkLst>
            <pc:docMk/>
            <pc:sldMk cId="1060632048" sldId="284"/>
            <ac:spMk id="3" creationId="{553337ED-9264-405D-B4BA-3255A3F8B4FE}"/>
          </ac:spMkLst>
        </pc:spChg>
      </pc:sldChg>
      <pc:sldChg chg="addSp modSp mod setBg">
        <pc:chgData name="胡 翌霖" userId="a9a41afe759712f0" providerId="LiveId" clId="{ADB5898D-954A-4CE3-A627-A0D4F2D6C589}" dt="2021-10-18T17:03:25.196" v="691" actId="26606"/>
        <pc:sldMkLst>
          <pc:docMk/>
          <pc:sldMk cId="1075085118" sldId="285"/>
        </pc:sldMkLst>
        <pc:spChg chg="mod">
          <ac:chgData name="胡 翌霖" userId="a9a41afe759712f0" providerId="LiveId" clId="{ADB5898D-954A-4CE3-A627-A0D4F2D6C589}" dt="2021-10-18T17:03:25.196" v="691" actId="26606"/>
          <ac:spMkLst>
            <pc:docMk/>
            <pc:sldMk cId="1075085118" sldId="285"/>
            <ac:spMk id="2" creationId="{B9CC0A53-B9DE-445B-9573-BB177EBEEF3A}"/>
          </ac:spMkLst>
        </pc:spChg>
        <pc:spChg chg="mod">
          <ac:chgData name="胡 翌霖" userId="a9a41afe759712f0" providerId="LiveId" clId="{ADB5898D-954A-4CE3-A627-A0D4F2D6C589}" dt="2021-10-18T17:03:25.196" v="691" actId="26606"/>
          <ac:spMkLst>
            <pc:docMk/>
            <pc:sldMk cId="1075085118" sldId="285"/>
            <ac:spMk id="3" creationId="{9C1822D4-E580-4920-9C89-416B18A378AF}"/>
          </ac:spMkLst>
        </pc:spChg>
        <pc:spChg chg="add">
          <ac:chgData name="胡 翌霖" userId="a9a41afe759712f0" providerId="LiveId" clId="{ADB5898D-954A-4CE3-A627-A0D4F2D6C589}" dt="2021-10-18T17:03:25.196" v="691" actId="26606"/>
          <ac:spMkLst>
            <pc:docMk/>
            <pc:sldMk cId="1075085118" sldId="285"/>
            <ac:spMk id="71" creationId="{BA79A7CF-01AF-4178-9369-94E0C90EB046}"/>
          </ac:spMkLst>
        </pc:spChg>
        <pc:spChg chg="add">
          <ac:chgData name="胡 翌霖" userId="a9a41afe759712f0" providerId="LiveId" clId="{ADB5898D-954A-4CE3-A627-A0D4F2D6C589}" dt="2021-10-18T17:03:25.196" v="691" actId="26606"/>
          <ac:spMkLst>
            <pc:docMk/>
            <pc:sldMk cId="1075085118" sldId="285"/>
            <ac:spMk id="73" creationId="{99413ED5-9ED4-4772-BCE4-2BCAE6B12E35}"/>
          </ac:spMkLst>
        </pc:spChg>
        <pc:spChg chg="add">
          <ac:chgData name="胡 翌霖" userId="a9a41afe759712f0" providerId="LiveId" clId="{ADB5898D-954A-4CE3-A627-A0D4F2D6C589}" dt="2021-10-18T17:03:25.196" v="691" actId="26606"/>
          <ac:spMkLst>
            <pc:docMk/>
            <pc:sldMk cId="1075085118" sldId="285"/>
            <ac:spMk id="75" creationId="{04357C93-F0CB-4A1C-8F77-4E9063789819}"/>
          </ac:spMkLst>
        </pc:spChg>
        <pc:spChg chg="add">
          <ac:chgData name="胡 翌霖" userId="a9a41afe759712f0" providerId="LiveId" clId="{ADB5898D-954A-4CE3-A627-A0D4F2D6C589}" dt="2021-10-18T17:03:25.196" v="691" actId="26606"/>
          <ac:spMkLst>
            <pc:docMk/>
            <pc:sldMk cId="1075085118" sldId="285"/>
            <ac:spMk id="77" creationId="{90F533E9-6690-41A8-A372-4C6C622D028D}"/>
          </ac:spMkLst>
        </pc:spChg>
        <pc:picChg chg="mod">
          <ac:chgData name="胡 翌霖" userId="a9a41afe759712f0" providerId="LiveId" clId="{ADB5898D-954A-4CE3-A627-A0D4F2D6C589}" dt="2021-10-18T17:03:25.196" v="691" actId="26606"/>
          <ac:picMkLst>
            <pc:docMk/>
            <pc:sldMk cId="1075085118" sldId="285"/>
            <ac:picMk id="7170" creationId="{F999EFF2-EE22-42DA-AD91-7FAD95F190C9}"/>
          </ac:picMkLst>
        </pc:picChg>
      </pc:sldChg>
      <pc:sldChg chg="addSp delSp modSp mod setBg">
        <pc:chgData name="胡 翌霖" userId="a9a41afe759712f0" providerId="LiveId" clId="{ADB5898D-954A-4CE3-A627-A0D4F2D6C589}" dt="2021-10-19T05:30:18.437" v="829" actId="1076"/>
        <pc:sldMkLst>
          <pc:docMk/>
          <pc:sldMk cId="2866183508" sldId="286"/>
        </pc:sldMkLst>
        <pc:spChg chg="mod">
          <ac:chgData name="胡 翌霖" userId="a9a41afe759712f0" providerId="LiveId" clId="{ADB5898D-954A-4CE3-A627-A0D4F2D6C589}" dt="2021-10-19T05:30:00.817" v="824" actId="26606"/>
          <ac:spMkLst>
            <pc:docMk/>
            <pc:sldMk cId="2866183508" sldId="286"/>
            <ac:spMk id="2" creationId="{09E04E19-BD47-4B63-BF35-C9E35C3D463F}"/>
          </ac:spMkLst>
        </pc:spChg>
        <pc:spChg chg="mod">
          <ac:chgData name="胡 翌霖" userId="a9a41afe759712f0" providerId="LiveId" clId="{ADB5898D-954A-4CE3-A627-A0D4F2D6C589}" dt="2021-10-19T05:30:00.817" v="824" actId="26606"/>
          <ac:spMkLst>
            <pc:docMk/>
            <pc:sldMk cId="2866183508" sldId="286"/>
            <ac:spMk id="3" creationId="{BDB96658-8736-4A0F-8EE3-00736BCDB555}"/>
          </ac:spMkLst>
        </pc:spChg>
        <pc:spChg chg="add del">
          <ac:chgData name="胡 翌霖" userId="a9a41afe759712f0" providerId="LiveId" clId="{ADB5898D-954A-4CE3-A627-A0D4F2D6C589}" dt="2021-10-19T05:30:00.817" v="824" actId="26606"/>
          <ac:spMkLst>
            <pc:docMk/>
            <pc:sldMk cId="2866183508" sldId="286"/>
            <ac:spMk id="8" creationId="{9D3A9E89-033E-4C4A-8C41-416DABFFD307}"/>
          </ac:spMkLst>
        </pc:spChg>
        <pc:spChg chg="add del">
          <ac:chgData name="胡 翌霖" userId="a9a41afe759712f0" providerId="LiveId" clId="{ADB5898D-954A-4CE3-A627-A0D4F2D6C589}" dt="2021-10-19T05:30:00.817" v="824" actId="26606"/>
          <ac:spMkLst>
            <pc:docMk/>
            <pc:sldMk cId="2866183508" sldId="286"/>
            <ac:spMk id="10" creationId="{86293361-111E-427D-8E5B-256944AC8395}"/>
          </ac:spMkLst>
        </pc:spChg>
        <pc:spChg chg="add del">
          <ac:chgData name="胡 翌霖" userId="a9a41afe759712f0" providerId="LiveId" clId="{ADB5898D-954A-4CE3-A627-A0D4F2D6C589}" dt="2021-10-19T05:30:00.817" v="824" actId="26606"/>
          <ac:spMkLst>
            <pc:docMk/>
            <pc:sldMk cId="2866183508" sldId="286"/>
            <ac:spMk id="34" creationId="{78907291-9D6D-4740-81DB-441477BCA279}"/>
          </ac:spMkLst>
        </pc:spChg>
        <pc:spChg chg="add del">
          <ac:chgData name="胡 翌霖" userId="a9a41afe759712f0" providerId="LiveId" clId="{ADB5898D-954A-4CE3-A627-A0D4F2D6C589}" dt="2021-10-19T05:30:00.817" v="824" actId="26606"/>
          <ac:spMkLst>
            <pc:docMk/>
            <pc:sldMk cId="2866183508" sldId="286"/>
            <ac:spMk id="41" creationId="{D1D34770-47A8-402C-AF23-2B653F2D88C1}"/>
          </ac:spMkLst>
        </pc:spChg>
        <pc:grpChg chg="add del">
          <ac:chgData name="胡 翌霖" userId="a9a41afe759712f0" providerId="LiveId" clId="{ADB5898D-954A-4CE3-A627-A0D4F2D6C589}" dt="2021-10-19T05:30:00.817" v="824" actId="26606"/>
          <ac:grpSpMkLst>
            <pc:docMk/>
            <pc:sldMk cId="2866183508" sldId="286"/>
            <ac:grpSpMk id="12" creationId="{6DD44263-0C4E-4CE2-9EE0-B4C1C0667EBE}"/>
          </ac:grpSpMkLst>
        </pc:grpChg>
        <pc:picChg chg="add mod">
          <ac:chgData name="胡 翌霖" userId="a9a41afe759712f0" providerId="LiveId" clId="{ADB5898D-954A-4CE3-A627-A0D4F2D6C589}" dt="2021-10-19T05:30:18.437" v="829" actId="1076"/>
          <ac:picMkLst>
            <pc:docMk/>
            <pc:sldMk cId="2866183508" sldId="286"/>
            <ac:picMk id="33" creationId="{73FD8D27-F9EA-4555-A6E3-0E6ED8C6785A}"/>
          </ac:picMkLst>
        </pc:picChg>
        <pc:cxnChg chg="add del">
          <ac:chgData name="胡 翌霖" userId="a9a41afe759712f0" providerId="LiveId" clId="{ADB5898D-954A-4CE3-A627-A0D4F2D6C589}" dt="2021-10-19T05:29:58.474" v="822" actId="26606"/>
          <ac:cxnSpMkLst>
            <pc:docMk/>
            <pc:sldMk cId="2866183508" sldId="286"/>
            <ac:cxnSpMk id="39" creationId="{A7F400EE-A8A5-48AF-B4D6-291B52C6F0B0}"/>
          </ac:cxnSpMkLst>
        </pc:cxnChg>
      </pc:sldChg>
      <pc:sldChg chg="modSp">
        <pc:chgData name="胡 翌霖" userId="a9a41afe759712f0" providerId="LiveId" clId="{ADB5898D-954A-4CE3-A627-A0D4F2D6C589}" dt="2021-10-18T16:55:27.661" v="563"/>
        <pc:sldMkLst>
          <pc:docMk/>
          <pc:sldMk cId="1132787032" sldId="287"/>
        </pc:sldMkLst>
        <pc:spChg chg="mod">
          <ac:chgData name="胡 翌霖" userId="a9a41afe759712f0" providerId="LiveId" clId="{ADB5898D-954A-4CE3-A627-A0D4F2D6C589}" dt="2021-10-18T16:55:27.661" v="563"/>
          <ac:spMkLst>
            <pc:docMk/>
            <pc:sldMk cId="1132787032" sldId="287"/>
            <ac:spMk id="11" creationId="{D5683250-23C7-438F-B2D9-CE2D348B0137}"/>
          </ac:spMkLst>
        </pc:spChg>
      </pc:sldChg>
      <pc:sldChg chg="delSp modSp mod">
        <pc:chgData name="胡 翌霖" userId="a9a41afe759712f0" providerId="LiveId" clId="{ADB5898D-954A-4CE3-A627-A0D4F2D6C589}" dt="2021-10-19T05:29:48.575" v="819" actId="21"/>
        <pc:sldMkLst>
          <pc:docMk/>
          <pc:sldMk cId="1006655231" sldId="288"/>
        </pc:sldMkLst>
        <pc:spChg chg="mod">
          <ac:chgData name="胡 翌霖" userId="a9a41afe759712f0" providerId="LiveId" clId="{ADB5898D-954A-4CE3-A627-A0D4F2D6C589}" dt="2021-10-18T16:55:27.661" v="563"/>
          <ac:spMkLst>
            <pc:docMk/>
            <pc:sldMk cId="1006655231" sldId="288"/>
            <ac:spMk id="2" creationId="{A6D3E1AC-593B-4673-B5AA-A15D003308FE}"/>
          </ac:spMkLst>
        </pc:spChg>
        <pc:spChg chg="mod">
          <ac:chgData name="胡 翌霖" userId="a9a41afe759712f0" providerId="LiveId" clId="{ADB5898D-954A-4CE3-A627-A0D4F2D6C589}" dt="2021-10-18T16:55:28.404" v="572" actId="27636"/>
          <ac:spMkLst>
            <pc:docMk/>
            <pc:sldMk cId="1006655231" sldId="288"/>
            <ac:spMk id="3" creationId="{07B65402-03F4-4BAE-A34C-57777A553D7E}"/>
          </ac:spMkLst>
        </pc:spChg>
        <pc:picChg chg="del mod">
          <ac:chgData name="胡 翌霖" userId="a9a41afe759712f0" providerId="LiveId" clId="{ADB5898D-954A-4CE3-A627-A0D4F2D6C589}" dt="2021-10-19T05:29:48.575" v="819" actId="21"/>
          <ac:picMkLst>
            <pc:docMk/>
            <pc:sldMk cId="1006655231" sldId="288"/>
            <ac:picMk id="5" creationId="{41E73584-FA07-48A0-BC28-CF4383EA403F}"/>
          </ac:picMkLst>
        </pc:picChg>
      </pc:sldChg>
      <pc:sldChg chg="addSp delSp modSp mod setBg">
        <pc:chgData name="胡 翌霖" userId="a9a41afe759712f0" providerId="LiveId" clId="{ADB5898D-954A-4CE3-A627-A0D4F2D6C589}" dt="2021-10-18T17:05:12.663" v="699" actId="26606"/>
        <pc:sldMkLst>
          <pc:docMk/>
          <pc:sldMk cId="400572447" sldId="289"/>
        </pc:sldMkLst>
        <pc:spChg chg="mod">
          <ac:chgData name="胡 翌霖" userId="a9a41afe759712f0" providerId="LiveId" clId="{ADB5898D-954A-4CE3-A627-A0D4F2D6C589}" dt="2021-10-18T17:05:12.663" v="699" actId="26606"/>
          <ac:spMkLst>
            <pc:docMk/>
            <pc:sldMk cId="400572447" sldId="289"/>
            <ac:spMk id="2" creationId="{9E393F24-C5C7-4FE7-A3BD-01E30AF4F07C}"/>
          </ac:spMkLst>
        </pc:spChg>
        <pc:spChg chg="mod">
          <ac:chgData name="胡 翌霖" userId="a9a41afe759712f0" providerId="LiveId" clId="{ADB5898D-954A-4CE3-A627-A0D4F2D6C589}" dt="2021-10-18T17:05:12.663" v="699" actId="26606"/>
          <ac:spMkLst>
            <pc:docMk/>
            <pc:sldMk cId="400572447" sldId="289"/>
            <ac:spMk id="3" creationId="{543479E1-AF61-445C-B661-0A67780D3E33}"/>
          </ac:spMkLst>
        </pc:spChg>
        <pc:spChg chg="add del">
          <ac:chgData name="胡 翌霖" userId="a9a41afe759712f0" providerId="LiveId" clId="{ADB5898D-954A-4CE3-A627-A0D4F2D6C589}" dt="2021-10-18T17:05:12.663" v="699" actId="26606"/>
          <ac:spMkLst>
            <pc:docMk/>
            <pc:sldMk cId="400572447" sldId="289"/>
            <ac:spMk id="71" creationId="{24C606F0-B762-4A69-A23B-D70EA0DC6933}"/>
          </ac:spMkLst>
        </pc:spChg>
        <pc:spChg chg="add del">
          <ac:chgData name="胡 翌霖" userId="a9a41afe759712f0" providerId="LiveId" clId="{ADB5898D-954A-4CE3-A627-A0D4F2D6C589}" dt="2021-10-18T17:05:12.663" v="699" actId="26606"/>
          <ac:spMkLst>
            <pc:docMk/>
            <pc:sldMk cId="400572447" sldId="289"/>
            <ac:spMk id="73" creationId="{647702F7-5C79-4B7D-B581-85F2992917E8}"/>
          </ac:spMkLst>
        </pc:spChg>
        <pc:spChg chg="add del">
          <ac:chgData name="胡 翌霖" userId="a9a41afe759712f0" providerId="LiveId" clId="{ADB5898D-954A-4CE3-A627-A0D4F2D6C589}" dt="2021-10-18T17:05:12.663" v="699" actId="26606"/>
          <ac:spMkLst>
            <pc:docMk/>
            <pc:sldMk cId="400572447" sldId="289"/>
            <ac:spMk id="97" creationId="{6A0830D7-560A-44A6-B6B3-C17A26405B44}"/>
          </ac:spMkLst>
        </pc:spChg>
        <pc:grpChg chg="add del">
          <ac:chgData name="胡 翌霖" userId="a9a41afe759712f0" providerId="LiveId" clId="{ADB5898D-954A-4CE3-A627-A0D4F2D6C589}" dt="2021-10-18T17:05:12.663" v="699" actId="26606"/>
          <ac:grpSpMkLst>
            <pc:docMk/>
            <pc:sldMk cId="400572447" sldId="289"/>
            <ac:grpSpMk id="75" creationId="{B7F4DB96-7117-43BC-BAFA-79F7CC1542B6}"/>
          </ac:grpSpMkLst>
        </pc:grpChg>
        <pc:picChg chg="mod">
          <ac:chgData name="胡 翌霖" userId="a9a41afe759712f0" providerId="LiveId" clId="{ADB5898D-954A-4CE3-A627-A0D4F2D6C589}" dt="2021-10-18T17:05:12.663" v="699" actId="26606"/>
          <ac:picMkLst>
            <pc:docMk/>
            <pc:sldMk cId="400572447" sldId="289"/>
            <ac:picMk id="5" creationId="{4AF20087-0A6C-406B-92C7-205E09CCB909}"/>
          </ac:picMkLst>
        </pc:picChg>
        <pc:picChg chg="mod">
          <ac:chgData name="胡 翌霖" userId="a9a41afe759712f0" providerId="LiveId" clId="{ADB5898D-954A-4CE3-A627-A0D4F2D6C589}" dt="2021-10-18T17:05:12.663" v="699" actId="26606"/>
          <ac:picMkLst>
            <pc:docMk/>
            <pc:sldMk cId="400572447" sldId="289"/>
            <ac:picMk id="7" creationId="{45D41189-2E7A-4689-AA9F-233704C638A1}"/>
          </ac:picMkLst>
        </pc:picChg>
        <pc:picChg chg="mod ord">
          <ac:chgData name="胡 翌霖" userId="a9a41afe759712f0" providerId="LiveId" clId="{ADB5898D-954A-4CE3-A627-A0D4F2D6C589}" dt="2021-10-18T17:05:12.663" v="699" actId="26606"/>
          <ac:picMkLst>
            <pc:docMk/>
            <pc:sldMk cId="400572447" sldId="289"/>
            <ac:picMk id="10242" creationId="{E41569DE-F7B5-4809-B005-8515220E549A}"/>
          </ac:picMkLst>
        </pc:picChg>
      </pc:sldChg>
      <pc:sldChg chg="addSp modSp mod setBg setClrOvrMap">
        <pc:chgData name="胡 翌霖" userId="a9a41afe759712f0" providerId="LiveId" clId="{ADB5898D-954A-4CE3-A627-A0D4F2D6C589}" dt="2021-10-18T17:05:48.598" v="700" actId="26606"/>
        <pc:sldMkLst>
          <pc:docMk/>
          <pc:sldMk cId="4135706163" sldId="291"/>
        </pc:sldMkLst>
        <pc:spChg chg="mod">
          <ac:chgData name="胡 翌霖" userId="a9a41afe759712f0" providerId="LiveId" clId="{ADB5898D-954A-4CE3-A627-A0D4F2D6C589}" dt="2021-10-18T17:05:48.598" v="700" actId="26606"/>
          <ac:spMkLst>
            <pc:docMk/>
            <pc:sldMk cId="4135706163" sldId="291"/>
            <ac:spMk id="2" creationId="{A466B025-8DDA-48B7-8EA1-95445F83CC90}"/>
          </ac:spMkLst>
        </pc:spChg>
        <pc:spChg chg="mod">
          <ac:chgData name="胡 翌霖" userId="a9a41afe759712f0" providerId="LiveId" clId="{ADB5898D-954A-4CE3-A627-A0D4F2D6C589}" dt="2021-10-18T17:05:48.598" v="700" actId="26606"/>
          <ac:spMkLst>
            <pc:docMk/>
            <pc:sldMk cId="4135706163" sldId="291"/>
            <ac:spMk id="3" creationId="{4F96D8DE-4E5E-4D6F-9BC3-01901DAC0080}"/>
          </ac:spMkLst>
        </pc:spChg>
        <pc:picChg chg="mod ord">
          <ac:chgData name="胡 翌霖" userId="a9a41afe759712f0" providerId="LiveId" clId="{ADB5898D-954A-4CE3-A627-A0D4F2D6C589}" dt="2021-10-18T17:05:48.598" v="700" actId="26606"/>
          <ac:picMkLst>
            <pc:docMk/>
            <pc:sldMk cId="4135706163" sldId="291"/>
            <ac:picMk id="12290" creationId="{E321F9E3-0D2D-4454-AA9C-5C6533C55683}"/>
          </ac:picMkLst>
        </pc:picChg>
        <pc:picChg chg="mod">
          <ac:chgData name="胡 翌霖" userId="a9a41afe759712f0" providerId="LiveId" clId="{ADB5898D-954A-4CE3-A627-A0D4F2D6C589}" dt="2021-10-18T17:05:48.598" v="700" actId="26606"/>
          <ac:picMkLst>
            <pc:docMk/>
            <pc:sldMk cId="4135706163" sldId="291"/>
            <ac:picMk id="12292" creationId="{C5481E0F-011C-4A28-A9A0-81BF5D3AA737}"/>
          </ac:picMkLst>
        </pc:picChg>
        <pc:cxnChg chg="add">
          <ac:chgData name="胡 翌霖" userId="a9a41afe759712f0" providerId="LiveId" clId="{ADB5898D-954A-4CE3-A627-A0D4F2D6C589}" dt="2021-10-18T17:05:48.598" v="700" actId="26606"/>
          <ac:cxnSpMkLst>
            <pc:docMk/>
            <pc:sldMk cId="4135706163" sldId="291"/>
            <ac:cxnSpMk id="73" creationId="{EBAD6A72-88E8-42F7-88B9-CAF744536BE4}"/>
          </ac:cxnSpMkLst>
        </pc:cxnChg>
        <pc:cxnChg chg="add">
          <ac:chgData name="胡 翌霖" userId="a9a41afe759712f0" providerId="LiveId" clId="{ADB5898D-954A-4CE3-A627-A0D4F2D6C589}" dt="2021-10-18T17:05:48.598" v="700" actId="26606"/>
          <ac:cxnSpMkLst>
            <pc:docMk/>
            <pc:sldMk cId="4135706163" sldId="291"/>
            <ac:cxnSpMk id="75" creationId="{C800968E-0A99-46C4-A9B2-6A63AC66F4B0}"/>
          </ac:cxnSpMkLst>
        </pc:cxnChg>
      </pc:sldChg>
      <pc:sldChg chg="modSp">
        <pc:chgData name="胡 翌霖" userId="a9a41afe759712f0" providerId="LiveId" clId="{ADB5898D-954A-4CE3-A627-A0D4F2D6C589}" dt="2021-10-18T16:55:27.661" v="563"/>
        <pc:sldMkLst>
          <pc:docMk/>
          <pc:sldMk cId="259104421" sldId="292"/>
        </pc:sldMkLst>
        <pc:spChg chg="mod">
          <ac:chgData name="胡 翌霖" userId="a9a41afe759712f0" providerId="LiveId" clId="{ADB5898D-954A-4CE3-A627-A0D4F2D6C589}" dt="2021-10-18T16:55:27.661" v="563"/>
          <ac:spMkLst>
            <pc:docMk/>
            <pc:sldMk cId="259104421" sldId="292"/>
            <ac:spMk id="3" creationId="{94D56FFE-BF01-4843-9FFB-CEBF920C715B}"/>
          </ac:spMkLst>
        </pc:spChg>
      </pc:sldChg>
      <pc:sldChg chg="modSp mod">
        <pc:chgData name="胡 翌霖" userId="a9a41afe759712f0" providerId="LiveId" clId="{ADB5898D-954A-4CE3-A627-A0D4F2D6C589}" dt="2021-10-18T17:06:24.997" v="705" actId="27636"/>
        <pc:sldMkLst>
          <pc:docMk/>
          <pc:sldMk cId="661478525" sldId="293"/>
        </pc:sldMkLst>
        <pc:spChg chg="mod">
          <ac:chgData name="胡 翌霖" userId="a9a41afe759712f0" providerId="LiveId" clId="{ADB5898D-954A-4CE3-A627-A0D4F2D6C589}" dt="2021-10-18T17:06:24.997" v="705" actId="27636"/>
          <ac:spMkLst>
            <pc:docMk/>
            <pc:sldMk cId="661478525" sldId="293"/>
            <ac:spMk id="3" creationId="{2C9A93C8-7567-45F1-9A96-284942AA10B5}"/>
          </ac:spMkLst>
        </pc:spChg>
      </pc:sldChg>
      <pc:sldChg chg="addSp modSp mod setBg">
        <pc:chgData name="胡 翌霖" userId="a9a41afe759712f0" providerId="LiveId" clId="{ADB5898D-954A-4CE3-A627-A0D4F2D6C589}" dt="2021-10-19T05:51:48.088" v="879"/>
        <pc:sldMkLst>
          <pc:docMk/>
          <pc:sldMk cId="2162818672" sldId="294"/>
        </pc:sldMkLst>
        <pc:spChg chg="mod">
          <ac:chgData name="胡 翌霖" userId="a9a41afe759712f0" providerId="LiveId" clId="{ADB5898D-954A-4CE3-A627-A0D4F2D6C589}" dt="2021-10-18T17:07:30.704" v="707" actId="26606"/>
          <ac:spMkLst>
            <pc:docMk/>
            <pc:sldMk cId="2162818672" sldId="294"/>
            <ac:spMk id="2" creationId="{B3D16D3E-3D84-4CFA-8311-476D14B93E49}"/>
          </ac:spMkLst>
        </pc:spChg>
        <pc:spChg chg="mod">
          <ac:chgData name="胡 翌霖" userId="a9a41afe759712f0" providerId="LiveId" clId="{ADB5898D-954A-4CE3-A627-A0D4F2D6C589}" dt="2021-10-19T05:51:48.088" v="879"/>
          <ac:spMkLst>
            <pc:docMk/>
            <pc:sldMk cId="2162818672" sldId="294"/>
            <ac:spMk id="3" creationId="{0BB0C9E8-12D5-443C-B29C-B9C40BB8249E}"/>
          </ac:spMkLst>
        </pc:spChg>
        <pc:spChg chg="add">
          <ac:chgData name="胡 翌霖" userId="a9a41afe759712f0" providerId="LiveId" clId="{ADB5898D-954A-4CE3-A627-A0D4F2D6C589}" dt="2021-10-18T17:07:30.704" v="707" actId="26606"/>
          <ac:spMkLst>
            <pc:docMk/>
            <pc:sldMk cId="2162818672" sldId="294"/>
            <ac:spMk id="10" creationId="{201CC55D-ED54-4C5C-95E6-10947BD1103B}"/>
          </ac:spMkLst>
        </pc:spChg>
        <pc:spChg chg="add">
          <ac:chgData name="胡 翌霖" userId="a9a41afe759712f0" providerId="LiveId" clId="{ADB5898D-954A-4CE3-A627-A0D4F2D6C589}" dt="2021-10-18T17:07:30.704" v="707" actId="26606"/>
          <ac:spMkLst>
            <pc:docMk/>
            <pc:sldMk cId="2162818672" sldId="294"/>
            <ac:spMk id="16" creationId="{3873B707-463F-40B0-8227-E8CC6C67EB25}"/>
          </ac:spMkLst>
        </pc:spChg>
        <pc:spChg chg="add">
          <ac:chgData name="胡 翌霖" userId="a9a41afe759712f0" providerId="LiveId" clId="{ADB5898D-954A-4CE3-A627-A0D4F2D6C589}" dt="2021-10-18T17:07:30.704" v="707" actId="26606"/>
          <ac:spMkLst>
            <pc:docMk/>
            <pc:sldMk cId="2162818672" sldId="294"/>
            <ac:spMk id="18" creationId="{C13237C8-E62C-4F0D-A318-BD6FB6C2D138}"/>
          </ac:spMkLst>
        </pc:spChg>
        <pc:spChg chg="add">
          <ac:chgData name="胡 翌霖" userId="a9a41afe759712f0" providerId="LiveId" clId="{ADB5898D-954A-4CE3-A627-A0D4F2D6C589}" dt="2021-10-18T17:07:30.704" v="707" actId="26606"/>
          <ac:spMkLst>
            <pc:docMk/>
            <pc:sldMk cId="2162818672" sldId="294"/>
            <ac:spMk id="20" creationId="{19C9EAEA-39D0-4B0E-A0EB-51E7B26740B1}"/>
          </ac:spMkLst>
        </pc:spChg>
        <pc:grpChg chg="add">
          <ac:chgData name="胡 翌霖" userId="a9a41afe759712f0" providerId="LiveId" clId="{ADB5898D-954A-4CE3-A627-A0D4F2D6C589}" dt="2021-10-18T17:07:30.704" v="707" actId="26606"/>
          <ac:grpSpMkLst>
            <pc:docMk/>
            <pc:sldMk cId="2162818672" sldId="294"/>
            <ac:grpSpMk id="12" creationId="{1DE889C7-FAD6-4397-98E2-05D503484459}"/>
          </ac:grpSpMkLst>
        </pc:grpChg>
        <pc:picChg chg="mod">
          <ac:chgData name="胡 翌霖" userId="a9a41afe759712f0" providerId="LiveId" clId="{ADB5898D-954A-4CE3-A627-A0D4F2D6C589}" dt="2021-10-18T17:07:30.704" v="707" actId="26606"/>
          <ac:picMkLst>
            <pc:docMk/>
            <pc:sldMk cId="2162818672" sldId="294"/>
            <ac:picMk id="5" creationId="{207CF838-CD56-4F57-A2C0-C6DCA9503499}"/>
          </ac:picMkLst>
        </pc:picChg>
      </pc:sldChg>
      <pc:sldChg chg="addSp modSp mod setBg">
        <pc:chgData name="胡 翌霖" userId="a9a41afe759712f0" providerId="LiveId" clId="{ADB5898D-954A-4CE3-A627-A0D4F2D6C589}" dt="2021-10-18T17:07:53.019" v="709" actId="26606"/>
        <pc:sldMkLst>
          <pc:docMk/>
          <pc:sldMk cId="63157963" sldId="297"/>
        </pc:sldMkLst>
        <pc:spChg chg="mod">
          <ac:chgData name="胡 翌霖" userId="a9a41afe759712f0" providerId="LiveId" clId="{ADB5898D-954A-4CE3-A627-A0D4F2D6C589}" dt="2021-10-18T17:07:53.019" v="709" actId="26606"/>
          <ac:spMkLst>
            <pc:docMk/>
            <pc:sldMk cId="63157963" sldId="297"/>
            <ac:spMk id="2" creationId="{4556278E-C10A-4E3E-A789-157C41F9B39B}"/>
          </ac:spMkLst>
        </pc:spChg>
        <pc:spChg chg="mod">
          <ac:chgData name="胡 翌霖" userId="a9a41afe759712f0" providerId="LiveId" clId="{ADB5898D-954A-4CE3-A627-A0D4F2D6C589}" dt="2021-10-18T17:07:53.019" v="709" actId="26606"/>
          <ac:spMkLst>
            <pc:docMk/>
            <pc:sldMk cId="63157963" sldId="297"/>
            <ac:spMk id="3" creationId="{168E3B22-EBCD-4982-B0DB-DD86B4DA6F35}"/>
          </ac:spMkLst>
        </pc:spChg>
        <pc:spChg chg="add">
          <ac:chgData name="胡 翌霖" userId="a9a41afe759712f0" providerId="LiveId" clId="{ADB5898D-954A-4CE3-A627-A0D4F2D6C589}" dt="2021-10-18T17:07:53.019" v="709" actId="26606"/>
          <ac:spMkLst>
            <pc:docMk/>
            <pc:sldMk cId="63157963" sldId="297"/>
            <ac:spMk id="10" creationId="{04812C46-200A-4DEB-A05E-3ED6C68C2387}"/>
          </ac:spMkLst>
        </pc:spChg>
        <pc:spChg chg="add">
          <ac:chgData name="胡 翌霖" userId="a9a41afe759712f0" providerId="LiveId" clId="{ADB5898D-954A-4CE3-A627-A0D4F2D6C589}" dt="2021-10-18T17:07:53.019" v="709" actId="26606"/>
          <ac:spMkLst>
            <pc:docMk/>
            <pc:sldMk cId="63157963" sldId="297"/>
            <ac:spMk id="12" creationId="{D1EA859B-E555-4109-94F3-6700E046E008}"/>
          </ac:spMkLst>
        </pc:spChg>
        <pc:picChg chg="mod ord">
          <ac:chgData name="胡 翌霖" userId="a9a41afe759712f0" providerId="LiveId" clId="{ADB5898D-954A-4CE3-A627-A0D4F2D6C589}" dt="2021-10-18T17:07:53.019" v="709" actId="26606"/>
          <ac:picMkLst>
            <pc:docMk/>
            <pc:sldMk cId="63157963" sldId="297"/>
            <ac:picMk id="5" creationId="{6111C471-E2E9-4E68-9B4F-4CAF32133DC6}"/>
          </ac:picMkLst>
        </pc:picChg>
      </pc:sldChg>
      <pc:sldChg chg="addSp delSp modSp mod setBg delDesignElem">
        <pc:chgData name="胡 翌霖" userId="a9a41afe759712f0" providerId="LiveId" clId="{ADB5898D-954A-4CE3-A627-A0D4F2D6C589}" dt="2021-10-18T17:08:04.190" v="710" actId="26606"/>
        <pc:sldMkLst>
          <pc:docMk/>
          <pc:sldMk cId="718481865" sldId="298"/>
        </pc:sldMkLst>
        <pc:spChg chg="mod">
          <ac:chgData name="胡 翌霖" userId="a9a41afe759712f0" providerId="LiveId" clId="{ADB5898D-954A-4CE3-A627-A0D4F2D6C589}" dt="2021-10-18T17:08:04.190" v="710" actId="26606"/>
          <ac:spMkLst>
            <pc:docMk/>
            <pc:sldMk cId="718481865" sldId="298"/>
            <ac:spMk id="2" creationId="{1594D0D5-CB4D-41A4-9C89-545471365165}"/>
          </ac:spMkLst>
        </pc:spChg>
        <pc:spChg chg="mod ord">
          <ac:chgData name="胡 翌霖" userId="a9a41afe759712f0" providerId="LiveId" clId="{ADB5898D-954A-4CE3-A627-A0D4F2D6C589}" dt="2021-10-18T17:08:04.190" v="710" actId="26606"/>
          <ac:spMkLst>
            <pc:docMk/>
            <pc:sldMk cId="718481865" sldId="298"/>
            <ac:spMk id="3" creationId="{5DCCC7E4-65CB-4E52-A2EC-5F281466BD2F}"/>
          </ac:spMkLst>
        </pc:spChg>
        <pc:spChg chg="add">
          <ac:chgData name="胡 翌霖" userId="a9a41afe759712f0" providerId="LiveId" clId="{ADB5898D-954A-4CE3-A627-A0D4F2D6C589}" dt="2021-10-18T17:08:04.190" v="710" actId="26606"/>
          <ac:spMkLst>
            <pc:docMk/>
            <pc:sldMk cId="718481865" sldId="298"/>
            <ac:spMk id="7" creationId="{04812C46-200A-4DEB-A05E-3ED6C68C2387}"/>
          </ac:spMkLst>
        </pc:spChg>
        <pc:spChg chg="add">
          <ac:chgData name="胡 翌霖" userId="a9a41afe759712f0" providerId="LiveId" clId="{ADB5898D-954A-4CE3-A627-A0D4F2D6C589}" dt="2021-10-18T17:08:04.190" v="710" actId="26606"/>
          <ac:spMkLst>
            <pc:docMk/>
            <pc:sldMk cId="718481865" sldId="298"/>
            <ac:spMk id="8" creationId="{D1EA859B-E555-4109-94F3-6700E046E008}"/>
          </ac:spMkLst>
        </pc:spChg>
        <pc:spChg chg="add del">
          <ac:chgData name="胡 翌霖" userId="a9a41afe759712f0" providerId="LiveId" clId="{ADB5898D-954A-4CE3-A627-A0D4F2D6C589}" dt="2021-10-18T16:55:27.661" v="563"/>
          <ac:spMkLst>
            <pc:docMk/>
            <pc:sldMk cId="718481865" sldId="298"/>
            <ac:spMk id="10" creationId="{08CB54FC-0B2A-4107-9A70-958B90B76585}"/>
          </ac:spMkLst>
        </pc:spChg>
        <pc:spChg chg="add del">
          <ac:chgData name="胡 翌霖" userId="a9a41afe759712f0" providerId="LiveId" clId="{ADB5898D-954A-4CE3-A627-A0D4F2D6C589}" dt="2021-10-18T16:55:27.661" v="563"/>
          <ac:spMkLst>
            <pc:docMk/>
            <pc:sldMk cId="718481865" sldId="298"/>
            <ac:spMk id="14" creationId="{6587DBF8-5C50-4034-8B79-FE54A01A8E15}"/>
          </ac:spMkLst>
        </pc:spChg>
        <pc:spChg chg="add del">
          <ac:chgData name="胡 翌霖" userId="a9a41afe759712f0" providerId="LiveId" clId="{ADB5898D-954A-4CE3-A627-A0D4F2D6C589}" dt="2021-10-18T16:55:27.661" v="563"/>
          <ac:spMkLst>
            <pc:docMk/>
            <pc:sldMk cId="718481865" sldId="298"/>
            <ac:spMk id="16" creationId="{14720853-E885-4BE5-BFE2-24004CEF6952}"/>
          </ac:spMkLst>
        </pc:spChg>
        <pc:picChg chg="add mod ord">
          <ac:chgData name="胡 翌霖" userId="a9a41afe759712f0" providerId="LiveId" clId="{ADB5898D-954A-4CE3-A627-A0D4F2D6C589}" dt="2021-10-18T17:08:04.190" v="710" actId="26606"/>
          <ac:picMkLst>
            <pc:docMk/>
            <pc:sldMk cId="718481865" sldId="298"/>
            <ac:picMk id="5" creationId="{09E877E4-C05D-4C75-ADA3-66E06103DE6E}"/>
          </ac:picMkLst>
        </pc:picChg>
        <pc:picChg chg="del">
          <ac:chgData name="胡 翌霖" userId="a9a41afe759712f0" providerId="LiveId" clId="{ADB5898D-954A-4CE3-A627-A0D4F2D6C589}" dt="2021-10-18T16:45:07.560" v="472" actId="478"/>
          <ac:picMkLst>
            <pc:docMk/>
            <pc:sldMk cId="718481865" sldId="298"/>
            <ac:picMk id="4098" creationId="{7C65B30B-82F3-48FA-B780-54BA5E08E7FA}"/>
          </ac:picMkLst>
        </pc:picChg>
        <pc:cxnChg chg="add del">
          <ac:chgData name="胡 翌霖" userId="a9a41afe759712f0" providerId="LiveId" clId="{ADB5898D-954A-4CE3-A627-A0D4F2D6C589}" dt="2021-10-18T16:55:27.661" v="563"/>
          <ac:cxnSpMkLst>
            <pc:docMk/>
            <pc:sldMk cId="718481865" sldId="298"/>
            <ac:cxnSpMk id="12" creationId="{7855A9B5-1710-4B19-B0F1-CDFDD4ED5B7E}"/>
          </ac:cxnSpMkLst>
        </pc:cxnChg>
      </pc:sldChg>
      <pc:sldChg chg="delSp modSp mod">
        <pc:chgData name="胡 翌霖" userId="a9a41afe759712f0" providerId="LiveId" clId="{ADB5898D-954A-4CE3-A627-A0D4F2D6C589}" dt="2021-10-18T17:09:30.374" v="725" actId="27636"/>
        <pc:sldMkLst>
          <pc:docMk/>
          <pc:sldMk cId="2854250307" sldId="299"/>
        </pc:sldMkLst>
        <pc:spChg chg="del mod">
          <ac:chgData name="胡 翌霖" userId="a9a41afe759712f0" providerId="LiveId" clId="{ADB5898D-954A-4CE3-A627-A0D4F2D6C589}" dt="2021-10-18T17:08:44.560" v="714" actId="478"/>
          <ac:spMkLst>
            <pc:docMk/>
            <pc:sldMk cId="2854250307" sldId="299"/>
            <ac:spMk id="2" creationId="{CA935CFA-DF17-4FCB-A84B-F0DDC029EEEE}"/>
          </ac:spMkLst>
        </pc:spChg>
        <pc:spChg chg="mod">
          <ac:chgData name="胡 翌霖" userId="a9a41afe759712f0" providerId="LiveId" clId="{ADB5898D-954A-4CE3-A627-A0D4F2D6C589}" dt="2021-10-18T17:09:30.374" v="725" actId="27636"/>
          <ac:spMkLst>
            <pc:docMk/>
            <pc:sldMk cId="2854250307" sldId="299"/>
            <ac:spMk id="3" creationId="{CD152CB5-6B3C-4336-A29D-1A74AA95C8D0}"/>
          </ac:spMkLst>
        </pc:spChg>
      </pc:sldChg>
      <pc:sldChg chg="add del">
        <pc:chgData name="胡 翌霖" userId="a9a41afe759712f0" providerId="LiveId" clId="{ADB5898D-954A-4CE3-A627-A0D4F2D6C589}" dt="2021-10-18T16:45:43.712" v="476"/>
        <pc:sldMkLst>
          <pc:docMk/>
          <pc:sldMk cId="102609895" sldId="300"/>
        </pc:sldMkLst>
      </pc:sldChg>
      <pc:sldChg chg="del">
        <pc:chgData name="胡 翌霖" userId="a9a41afe759712f0" providerId="LiveId" clId="{ADB5898D-954A-4CE3-A627-A0D4F2D6C589}" dt="2021-10-18T07:37:50.129" v="30" actId="47"/>
        <pc:sldMkLst>
          <pc:docMk/>
          <pc:sldMk cId="1976372694" sldId="300"/>
        </pc:sldMkLst>
      </pc:sldChg>
      <pc:sldChg chg="del">
        <pc:chgData name="胡 翌霖" userId="a9a41afe759712f0" providerId="LiveId" clId="{ADB5898D-954A-4CE3-A627-A0D4F2D6C589}" dt="2021-10-18T07:37:50.129" v="30" actId="47"/>
        <pc:sldMkLst>
          <pc:docMk/>
          <pc:sldMk cId="1040198312" sldId="302"/>
        </pc:sldMkLst>
      </pc:sldChg>
      <pc:sldChg chg="del">
        <pc:chgData name="胡 翌霖" userId="a9a41afe759712f0" providerId="LiveId" clId="{ADB5898D-954A-4CE3-A627-A0D4F2D6C589}" dt="2021-10-18T07:37:50.129" v="30" actId="47"/>
        <pc:sldMkLst>
          <pc:docMk/>
          <pc:sldMk cId="3646800748" sldId="305"/>
        </pc:sldMkLst>
      </pc:sldChg>
      <pc:sldChg chg="addSp delSp modSp add mod setBg setClrOvrMap delDesignElem">
        <pc:chgData name="胡 翌霖" userId="a9a41afe759712f0" providerId="LiveId" clId="{ADB5898D-954A-4CE3-A627-A0D4F2D6C589}" dt="2021-10-19T05:52:18.564" v="884" actId="27636"/>
        <pc:sldMkLst>
          <pc:docMk/>
          <pc:sldMk cId="805984027" sldId="321"/>
        </pc:sldMkLst>
        <pc:spChg chg="mod">
          <ac:chgData name="胡 翌霖" userId="a9a41afe759712f0" providerId="LiveId" clId="{ADB5898D-954A-4CE3-A627-A0D4F2D6C589}" dt="2021-10-19T05:52:10.686" v="880" actId="14100"/>
          <ac:spMkLst>
            <pc:docMk/>
            <pc:sldMk cId="805984027" sldId="321"/>
            <ac:spMk id="2" creationId="{9DB93D3E-FDD5-47C2-9BC3-FEBB78B38C2A}"/>
          </ac:spMkLst>
        </pc:spChg>
        <pc:spChg chg="mod ord">
          <ac:chgData name="胡 翌霖" userId="a9a41afe759712f0" providerId="LiveId" clId="{ADB5898D-954A-4CE3-A627-A0D4F2D6C589}" dt="2021-10-19T05:52:18.564" v="884" actId="27636"/>
          <ac:spMkLst>
            <pc:docMk/>
            <pc:sldMk cId="805984027" sldId="321"/>
            <ac:spMk id="3" creationId="{BD2EFC67-1EAE-4B9D-A799-9A33BDFAD3EA}"/>
          </ac:spMkLst>
        </pc:spChg>
        <pc:spChg chg="del">
          <ac:chgData name="胡 翌霖" userId="a9a41afe759712f0" providerId="LiveId" clId="{ADB5898D-954A-4CE3-A627-A0D4F2D6C589}" dt="2021-10-18T16:45:55.146" v="478"/>
          <ac:spMkLst>
            <pc:docMk/>
            <pc:sldMk cId="805984027" sldId="321"/>
            <ac:spMk id="75" creationId="{98135EBA-B3A3-4F88-BCB1-D0C8E63F47CA}"/>
          </ac:spMkLst>
        </pc:spChg>
        <pc:spChg chg="add del">
          <ac:chgData name="胡 翌霖" userId="a9a41afe759712f0" providerId="LiveId" clId="{ADB5898D-954A-4CE3-A627-A0D4F2D6C589}" dt="2021-10-18T16:46:00.509" v="480" actId="26606"/>
          <ac:spMkLst>
            <pc:docMk/>
            <pc:sldMk cId="805984027" sldId="321"/>
            <ac:spMk id="79" creationId="{D171B505-0302-4EC9-95C4-DA1A696A503C}"/>
          </ac:spMkLst>
        </pc:spChg>
        <pc:spChg chg="add del">
          <ac:chgData name="胡 翌霖" userId="a9a41afe759712f0" providerId="LiveId" clId="{ADB5898D-954A-4CE3-A627-A0D4F2D6C589}" dt="2021-10-18T16:46:00.509" v="480" actId="26606"/>
          <ac:spMkLst>
            <pc:docMk/>
            <pc:sldMk cId="805984027" sldId="321"/>
            <ac:spMk id="83" creationId="{0799935F-7D6D-4E82-BC87-6FCF19FCBB24}"/>
          </ac:spMkLst>
        </pc:spChg>
        <pc:spChg chg="add del">
          <ac:chgData name="胡 翌霖" userId="a9a41afe759712f0" providerId="LiveId" clId="{ADB5898D-954A-4CE3-A627-A0D4F2D6C589}" dt="2021-10-18T16:46:00.509" v="480" actId="26606"/>
          <ac:spMkLst>
            <pc:docMk/>
            <pc:sldMk cId="805984027" sldId="321"/>
            <ac:spMk id="85" creationId="{FA6CB3F1-080E-452F-9D30-AC4246AD8A72}"/>
          </ac:spMkLst>
        </pc:spChg>
        <pc:spChg chg="add del">
          <ac:chgData name="胡 翌霖" userId="a9a41afe759712f0" providerId="LiveId" clId="{ADB5898D-954A-4CE3-A627-A0D4F2D6C589}" dt="2021-10-18T16:46:00.509" v="480" actId="26606"/>
          <ac:spMkLst>
            <pc:docMk/>
            <pc:sldMk cId="805984027" sldId="321"/>
            <ac:spMk id="87" creationId="{90C46CFA-75B0-4CA7-BA13-B4AD93EEDB85}"/>
          </ac:spMkLst>
        </pc:spChg>
        <pc:spChg chg="add del">
          <ac:chgData name="胡 翌霖" userId="a9a41afe759712f0" providerId="LiveId" clId="{ADB5898D-954A-4CE3-A627-A0D4F2D6C589}" dt="2021-10-18T16:46:00.509" v="480" actId="26606"/>
          <ac:spMkLst>
            <pc:docMk/>
            <pc:sldMk cId="805984027" sldId="321"/>
            <ac:spMk id="89" creationId="{A94757EB-DA03-4E4A-A3D5-875DCC5370F8}"/>
          </ac:spMkLst>
        </pc:spChg>
        <pc:spChg chg="add del">
          <ac:chgData name="胡 翌霖" userId="a9a41afe759712f0" providerId="LiveId" clId="{ADB5898D-954A-4CE3-A627-A0D4F2D6C589}" dt="2021-10-18T16:46:00.509" v="480" actId="26606"/>
          <ac:spMkLst>
            <pc:docMk/>
            <pc:sldMk cId="805984027" sldId="321"/>
            <ac:spMk id="1032" creationId="{6E0FD918-E505-429B-9DE6-44DFB7C95385}"/>
          </ac:spMkLst>
        </pc:spChg>
        <pc:spChg chg="add del">
          <ac:chgData name="胡 翌霖" userId="a9a41afe759712f0" providerId="LiveId" clId="{ADB5898D-954A-4CE3-A627-A0D4F2D6C589}" dt="2021-10-18T16:46:00.509" v="480" actId="26606"/>
          <ac:spMkLst>
            <pc:docMk/>
            <pc:sldMk cId="805984027" sldId="321"/>
            <ac:spMk id="1033" creationId="{5EEF9DDC-B162-4026-812F-AA0327FBF017}"/>
          </ac:spMkLst>
        </pc:spChg>
        <pc:spChg chg="add del">
          <ac:chgData name="胡 翌霖" userId="a9a41afe759712f0" providerId="LiveId" clId="{ADB5898D-954A-4CE3-A627-A0D4F2D6C589}" dt="2021-10-18T17:08:32.679" v="712" actId="26606"/>
          <ac:spMkLst>
            <pc:docMk/>
            <pc:sldMk cId="805984027" sldId="321"/>
            <ac:spMk id="1034" creationId="{12C63567-9A18-430B-817B-152D609F572F}"/>
          </ac:spMkLst>
        </pc:spChg>
        <pc:spChg chg="add del">
          <ac:chgData name="胡 翌霖" userId="a9a41afe759712f0" providerId="LiveId" clId="{ADB5898D-954A-4CE3-A627-A0D4F2D6C589}" dt="2021-10-18T16:55:27.661" v="563"/>
          <ac:spMkLst>
            <pc:docMk/>
            <pc:sldMk cId="805984027" sldId="321"/>
            <ac:spMk id="1035" creationId="{FA745CAC-FFD0-4517-8142-20EC93DD44D1}"/>
          </ac:spMkLst>
        </pc:spChg>
        <pc:spChg chg="add del">
          <ac:chgData name="胡 翌霖" userId="a9a41afe759712f0" providerId="LiveId" clId="{ADB5898D-954A-4CE3-A627-A0D4F2D6C589}" dt="2021-10-18T16:55:27.661" v="563"/>
          <ac:spMkLst>
            <pc:docMk/>
            <pc:sldMk cId="805984027" sldId="321"/>
            <ac:spMk id="1036" creationId="{422ACD4E-F9F3-4967-BF3E-91C8211B3CEF}"/>
          </ac:spMkLst>
        </pc:spChg>
        <pc:spChg chg="add del">
          <ac:chgData name="胡 翌霖" userId="a9a41afe759712f0" providerId="LiveId" clId="{ADB5898D-954A-4CE3-A627-A0D4F2D6C589}" dt="2021-10-18T16:55:27.661" v="563"/>
          <ac:spMkLst>
            <pc:docMk/>
            <pc:sldMk cId="805984027" sldId="321"/>
            <ac:spMk id="1037" creationId="{9571C2EE-E8A4-43CB-B60C-DD36D217891E}"/>
          </ac:spMkLst>
        </pc:spChg>
        <pc:spChg chg="add del">
          <ac:chgData name="胡 翌霖" userId="a9a41afe759712f0" providerId="LiveId" clId="{ADB5898D-954A-4CE3-A627-A0D4F2D6C589}" dt="2021-10-18T16:55:27.661" v="563"/>
          <ac:spMkLst>
            <pc:docMk/>
            <pc:sldMk cId="805984027" sldId="321"/>
            <ac:spMk id="1038" creationId="{DBF4EF93-1FC0-4BDC-9735-DE490E8E93AB}"/>
          </ac:spMkLst>
        </pc:spChg>
        <pc:spChg chg="add del">
          <ac:chgData name="胡 翌霖" userId="a9a41afe759712f0" providerId="LiveId" clId="{ADB5898D-954A-4CE3-A627-A0D4F2D6C589}" dt="2021-10-18T16:55:27.661" v="563"/>
          <ac:spMkLst>
            <pc:docMk/>
            <pc:sldMk cId="805984027" sldId="321"/>
            <ac:spMk id="1039" creationId="{5CE1D857-5544-41F4-8F8D-2000276C5A2D}"/>
          </ac:spMkLst>
        </pc:spChg>
        <pc:spChg chg="add del">
          <ac:chgData name="胡 翌霖" userId="a9a41afe759712f0" providerId="LiveId" clId="{ADB5898D-954A-4CE3-A627-A0D4F2D6C589}" dt="2021-10-18T16:55:27.661" v="563"/>
          <ac:spMkLst>
            <pc:docMk/>
            <pc:sldMk cId="805984027" sldId="321"/>
            <ac:spMk id="1040" creationId="{8BFDEC86-7E53-4AE9-9773-4DD9C1A19D00}"/>
          </ac:spMkLst>
        </pc:spChg>
        <pc:spChg chg="add">
          <ac:chgData name="胡 翌霖" userId="a9a41afe759712f0" providerId="LiveId" clId="{ADB5898D-954A-4CE3-A627-A0D4F2D6C589}" dt="2021-10-18T17:08:32.684" v="713" actId="26606"/>
          <ac:spMkLst>
            <pc:docMk/>
            <pc:sldMk cId="805984027" sldId="321"/>
            <ac:spMk id="1041" creationId="{FF93924A-10DF-4647-8C7A-115C0175774D}"/>
          </ac:spMkLst>
        </pc:spChg>
        <pc:picChg chg="mod ord">
          <ac:chgData name="胡 翌霖" userId="a9a41afe759712f0" providerId="LiveId" clId="{ADB5898D-954A-4CE3-A627-A0D4F2D6C589}" dt="2021-10-18T17:08:32.684" v="713" actId="26606"/>
          <ac:picMkLst>
            <pc:docMk/>
            <pc:sldMk cId="805984027" sldId="321"/>
            <ac:picMk id="4" creationId="{D19A4717-0C03-42B0-B371-F64B5E3344E0}"/>
          </ac:picMkLst>
        </pc:picChg>
        <pc:picChg chg="mod ord">
          <ac:chgData name="胡 翌霖" userId="a9a41afe759712f0" providerId="LiveId" clId="{ADB5898D-954A-4CE3-A627-A0D4F2D6C589}" dt="2021-10-18T17:08:32.684" v="713" actId="26606"/>
          <ac:picMkLst>
            <pc:docMk/>
            <pc:sldMk cId="805984027" sldId="321"/>
            <ac:picMk id="1026" creationId="{59188581-A2A0-4B85-966E-0A8847363433}"/>
          </ac:picMkLst>
        </pc:picChg>
        <pc:picChg chg="mod ord">
          <ac:chgData name="胡 翌霖" userId="a9a41afe759712f0" providerId="LiveId" clId="{ADB5898D-954A-4CE3-A627-A0D4F2D6C589}" dt="2021-10-18T17:08:32.684" v="713" actId="26606"/>
          <ac:picMkLst>
            <pc:docMk/>
            <pc:sldMk cId="805984027" sldId="321"/>
            <ac:picMk id="1028" creationId="{2B4D6347-03DD-4B48-B77D-0D61FA97C964}"/>
          </ac:picMkLst>
        </pc:picChg>
        <pc:picChg chg="mod">
          <ac:chgData name="胡 翌霖" userId="a9a41afe759712f0" providerId="LiveId" clId="{ADB5898D-954A-4CE3-A627-A0D4F2D6C589}" dt="2021-10-18T17:08:32.684" v="713" actId="26606"/>
          <ac:picMkLst>
            <pc:docMk/>
            <pc:sldMk cId="805984027" sldId="321"/>
            <ac:picMk id="1030" creationId="{DF6DD114-BFF8-457F-A079-73DD03FF8828}"/>
          </ac:picMkLst>
        </pc:picChg>
        <pc:cxnChg chg="del">
          <ac:chgData name="胡 翌霖" userId="a9a41afe759712f0" providerId="LiveId" clId="{ADB5898D-954A-4CE3-A627-A0D4F2D6C589}" dt="2021-10-18T16:45:55.146" v="478"/>
          <ac:cxnSpMkLst>
            <pc:docMk/>
            <pc:sldMk cId="805984027" sldId="321"/>
            <ac:cxnSpMk id="77" creationId="{447D1B1D-04C6-4151-9423-F5437649E485}"/>
          </ac:cxnSpMkLst>
        </pc:cxnChg>
        <pc:cxnChg chg="add del">
          <ac:chgData name="胡 翌霖" userId="a9a41afe759712f0" providerId="LiveId" clId="{ADB5898D-954A-4CE3-A627-A0D4F2D6C589}" dt="2021-10-18T16:46:00.509" v="480" actId="26606"/>
          <ac:cxnSpMkLst>
            <pc:docMk/>
            <pc:sldMk cId="805984027" sldId="321"/>
            <ac:cxnSpMk id="81" creationId="{486C1E18-CEE2-42F9-8B98-0D4BA539B012}"/>
          </ac:cxnSpMkLst>
        </pc:cxnChg>
      </pc:sldChg>
      <pc:sldChg chg="addSp delSp modSp new mod setBg">
        <pc:chgData name="胡 翌霖" userId="a9a41afe759712f0" providerId="LiveId" clId="{ADB5898D-954A-4CE3-A627-A0D4F2D6C589}" dt="2021-10-19T05:55:12.338" v="886"/>
        <pc:sldMkLst>
          <pc:docMk/>
          <pc:sldMk cId="3092793469" sldId="322"/>
        </pc:sldMkLst>
        <pc:spChg chg="mod">
          <ac:chgData name="胡 翌霖" userId="a9a41afe759712f0" providerId="LiveId" clId="{ADB5898D-954A-4CE3-A627-A0D4F2D6C589}" dt="2021-10-18T16:55:27.661" v="563"/>
          <ac:spMkLst>
            <pc:docMk/>
            <pc:sldMk cId="3092793469" sldId="322"/>
            <ac:spMk id="2" creationId="{6F88B5FE-8FBE-401F-A267-F727B7346531}"/>
          </ac:spMkLst>
        </pc:spChg>
        <pc:spChg chg="add del mod">
          <ac:chgData name="胡 翌霖" userId="a9a41afe759712f0" providerId="LiveId" clId="{ADB5898D-954A-4CE3-A627-A0D4F2D6C589}" dt="2021-10-18T16:49:04.936" v="509" actId="26606"/>
          <ac:spMkLst>
            <pc:docMk/>
            <pc:sldMk cId="3092793469" sldId="322"/>
            <ac:spMk id="3" creationId="{C6390E69-4E3E-41F2-92A6-108C0D562692}"/>
          </ac:spMkLst>
        </pc:spChg>
        <pc:spChg chg="add del">
          <ac:chgData name="胡 翌霖" userId="a9a41afe759712f0" providerId="LiveId" clId="{ADB5898D-954A-4CE3-A627-A0D4F2D6C589}" dt="2021-10-18T16:49:04.912" v="508" actId="26606"/>
          <ac:spMkLst>
            <pc:docMk/>
            <pc:sldMk cId="3092793469" sldId="322"/>
            <ac:spMk id="9" creationId="{EE1530B0-6F96-46C0-8B3E-3215CB756BE4}"/>
          </ac:spMkLst>
        </pc:spChg>
        <pc:spChg chg="add del">
          <ac:chgData name="胡 翌霖" userId="a9a41afe759712f0" providerId="LiveId" clId="{ADB5898D-954A-4CE3-A627-A0D4F2D6C589}" dt="2021-10-18T16:49:04.912" v="508" actId="26606"/>
          <ac:spMkLst>
            <pc:docMk/>
            <pc:sldMk cId="3092793469" sldId="322"/>
            <ac:spMk id="11" creationId="{754910CF-1B56-45D3-960A-E89F7B3B9131}"/>
          </ac:spMkLst>
        </pc:spChg>
        <pc:spChg chg="add del">
          <ac:chgData name="胡 翌霖" userId="a9a41afe759712f0" providerId="LiveId" clId="{ADB5898D-954A-4CE3-A627-A0D4F2D6C589}" dt="2021-10-18T16:49:04.912" v="508" actId="26606"/>
          <ac:spMkLst>
            <pc:docMk/>
            <pc:sldMk cId="3092793469" sldId="322"/>
            <ac:spMk id="13" creationId="{6669F804-A677-4B75-95F4-A5E4426FB774}"/>
          </ac:spMkLst>
        </pc:spChg>
        <pc:graphicFrameChg chg="add del">
          <ac:chgData name="胡 翌霖" userId="a9a41afe759712f0" providerId="LiveId" clId="{ADB5898D-954A-4CE3-A627-A0D4F2D6C589}" dt="2021-10-18T16:49:04.912" v="508" actId="26606"/>
          <ac:graphicFrameMkLst>
            <pc:docMk/>
            <pc:sldMk cId="3092793469" sldId="322"/>
            <ac:graphicFrameMk id="5" creationId="{3B6299CD-E370-4540-B02D-F2717D13B3F9}"/>
          </ac:graphicFrameMkLst>
        </pc:graphicFrameChg>
        <pc:graphicFrameChg chg="add mod modGraphic">
          <ac:chgData name="胡 翌霖" userId="a9a41afe759712f0" providerId="LiveId" clId="{ADB5898D-954A-4CE3-A627-A0D4F2D6C589}" dt="2021-10-19T05:55:12.338" v="886"/>
          <ac:graphicFrameMkLst>
            <pc:docMk/>
            <pc:sldMk cId="3092793469" sldId="322"/>
            <ac:graphicFrameMk id="15" creationId="{40268E85-3DD0-45F0-94AD-871C6921D5E0}"/>
          </ac:graphicFrameMkLst>
        </pc:graphicFrameChg>
      </pc:sldChg>
      <pc:sldChg chg="del">
        <pc:chgData name="胡 翌霖" userId="a9a41afe759712f0" providerId="LiveId" clId="{ADB5898D-954A-4CE3-A627-A0D4F2D6C589}" dt="2021-10-18T07:37:50.129" v="30" actId="47"/>
        <pc:sldMkLst>
          <pc:docMk/>
          <pc:sldMk cId="4193809569" sldId="322"/>
        </pc:sldMkLst>
      </pc:sldChg>
      <pc:sldChg chg="addSp delSp modSp add mod setBg addAnim delAnim modAnim setClrOvrMap delDesignElem">
        <pc:chgData name="胡 翌霖" userId="a9a41afe759712f0" providerId="LiveId" clId="{ADB5898D-954A-4CE3-A627-A0D4F2D6C589}" dt="2021-10-19T05:00:44.935" v="738"/>
        <pc:sldMkLst>
          <pc:docMk/>
          <pc:sldMk cId="492686361" sldId="323"/>
        </pc:sldMkLst>
        <pc:spChg chg="mod">
          <ac:chgData name="胡 翌霖" userId="a9a41afe759712f0" providerId="LiveId" clId="{ADB5898D-954A-4CE3-A627-A0D4F2D6C589}" dt="2021-10-19T05:00:44.935" v="738"/>
          <ac:spMkLst>
            <pc:docMk/>
            <pc:sldMk cId="492686361" sldId="323"/>
            <ac:spMk id="2" creationId="{96233937-605F-48FE-B429-90F8B7CEFBBD}"/>
          </ac:spMkLst>
        </pc:spChg>
        <pc:spChg chg="mod">
          <ac:chgData name="胡 翌霖" userId="a9a41afe759712f0" providerId="LiveId" clId="{ADB5898D-954A-4CE3-A627-A0D4F2D6C589}" dt="2021-10-18T16:57:40.099" v="641" actId="26606"/>
          <ac:spMkLst>
            <pc:docMk/>
            <pc:sldMk cId="492686361" sldId="323"/>
            <ac:spMk id="3" creationId="{267E10EB-7DC3-48A3-9FC5-EAD150663D6E}"/>
          </ac:spMkLst>
        </pc:spChg>
        <pc:spChg chg="add del">
          <ac:chgData name="胡 翌霖" userId="a9a41afe759712f0" providerId="LiveId" clId="{ADB5898D-954A-4CE3-A627-A0D4F2D6C589}" dt="2021-10-18T16:56:29.187" v="602" actId="26606"/>
          <ac:spMkLst>
            <pc:docMk/>
            <pc:sldMk cId="492686361" sldId="323"/>
            <ac:spMk id="12" creationId="{0AB225BA-7412-4605-8E8D-5AED2BF56A11}"/>
          </ac:spMkLst>
        </pc:spChg>
        <pc:spChg chg="add del">
          <ac:chgData name="胡 翌霖" userId="a9a41afe759712f0" providerId="LiveId" clId="{ADB5898D-954A-4CE3-A627-A0D4F2D6C589}" dt="2021-10-18T16:56:29.187" v="602" actId="26606"/>
          <ac:spMkLst>
            <pc:docMk/>
            <pc:sldMk cId="492686361" sldId="323"/>
            <ac:spMk id="14" creationId="{604BB9CD-970D-4FE5-B4E3-D651735BF4FE}"/>
          </ac:spMkLst>
        </pc:spChg>
        <pc:spChg chg="add del">
          <ac:chgData name="胡 翌霖" userId="a9a41afe759712f0" providerId="LiveId" clId="{ADB5898D-954A-4CE3-A627-A0D4F2D6C589}" dt="2021-10-18T16:56:29.187" v="602" actId="26606"/>
          <ac:spMkLst>
            <pc:docMk/>
            <pc:sldMk cId="492686361" sldId="323"/>
            <ac:spMk id="16" creationId="{5E0D6276-8D53-4DDA-A15A-90E0831F6D61}"/>
          </ac:spMkLst>
        </pc:spChg>
        <pc:spChg chg="add del">
          <ac:chgData name="胡 翌霖" userId="a9a41afe759712f0" providerId="LiveId" clId="{ADB5898D-954A-4CE3-A627-A0D4F2D6C589}" dt="2021-10-18T16:56:29.187" v="602" actId="26606"/>
          <ac:spMkLst>
            <pc:docMk/>
            <pc:sldMk cId="492686361" sldId="323"/>
            <ac:spMk id="18" creationId="{00C150C7-96FB-4EB9-BDF9-212535A6089F}"/>
          </ac:spMkLst>
        </pc:spChg>
        <pc:spChg chg="add del">
          <ac:chgData name="胡 翌霖" userId="a9a41afe759712f0" providerId="LiveId" clId="{ADB5898D-954A-4CE3-A627-A0D4F2D6C589}" dt="2021-10-18T16:56:39.159" v="606" actId="26606"/>
          <ac:spMkLst>
            <pc:docMk/>
            <pc:sldMk cId="492686361" sldId="323"/>
            <ac:spMk id="20" creationId="{71B2258F-86CA-4D4D-8270-BC05FCDEBFB3}"/>
          </ac:spMkLst>
        </pc:spChg>
        <pc:spChg chg="add del">
          <ac:chgData name="胡 翌霖" userId="a9a41afe759712f0" providerId="LiveId" clId="{ADB5898D-954A-4CE3-A627-A0D4F2D6C589}" dt="2021-10-18T16:56:54.808" v="610" actId="26606"/>
          <ac:spMkLst>
            <pc:docMk/>
            <pc:sldMk cId="492686361" sldId="323"/>
            <ac:spMk id="22" creationId="{0AB225BA-7412-4605-8E8D-5AED2BF56A11}"/>
          </ac:spMkLst>
        </pc:spChg>
        <pc:spChg chg="add del">
          <ac:chgData name="胡 翌霖" userId="a9a41afe759712f0" providerId="LiveId" clId="{ADB5898D-954A-4CE3-A627-A0D4F2D6C589}" dt="2021-10-18T16:56:54.808" v="610" actId="26606"/>
          <ac:spMkLst>
            <pc:docMk/>
            <pc:sldMk cId="492686361" sldId="323"/>
            <ac:spMk id="23" creationId="{604BB9CD-970D-4FE5-B4E3-D651735BF4FE}"/>
          </ac:spMkLst>
        </pc:spChg>
        <pc:spChg chg="add del">
          <ac:chgData name="胡 翌霖" userId="a9a41afe759712f0" providerId="LiveId" clId="{ADB5898D-954A-4CE3-A627-A0D4F2D6C589}" dt="2021-10-18T16:56:54.808" v="610" actId="26606"/>
          <ac:spMkLst>
            <pc:docMk/>
            <pc:sldMk cId="492686361" sldId="323"/>
            <ac:spMk id="24" creationId="{5E0D6276-8D53-4DDA-A15A-90E0831F6D61}"/>
          </ac:spMkLst>
        </pc:spChg>
        <pc:spChg chg="add del">
          <ac:chgData name="胡 翌霖" userId="a9a41afe759712f0" providerId="LiveId" clId="{ADB5898D-954A-4CE3-A627-A0D4F2D6C589}" dt="2021-10-18T16:56:54.808" v="610" actId="26606"/>
          <ac:spMkLst>
            <pc:docMk/>
            <pc:sldMk cId="492686361" sldId="323"/>
            <ac:spMk id="25" creationId="{00C150C7-96FB-4EB9-BDF9-212535A6089F}"/>
          </ac:spMkLst>
        </pc:spChg>
        <pc:spChg chg="add del">
          <ac:chgData name="胡 翌霖" userId="a9a41afe759712f0" providerId="LiveId" clId="{ADB5898D-954A-4CE3-A627-A0D4F2D6C589}" dt="2021-10-19T05:00:24.606" v="730" actId="26606"/>
          <ac:spMkLst>
            <pc:docMk/>
            <pc:sldMk cId="492686361" sldId="323"/>
            <ac:spMk id="27" creationId="{71B2258F-86CA-4D4D-8270-BC05FCDEBFB3}"/>
          </ac:spMkLst>
        </pc:spChg>
        <pc:spChg chg="add">
          <ac:chgData name="胡 翌霖" userId="a9a41afe759712f0" providerId="LiveId" clId="{ADB5898D-954A-4CE3-A627-A0D4F2D6C589}" dt="2021-10-19T05:00:24.606" v="730" actId="26606"/>
          <ac:spMkLst>
            <pc:docMk/>
            <pc:sldMk cId="492686361" sldId="323"/>
            <ac:spMk id="71" creationId="{71B2258F-86CA-4D4D-8270-BC05FCDEBFB3}"/>
          </ac:spMkLst>
        </pc:spChg>
        <pc:spChg chg="del">
          <ac:chgData name="胡 翌霖" userId="a9a41afe759712f0" providerId="LiveId" clId="{ADB5898D-954A-4CE3-A627-A0D4F2D6C589}" dt="2021-10-18T16:56:00.696" v="583"/>
          <ac:spMkLst>
            <pc:docMk/>
            <pc:sldMk cId="492686361" sldId="323"/>
            <ac:spMk id="91" creationId="{C1DD1A8A-57D5-4A81-AD04-532B043C5611}"/>
          </ac:spMkLst>
        </pc:spChg>
        <pc:spChg chg="del">
          <ac:chgData name="胡 翌霖" userId="a9a41afe759712f0" providerId="LiveId" clId="{ADB5898D-954A-4CE3-A627-A0D4F2D6C589}" dt="2021-10-18T16:56:00.696" v="583"/>
          <ac:spMkLst>
            <pc:docMk/>
            <pc:sldMk cId="492686361" sldId="323"/>
            <ac:spMk id="93" creationId="{007891EC-4501-44ED-A8C8-B11B6DB767AB}"/>
          </ac:spMkLst>
        </pc:spChg>
        <pc:picChg chg="add del">
          <ac:chgData name="胡 翌霖" userId="a9a41afe759712f0" providerId="LiveId" clId="{ADB5898D-954A-4CE3-A627-A0D4F2D6C589}" dt="2021-10-18T16:57:39.737" v="638" actId="478"/>
          <ac:picMkLst>
            <pc:docMk/>
            <pc:sldMk cId="492686361" sldId="323"/>
            <ac:picMk id="6" creationId="{58FDC3B4-C914-461E-B026-07D52DCC187D}"/>
          </ac:picMkLst>
        </pc:picChg>
        <pc:picChg chg="add del mod ord">
          <ac:chgData name="胡 翌霖" userId="a9a41afe759712f0" providerId="LiveId" clId="{ADB5898D-954A-4CE3-A627-A0D4F2D6C589}" dt="2021-10-19T05:00:08.615" v="728" actId="478"/>
          <ac:picMkLst>
            <pc:docMk/>
            <pc:sldMk cId="492686361" sldId="323"/>
            <ac:picMk id="7" creationId="{70BEF656-F1D2-4D1E-AEFC-5E6C3E4C6D90}"/>
          </ac:picMkLst>
        </pc:picChg>
        <pc:picChg chg="add mod ord">
          <ac:chgData name="胡 翌霖" userId="a9a41afe759712f0" providerId="LiveId" clId="{ADB5898D-954A-4CE3-A627-A0D4F2D6C589}" dt="2021-10-19T05:00:35.214" v="733"/>
          <ac:picMkLst>
            <pc:docMk/>
            <pc:sldMk cId="492686361" sldId="323"/>
            <ac:picMk id="1026" creationId="{89E85C42-7BE7-4F2F-8517-A6D3E7A7E826}"/>
          </ac:picMkLst>
        </pc:picChg>
      </pc:sldChg>
      <pc:sldChg chg="addSp delSp add del setBg delDesignElem">
        <pc:chgData name="胡 翌霖" userId="a9a41afe759712f0" providerId="LiveId" clId="{ADB5898D-954A-4CE3-A627-A0D4F2D6C589}" dt="2021-10-18T17:09:16.078" v="720"/>
        <pc:sldMkLst>
          <pc:docMk/>
          <pc:sldMk cId="1985103332" sldId="324"/>
        </pc:sldMkLst>
        <pc:spChg chg="add del">
          <ac:chgData name="胡 翌霖" userId="a9a41afe759712f0" providerId="LiveId" clId="{ADB5898D-954A-4CE3-A627-A0D4F2D6C589}" dt="2021-10-18T17:09:16.078" v="720"/>
          <ac:spMkLst>
            <pc:docMk/>
            <pc:sldMk cId="1985103332" sldId="324"/>
            <ac:spMk id="27" creationId="{71B2258F-86CA-4D4D-8270-BC05FCDEBFB3}"/>
          </ac:spMkLst>
        </pc:spChg>
      </pc:sldChg>
      <pc:sldChg chg="addSp delSp modSp new mod setBg">
        <pc:chgData name="胡 翌霖" userId="a9a41afe759712f0" providerId="LiveId" clId="{ADB5898D-954A-4CE3-A627-A0D4F2D6C589}" dt="2021-10-19T05:25:41.053" v="795" actId="26606"/>
        <pc:sldMkLst>
          <pc:docMk/>
          <pc:sldMk cId="3048211912" sldId="324"/>
        </pc:sldMkLst>
        <pc:spChg chg="mod">
          <ac:chgData name="胡 翌霖" userId="a9a41afe759712f0" providerId="LiveId" clId="{ADB5898D-954A-4CE3-A627-A0D4F2D6C589}" dt="2021-10-19T05:25:41.053" v="795" actId="26606"/>
          <ac:spMkLst>
            <pc:docMk/>
            <pc:sldMk cId="3048211912" sldId="324"/>
            <ac:spMk id="2" creationId="{88897F92-CA4F-448C-98AD-BC2DD9FC86A2}"/>
          </ac:spMkLst>
        </pc:spChg>
        <pc:spChg chg="mod">
          <ac:chgData name="胡 翌霖" userId="a9a41afe759712f0" providerId="LiveId" clId="{ADB5898D-954A-4CE3-A627-A0D4F2D6C589}" dt="2021-10-19T05:25:41.053" v="795" actId="26606"/>
          <ac:spMkLst>
            <pc:docMk/>
            <pc:sldMk cId="3048211912" sldId="324"/>
            <ac:spMk id="3" creationId="{5B5E1EAD-6127-4C66-88B9-E53FE266D548}"/>
          </ac:spMkLst>
        </pc:spChg>
        <pc:spChg chg="add del">
          <ac:chgData name="胡 翌霖" userId="a9a41afe759712f0" providerId="LiveId" clId="{ADB5898D-954A-4CE3-A627-A0D4F2D6C589}" dt="2021-10-19T05:25:41.045" v="794" actId="26606"/>
          <ac:spMkLst>
            <pc:docMk/>
            <pc:sldMk cId="3048211912" sldId="324"/>
            <ac:spMk id="10" creationId="{C4879EFC-8E62-4E00-973C-C45EE9EC676D}"/>
          </ac:spMkLst>
        </pc:spChg>
        <pc:spChg chg="add del">
          <ac:chgData name="胡 翌霖" userId="a9a41afe759712f0" providerId="LiveId" clId="{ADB5898D-954A-4CE3-A627-A0D4F2D6C589}" dt="2021-10-19T05:25:41.045" v="794" actId="26606"/>
          <ac:spMkLst>
            <pc:docMk/>
            <pc:sldMk cId="3048211912" sldId="324"/>
            <ac:spMk id="12" creationId="{D6A9C53F-5F90-40A5-8C85-5412D39C8C68}"/>
          </ac:spMkLst>
        </pc:spChg>
        <pc:spChg chg="add">
          <ac:chgData name="胡 翌霖" userId="a9a41afe759712f0" providerId="LiveId" clId="{ADB5898D-954A-4CE3-A627-A0D4F2D6C589}" dt="2021-10-19T05:25:41.053" v="795" actId="26606"/>
          <ac:spMkLst>
            <pc:docMk/>
            <pc:sldMk cId="3048211912" sldId="324"/>
            <ac:spMk id="14" creationId="{2568BC19-F052-4108-93E1-6A3D1DEC072F}"/>
          </ac:spMkLst>
        </pc:spChg>
        <pc:spChg chg="add">
          <ac:chgData name="胡 翌霖" userId="a9a41afe759712f0" providerId="LiveId" clId="{ADB5898D-954A-4CE3-A627-A0D4F2D6C589}" dt="2021-10-19T05:25:41.053" v="795" actId="26606"/>
          <ac:spMkLst>
            <pc:docMk/>
            <pc:sldMk cId="3048211912" sldId="324"/>
            <ac:spMk id="15" creationId="{88263A24-0C1F-4677-B43C-4AE14E276B27}"/>
          </ac:spMkLst>
        </pc:spChg>
        <pc:spChg chg="add">
          <ac:chgData name="胡 翌霖" userId="a9a41afe759712f0" providerId="LiveId" clId="{ADB5898D-954A-4CE3-A627-A0D4F2D6C589}" dt="2021-10-19T05:25:41.053" v="795" actId="26606"/>
          <ac:spMkLst>
            <pc:docMk/>
            <pc:sldMk cId="3048211912" sldId="324"/>
            <ac:spMk id="16" creationId="{D5FD337D-4D6B-4C8B-B6F5-121097E09881}"/>
          </ac:spMkLst>
        </pc:spChg>
        <pc:spChg chg="add">
          <ac:chgData name="胡 翌霖" userId="a9a41afe759712f0" providerId="LiveId" clId="{ADB5898D-954A-4CE3-A627-A0D4F2D6C589}" dt="2021-10-19T05:25:41.053" v="795" actId="26606"/>
          <ac:spMkLst>
            <pc:docMk/>
            <pc:sldMk cId="3048211912" sldId="324"/>
            <ac:spMk id="17" creationId="{0ADDB668-2CA4-4D2B-9C34-3487CA330BA8}"/>
          </ac:spMkLst>
        </pc:spChg>
        <pc:picChg chg="add mod ord">
          <ac:chgData name="胡 翌霖" userId="a9a41afe759712f0" providerId="LiveId" clId="{ADB5898D-954A-4CE3-A627-A0D4F2D6C589}" dt="2021-10-19T05:25:41.053" v="795" actId="26606"/>
          <ac:picMkLst>
            <pc:docMk/>
            <pc:sldMk cId="3048211912" sldId="324"/>
            <ac:picMk id="4" creationId="{B0F923C8-9711-45CC-9C34-D3C930FE11D1}"/>
          </ac:picMkLst>
        </pc:picChg>
        <pc:picChg chg="add mod">
          <ac:chgData name="胡 翌霖" userId="a9a41afe759712f0" providerId="LiveId" clId="{ADB5898D-954A-4CE3-A627-A0D4F2D6C589}" dt="2021-10-19T05:25:41.053" v="795" actId="26606"/>
          <ac:picMkLst>
            <pc:docMk/>
            <pc:sldMk cId="3048211912" sldId="324"/>
            <ac:picMk id="5" creationId="{113E489A-C805-4620-93F7-0202143F68C5}"/>
          </ac:picMkLst>
        </pc:picChg>
      </pc:sldChg>
      <pc:sldChg chg="del">
        <pc:chgData name="胡 翌霖" userId="a9a41afe759712f0" providerId="LiveId" clId="{ADB5898D-954A-4CE3-A627-A0D4F2D6C589}" dt="2021-10-18T07:37:50.129" v="30" actId="47"/>
        <pc:sldMkLst>
          <pc:docMk/>
          <pc:sldMk cId="2758194847" sldId="325"/>
        </pc:sldMkLst>
      </pc:sldChg>
      <pc:sldChg chg="del">
        <pc:chgData name="胡 翌霖" userId="a9a41afe759712f0" providerId="LiveId" clId="{ADB5898D-954A-4CE3-A627-A0D4F2D6C589}" dt="2021-10-18T07:37:50.129" v="30" actId="47"/>
        <pc:sldMkLst>
          <pc:docMk/>
          <pc:sldMk cId="1367843292" sldId="326"/>
        </pc:sldMkLst>
      </pc:sldChg>
      <pc:sldChg chg="del">
        <pc:chgData name="胡 翌霖" userId="a9a41afe759712f0" providerId="LiveId" clId="{ADB5898D-954A-4CE3-A627-A0D4F2D6C589}" dt="2021-10-18T07:37:50.129" v="30" actId="47"/>
        <pc:sldMkLst>
          <pc:docMk/>
          <pc:sldMk cId="3496203926" sldId="327"/>
        </pc:sldMkLst>
      </pc:sldChg>
      <pc:sldChg chg="del">
        <pc:chgData name="胡 翌霖" userId="a9a41afe759712f0" providerId="LiveId" clId="{ADB5898D-954A-4CE3-A627-A0D4F2D6C589}" dt="2021-10-18T07:37:50.129" v="30" actId="47"/>
        <pc:sldMkLst>
          <pc:docMk/>
          <pc:sldMk cId="1554816708" sldId="328"/>
        </pc:sldMkLst>
      </pc:sldChg>
      <pc:sldChg chg="del">
        <pc:chgData name="胡 翌霖" userId="a9a41afe759712f0" providerId="LiveId" clId="{ADB5898D-954A-4CE3-A627-A0D4F2D6C589}" dt="2021-10-18T07:37:50.129" v="30" actId="47"/>
        <pc:sldMkLst>
          <pc:docMk/>
          <pc:sldMk cId="3712080975" sldId="329"/>
        </pc:sldMkLst>
      </pc:sldChg>
      <pc:sldChg chg="del">
        <pc:chgData name="胡 翌霖" userId="a9a41afe759712f0" providerId="LiveId" clId="{ADB5898D-954A-4CE3-A627-A0D4F2D6C589}" dt="2021-10-18T07:37:50.129" v="30" actId="47"/>
        <pc:sldMkLst>
          <pc:docMk/>
          <pc:sldMk cId="1377429587" sldId="330"/>
        </pc:sldMkLst>
      </pc:sldChg>
      <pc:sldChg chg="del">
        <pc:chgData name="胡 翌霖" userId="a9a41afe759712f0" providerId="LiveId" clId="{ADB5898D-954A-4CE3-A627-A0D4F2D6C589}" dt="2021-10-18T07:37:50.129" v="30" actId="47"/>
        <pc:sldMkLst>
          <pc:docMk/>
          <pc:sldMk cId="2506609014" sldId="331"/>
        </pc:sldMkLst>
      </pc:sldChg>
      <pc:sldChg chg="del">
        <pc:chgData name="胡 翌霖" userId="a9a41afe759712f0" providerId="LiveId" clId="{ADB5898D-954A-4CE3-A627-A0D4F2D6C589}" dt="2021-10-18T07:37:50.129" v="30" actId="47"/>
        <pc:sldMkLst>
          <pc:docMk/>
          <pc:sldMk cId="3976440896" sldId="332"/>
        </pc:sldMkLst>
      </pc:sldChg>
      <pc:sldChg chg="del">
        <pc:chgData name="胡 翌霖" userId="a9a41afe759712f0" providerId="LiveId" clId="{ADB5898D-954A-4CE3-A627-A0D4F2D6C589}" dt="2021-10-18T07:37:50.129" v="30" actId="47"/>
        <pc:sldMkLst>
          <pc:docMk/>
          <pc:sldMk cId="7195139" sldId="333"/>
        </pc:sldMkLst>
      </pc:sldChg>
      <pc:sldChg chg="del">
        <pc:chgData name="胡 翌霖" userId="a9a41afe759712f0" providerId="LiveId" clId="{ADB5898D-954A-4CE3-A627-A0D4F2D6C589}" dt="2021-10-18T07:37:50.129" v="30" actId="47"/>
        <pc:sldMkLst>
          <pc:docMk/>
          <pc:sldMk cId="3295335418" sldId="4952"/>
        </pc:sldMkLst>
      </pc:sldChg>
      <pc:sldChg chg="del">
        <pc:chgData name="胡 翌霖" userId="a9a41afe759712f0" providerId="LiveId" clId="{ADB5898D-954A-4CE3-A627-A0D4F2D6C589}" dt="2021-10-18T07:37:50.129" v="30" actId="47"/>
        <pc:sldMkLst>
          <pc:docMk/>
          <pc:sldMk cId="21100258" sldId="4953"/>
        </pc:sldMkLst>
      </pc:sldChg>
      <pc:sldChg chg="del">
        <pc:chgData name="胡 翌霖" userId="a9a41afe759712f0" providerId="LiveId" clId="{ADB5898D-954A-4CE3-A627-A0D4F2D6C589}" dt="2021-10-18T07:37:50.129" v="30" actId="47"/>
        <pc:sldMkLst>
          <pc:docMk/>
          <pc:sldMk cId="3885405491" sldId="4954"/>
        </pc:sldMkLst>
      </pc:sldChg>
      <pc:sldChg chg="del">
        <pc:chgData name="胡 翌霖" userId="a9a41afe759712f0" providerId="LiveId" clId="{ADB5898D-954A-4CE3-A627-A0D4F2D6C589}" dt="2021-10-18T07:37:50.129" v="30" actId="47"/>
        <pc:sldMkLst>
          <pc:docMk/>
          <pc:sldMk cId="3547261125" sldId="4955"/>
        </pc:sldMkLst>
      </pc:sldChg>
      <pc:sldChg chg="del">
        <pc:chgData name="胡 翌霖" userId="a9a41afe759712f0" providerId="LiveId" clId="{ADB5898D-954A-4CE3-A627-A0D4F2D6C589}" dt="2021-10-18T07:37:50.129" v="30" actId="47"/>
        <pc:sldMkLst>
          <pc:docMk/>
          <pc:sldMk cId="2957885918" sldId="4956"/>
        </pc:sldMkLst>
      </pc:sldChg>
      <pc:sldChg chg="del">
        <pc:chgData name="胡 翌霖" userId="a9a41afe759712f0" providerId="LiveId" clId="{ADB5898D-954A-4CE3-A627-A0D4F2D6C589}" dt="2021-10-18T07:37:50.129" v="30" actId="47"/>
        <pc:sldMkLst>
          <pc:docMk/>
          <pc:sldMk cId="2997731456" sldId="4957"/>
        </pc:sldMkLst>
      </pc:sldChg>
      <pc:sldChg chg="del">
        <pc:chgData name="胡 翌霖" userId="a9a41afe759712f0" providerId="LiveId" clId="{ADB5898D-954A-4CE3-A627-A0D4F2D6C589}" dt="2021-10-18T07:37:50.129" v="30" actId="47"/>
        <pc:sldMkLst>
          <pc:docMk/>
          <pc:sldMk cId="3795185691" sldId="4958"/>
        </pc:sldMkLst>
      </pc:sldChg>
      <pc:sldChg chg="del">
        <pc:chgData name="胡 翌霖" userId="a9a41afe759712f0" providerId="LiveId" clId="{ADB5898D-954A-4CE3-A627-A0D4F2D6C589}" dt="2021-10-18T07:37:50.129" v="30" actId="47"/>
        <pc:sldMkLst>
          <pc:docMk/>
          <pc:sldMk cId="3188828571" sldId="4963"/>
        </pc:sldMkLst>
      </pc:sldChg>
      <pc:sldChg chg="del">
        <pc:chgData name="胡 翌霖" userId="a9a41afe759712f0" providerId="LiveId" clId="{ADB5898D-954A-4CE3-A627-A0D4F2D6C589}" dt="2021-10-18T07:37:50.129" v="30" actId="47"/>
        <pc:sldMkLst>
          <pc:docMk/>
          <pc:sldMk cId="874877914" sldId="4964"/>
        </pc:sldMkLst>
      </pc:sldChg>
      <pc:sldChg chg="del">
        <pc:chgData name="胡 翌霖" userId="a9a41afe759712f0" providerId="LiveId" clId="{ADB5898D-954A-4CE3-A627-A0D4F2D6C589}" dt="2021-10-18T07:37:50.129" v="30" actId="47"/>
        <pc:sldMkLst>
          <pc:docMk/>
          <pc:sldMk cId="3329755082" sldId="4965"/>
        </pc:sldMkLst>
      </pc:sldChg>
      <pc:sldChg chg="del">
        <pc:chgData name="胡 翌霖" userId="a9a41afe759712f0" providerId="LiveId" clId="{ADB5898D-954A-4CE3-A627-A0D4F2D6C589}" dt="2021-10-18T07:37:50.129" v="30" actId="47"/>
        <pc:sldMkLst>
          <pc:docMk/>
          <pc:sldMk cId="3900751830" sldId="4966"/>
        </pc:sldMkLst>
      </pc:sldChg>
      <pc:sldChg chg="del">
        <pc:chgData name="胡 翌霖" userId="a9a41afe759712f0" providerId="LiveId" clId="{ADB5898D-954A-4CE3-A627-A0D4F2D6C589}" dt="2021-10-18T07:37:50.129" v="30" actId="47"/>
        <pc:sldMkLst>
          <pc:docMk/>
          <pc:sldMk cId="3385209508" sldId="4967"/>
        </pc:sldMkLst>
      </pc:sldChg>
      <pc:sldChg chg="del">
        <pc:chgData name="胡 翌霖" userId="a9a41afe759712f0" providerId="LiveId" clId="{ADB5898D-954A-4CE3-A627-A0D4F2D6C589}" dt="2021-10-18T07:37:50.129" v="30" actId="47"/>
        <pc:sldMkLst>
          <pc:docMk/>
          <pc:sldMk cId="987886586" sldId="4968"/>
        </pc:sldMkLst>
      </pc:sldChg>
      <pc:sldChg chg="del">
        <pc:chgData name="胡 翌霖" userId="a9a41afe759712f0" providerId="LiveId" clId="{ADB5898D-954A-4CE3-A627-A0D4F2D6C589}" dt="2021-10-18T07:37:50.129" v="30" actId="47"/>
        <pc:sldMkLst>
          <pc:docMk/>
          <pc:sldMk cId="287502289" sldId="4969"/>
        </pc:sldMkLst>
      </pc:sldChg>
      <pc:sldMasterChg chg="del delSldLayout">
        <pc:chgData name="胡 翌霖" userId="a9a41afe759712f0" providerId="LiveId" clId="{ADB5898D-954A-4CE3-A627-A0D4F2D6C589}" dt="2021-10-18T07:37:50.129" v="30" actId="47"/>
        <pc:sldMasterMkLst>
          <pc:docMk/>
          <pc:sldMasterMk cId="804356386" sldId="2147483738"/>
        </pc:sldMasterMkLst>
        <pc:sldLayoutChg chg="del">
          <pc:chgData name="胡 翌霖" userId="a9a41afe759712f0" providerId="LiveId" clId="{ADB5898D-954A-4CE3-A627-A0D4F2D6C589}" dt="2021-10-18T07:37:50.129" v="30" actId="47"/>
          <pc:sldLayoutMkLst>
            <pc:docMk/>
            <pc:sldMasterMk cId="804356386" sldId="2147483738"/>
            <pc:sldLayoutMk cId="1391145275" sldId="2147483739"/>
          </pc:sldLayoutMkLst>
        </pc:sldLayoutChg>
        <pc:sldLayoutChg chg="del">
          <pc:chgData name="胡 翌霖" userId="a9a41afe759712f0" providerId="LiveId" clId="{ADB5898D-954A-4CE3-A627-A0D4F2D6C589}" dt="2021-10-18T07:37:50.129" v="30" actId="47"/>
          <pc:sldLayoutMkLst>
            <pc:docMk/>
            <pc:sldMasterMk cId="804356386" sldId="2147483738"/>
            <pc:sldLayoutMk cId="1259397798" sldId="2147483740"/>
          </pc:sldLayoutMkLst>
        </pc:sldLayoutChg>
        <pc:sldLayoutChg chg="del">
          <pc:chgData name="胡 翌霖" userId="a9a41afe759712f0" providerId="LiveId" clId="{ADB5898D-954A-4CE3-A627-A0D4F2D6C589}" dt="2021-10-18T07:37:50.129" v="30" actId="47"/>
          <pc:sldLayoutMkLst>
            <pc:docMk/>
            <pc:sldMasterMk cId="804356386" sldId="2147483738"/>
            <pc:sldLayoutMk cId="3115760013" sldId="2147483741"/>
          </pc:sldLayoutMkLst>
        </pc:sldLayoutChg>
        <pc:sldLayoutChg chg="del">
          <pc:chgData name="胡 翌霖" userId="a9a41afe759712f0" providerId="LiveId" clId="{ADB5898D-954A-4CE3-A627-A0D4F2D6C589}" dt="2021-10-18T07:37:50.129" v="30" actId="47"/>
          <pc:sldLayoutMkLst>
            <pc:docMk/>
            <pc:sldMasterMk cId="804356386" sldId="2147483738"/>
            <pc:sldLayoutMk cId="169125995" sldId="2147483742"/>
          </pc:sldLayoutMkLst>
        </pc:sldLayoutChg>
        <pc:sldLayoutChg chg="del">
          <pc:chgData name="胡 翌霖" userId="a9a41afe759712f0" providerId="LiveId" clId="{ADB5898D-954A-4CE3-A627-A0D4F2D6C589}" dt="2021-10-18T07:37:50.129" v="30" actId="47"/>
          <pc:sldLayoutMkLst>
            <pc:docMk/>
            <pc:sldMasterMk cId="804356386" sldId="2147483738"/>
            <pc:sldLayoutMk cId="798222970" sldId="2147483743"/>
          </pc:sldLayoutMkLst>
        </pc:sldLayoutChg>
        <pc:sldLayoutChg chg="del">
          <pc:chgData name="胡 翌霖" userId="a9a41afe759712f0" providerId="LiveId" clId="{ADB5898D-954A-4CE3-A627-A0D4F2D6C589}" dt="2021-10-18T07:37:50.129" v="30" actId="47"/>
          <pc:sldLayoutMkLst>
            <pc:docMk/>
            <pc:sldMasterMk cId="804356386" sldId="2147483738"/>
            <pc:sldLayoutMk cId="3387939346" sldId="2147483744"/>
          </pc:sldLayoutMkLst>
        </pc:sldLayoutChg>
        <pc:sldLayoutChg chg="del">
          <pc:chgData name="胡 翌霖" userId="a9a41afe759712f0" providerId="LiveId" clId="{ADB5898D-954A-4CE3-A627-A0D4F2D6C589}" dt="2021-10-18T07:37:50.129" v="30" actId="47"/>
          <pc:sldLayoutMkLst>
            <pc:docMk/>
            <pc:sldMasterMk cId="804356386" sldId="2147483738"/>
            <pc:sldLayoutMk cId="1898543392" sldId="2147483745"/>
          </pc:sldLayoutMkLst>
        </pc:sldLayoutChg>
        <pc:sldLayoutChg chg="del">
          <pc:chgData name="胡 翌霖" userId="a9a41afe759712f0" providerId="LiveId" clId="{ADB5898D-954A-4CE3-A627-A0D4F2D6C589}" dt="2021-10-18T07:37:50.129" v="30" actId="47"/>
          <pc:sldLayoutMkLst>
            <pc:docMk/>
            <pc:sldMasterMk cId="804356386" sldId="2147483738"/>
            <pc:sldLayoutMk cId="1279736334" sldId="2147483746"/>
          </pc:sldLayoutMkLst>
        </pc:sldLayoutChg>
        <pc:sldLayoutChg chg="del">
          <pc:chgData name="胡 翌霖" userId="a9a41afe759712f0" providerId="LiveId" clId="{ADB5898D-954A-4CE3-A627-A0D4F2D6C589}" dt="2021-10-18T07:37:50.129" v="30" actId="47"/>
          <pc:sldLayoutMkLst>
            <pc:docMk/>
            <pc:sldMasterMk cId="804356386" sldId="2147483738"/>
            <pc:sldLayoutMk cId="4083003183" sldId="2147483747"/>
          </pc:sldLayoutMkLst>
        </pc:sldLayoutChg>
        <pc:sldLayoutChg chg="del">
          <pc:chgData name="胡 翌霖" userId="a9a41afe759712f0" providerId="LiveId" clId="{ADB5898D-954A-4CE3-A627-A0D4F2D6C589}" dt="2021-10-18T07:37:50.129" v="30" actId="47"/>
          <pc:sldLayoutMkLst>
            <pc:docMk/>
            <pc:sldMasterMk cId="804356386" sldId="2147483738"/>
            <pc:sldLayoutMk cId="2674035512" sldId="2147483748"/>
          </pc:sldLayoutMkLst>
        </pc:sldLayoutChg>
        <pc:sldLayoutChg chg="del">
          <pc:chgData name="胡 翌霖" userId="a9a41afe759712f0" providerId="LiveId" clId="{ADB5898D-954A-4CE3-A627-A0D4F2D6C589}" dt="2021-10-18T07:37:50.129" v="30" actId="47"/>
          <pc:sldLayoutMkLst>
            <pc:docMk/>
            <pc:sldMasterMk cId="804356386" sldId="2147483738"/>
            <pc:sldLayoutMk cId="2345408013" sldId="2147483749"/>
          </pc:sldLayoutMkLst>
        </pc:sldLayoutChg>
      </pc:sldMasterChg>
    </pc:docChg>
  </pc:docChgLst>
  <pc:docChgLst>
    <pc:chgData name="翌霖 胡" userId="a9a41afe759712f0" providerId="LiveId" clId="{08E45C3D-2C7B-4DC3-BEF1-6516CECD9F72}"/>
    <pc:docChg chg="undo custSel addSld delSld modSld">
      <pc:chgData name="翌霖 胡" userId="a9a41afe759712f0" providerId="LiveId" clId="{08E45C3D-2C7B-4DC3-BEF1-6516CECD9F72}" dt="2023-12-26T07:09:23.966" v="34"/>
      <pc:docMkLst>
        <pc:docMk/>
      </pc:docMkLst>
      <pc:sldChg chg="modSp mod">
        <pc:chgData name="翌霖 胡" userId="a9a41afe759712f0" providerId="LiveId" clId="{08E45C3D-2C7B-4DC3-BEF1-6516CECD9F72}" dt="2023-12-26T07:09:23.966" v="34"/>
        <pc:sldMkLst>
          <pc:docMk/>
          <pc:sldMk cId="492686361" sldId="323"/>
        </pc:sldMkLst>
        <pc:spChg chg="mod">
          <ac:chgData name="翌霖 胡" userId="a9a41afe759712f0" providerId="LiveId" clId="{08E45C3D-2C7B-4DC3-BEF1-6516CECD9F72}" dt="2023-12-26T07:09:23.966" v="34"/>
          <ac:spMkLst>
            <pc:docMk/>
            <pc:sldMk cId="492686361" sldId="323"/>
            <ac:spMk id="2" creationId="{96233937-605F-48FE-B429-90F8B7CEFBBD}"/>
          </ac:spMkLst>
        </pc:spChg>
        <pc:spChg chg="mod">
          <ac:chgData name="翌霖 胡" userId="a9a41afe759712f0" providerId="LiveId" clId="{08E45C3D-2C7B-4DC3-BEF1-6516CECD9F72}" dt="2023-12-25T16:36:40.901" v="5" actId="27636"/>
          <ac:spMkLst>
            <pc:docMk/>
            <pc:sldMk cId="492686361" sldId="323"/>
            <ac:spMk id="3" creationId="{267E10EB-7DC3-48A3-9FC5-EAD150663D6E}"/>
          </ac:spMkLst>
        </pc:spChg>
      </pc:sldChg>
      <pc:sldChg chg="addSp delSp add del setBg delDesignElem">
        <pc:chgData name="翌霖 胡" userId="a9a41afe759712f0" providerId="LiveId" clId="{08E45C3D-2C7B-4DC3-BEF1-6516CECD9F72}" dt="2023-12-25T16:40:52.727" v="28"/>
        <pc:sldMkLst>
          <pc:docMk/>
          <pc:sldMk cId="1236543738" sldId="328"/>
        </pc:sldMkLst>
        <pc:spChg chg="add del">
          <ac:chgData name="翌霖 胡" userId="a9a41afe759712f0" providerId="LiveId" clId="{08E45C3D-2C7B-4DC3-BEF1-6516CECD9F72}" dt="2023-12-25T16:40:52.727" v="28"/>
          <ac:spMkLst>
            <pc:docMk/>
            <pc:sldMk cId="1236543738" sldId="328"/>
            <ac:spMk id="5" creationId="{777A147A-9ED8-46B4-8660-1B3C2AA880B5}"/>
          </ac:spMkLst>
        </pc:spChg>
        <pc:spChg chg="add del">
          <ac:chgData name="翌霖 胡" userId="a9a41afe759712f0" providerId="LiveId" clId="{08E45C3D-2C7B-4DC3-BEF1-6516CECD9F72}" dt="2023-12-25T16:40:52.727" v="28"/>
          <ac:spMkLst>
            <pc:docMk/>
            <pc:sldMk cId="1236543738" sldId="328"/>
            <ac:spMk id="6" creationId="{5D6C15A0-C087-4593-8414-2B4EC1CDC3DE}"/>
          </ac:spMkLst>
        </pc:spChg>
      </pc:sldChg>
      <pc:sldChg chg="addSp delSp modSp mod">
        <pc:chgData name="翌霖 胡" userId="a9a41afe759712f0" providerId="LiveId" clId="{08E45C3D-2C7B-4DC3-BEF1-6516CECD9F72}" dt="2023-12-25T16:41:18.395" v="31" actId="26606"/>
        <pc:sldMkLst>
          <pc:docMk/>
          <pc:sldMk cId="1483664424" sldId="342"/>
        </pc:sldMkLst>
        <pc:spChg chg="mod">
          <ac:chgData name="翌霖 胡" userId="a9a41afe759712f0" providerId="LiveId" clId="{08E45C3D-2C7B-4DC3-BEF1-6516CECD9F72}" dt="2023-12-25T16:41:18.395" v="31" actId="26606"/>
          <ac:spMkLst>
            <pc:docMk/>
            <pc:sldMk cId="1483664424" sldId="342"/>
            <ac:spMk id="2" creationId="{C7D1B401-4CD8-4151-A1A3-65E228B6B4C4}"/>
          </ac:spMkLst>
        </pc:spChg>
        <pc:spChg chg="mod">
          <ac:chgData name="翌霖 胡" userId="a9a41afe759712f0" providerId="LiveId" clId="{08E45C3D-2C7B-4DC3-BEF1-6516CECD9F72}" dt="2023-12-25T16:41:18.395" v="31" actId="26606"/>
          <ac:spMkLst>
            <pc:docMk/>
            <pc:sldMk cId="1483664424" sldId="342"/>
            <ac:spMk id="3" creationId="{C0898412-2EC6-41C4-90DA-A311E14024F0}"/>
          </ac:spMkLst>
        </pc:spChg>
        <pc:spChg chg="add del">
          <ac:chgData name="翌霖 胡" userId="a9a41afe759712f0" providerId="LiveId" clId="{08E45C3D-2C7B-4DC3-BEF1-6516CECD9F72}" dt="2023-12-25T16:41:18.395" v="31" actId="26606"/>
          <ac:spMkLst>
            <pc:docMk/>
            <pc:sldMk cId="1483664424" sldId="342"/>
            <ac:spMk id="5" creationId="{100EDD19-6802-4EC3-95CE-CFFAB042CFD6}"/>
          </ac:spMkLst>
        </pc:spChg>
        <pc:spChg chg="add del">
          <ac:chgData name="翌霖 胡" userId="a9a41afe759712f0" providerId="LiveId" clId="{08E45C3D-2C7B-4DC3-BEF1-6516CECD9F72}" dt="2023-12-25T16:41:18.395" v="31" actId="26606"/>
          <ac:spMkLst>
            <pc:docMk/>
            <pc:sldMk cId="1483664424" sldId="342"/>
            <ac:spMk id="6" creationId="{DB17E863-922E-4C26-BD64-E8FD41D28661}"/>
          </ac:spMkLst>
        </pc:spChg>
        <pc:spChg chg="add del">
          <ac:chgData name="翌霖 胡" userId="a9a41afe759712f0" providerId="LiveId" clId="{08E45C3D-2C7B-4DC3-BEF1-6516CECD9F72}" dt="2023-12-25T16:41:18.386" v="30" actId="26606"/>
          <ac:spMkLst>
            <pc:docMk/>
            <pc:sldMk cId="1483664424" sldId="342"/>
            <ac:spMk id="11" creationId="{777A147A-9ED8-46B4-8660-1B3C2AA880B5}"/>
          </ac:spMkLst>
        </pc:spChg>
        <pc:spChg chg="add del">
          <ac:chgData name="翌霖 胡" userId="a9a41afe759712f0" providerId="LiveId" clId="{08E45C3D-2C7B-4DC3-BEF1-6516CECD9F72}" dt="2023-12-25T16:41:18.386" v="30" actId="26606"/>
          <ac:spMkLst>
            <pc:docMk/>
            <pc:sldMk cId="1483664424" sldId="342"/>
            <ac:spMk id="13" creationId="{5D6C15A0-C087-4593-8414-2B4EC1CDC3DE}"/>
          </ac:spMkLst>
        </pc:spChg>
        <pc:spChg chg="add">
          <ac:chgData name="翌霖 胡" userId="a9a41afe759712f0" providerId="LiveId" clId="{08E45C3D-2C7B-4DC3-BEF1-6516CECD9F72}" dt="2023-12-25T16:41:18.395" v="31" actId="26606"/>
          <ac:spMkLst>
            <pc:docMk/>
            <pc:sldMk cId="1483664424" sldId="342"/>
            <ac:spMk id="15" creationId="{450D3AD2-FA80-415F-A9CE-54D884561CD7}"/>
          </ac:spMkLst>
        </pc:spChg>
        <pc:spChg chg="add">
          <ac:chgData name="翌霖 胡" userId="a9a41afe759712f0" providerId="LiveId" clId="{08E45C3D-2C7B-4DC3-BEF1-6516CECD9F72}" dt="2023-12-25T16:41:18.395" v="31" actId="26606"/>
          <ac:spMkLst>
            <pc:docMk/>
            <pc:sldMk cId="1483664424" sldId="342"/>
            <ac:spMk id="16" creationId="{70DFC902-7D23-471A-B557-B6B6917D7A0D}"/>
          </ac:spMkLst>
        </pc:spChg>
        <pc:spChg chg="add">
          <ac:chgData name="翌霖 胡" userId="a9a41afe759712f0" providerId="LiveId" clId="{08E45C3D-2C7B-4DC3-BEF1-6516CECD9F72}" dt="2023-12-25T16:41:18.395" v="31" actId="26606"/>
          <ac:spMkLst>
            <pc:docMk/>
            <pc:sldMk cId="1483664424" sldId="342"/>
            <ac:spMk id="17" creationId="{A55D5633-D557-4DCA-982C-FF36EB7A1C00}"/>
          </ac:spMkLst>
        </pc:spChg>
      </pc:sldChg>
      <pc:sldChg chg="addSp delSp add del setBg delDesignElem">
        <pc:chgData name="翌霖 胡" userId="a9a41afe759712f0" providerId="LiveId" clId="{08E45C3D-2C7B-4DC3-BEF1-6516CECD9F72}" dt="2023-12-25T16:36:53.196" v="9"/>
        <pc:sldMkLst>
          <pc:docMk/>
          <pc:sldMk cId="395504671" sldId="348"/>
        </pc:sldMkLst>
        <pc:spChg chg="add del">
          <ac:chgData name="翌霖 胡" userId="a9a41afe759712f0" providerId="LiveId" clId="{08E45C3D-2C7B-4DC3-BEF1-6516CECD9F72}" dt="2023-12-25T16:36:53.150" v="8"/>
          <ac:spMkLst>
            <pc:docMk/>
            <pc:sldMk cId="395504671" sldId="348"/>
            <ac:spMk id="37" creationId="{C0763A76-9F1C-4FC5-82B7-DD475DA461B2}"/>
          </ac:spMkLst>
        </pc:spChg>
        <pc:spChg chg="add del">
          <ac:chgData name="翌霖 胡" userId="a9a41afe759712f0" providerId="LiveId" clId="{08E45C3D-2C7B-4DC3-BEF1-6516CECD9F72}" dt="2023-12-25T16:36:53.150" v="8"/>
          <ac:spMkLst>
            <pc:docMk/>
            <pc:sldMk cId="395504671" sldId="348"/>
            <ac:spMk id="39" creationId="{E81BF4F6-F2CF-4984-9D14-D6966D92F99F}"/>
          </ac:spMkLst>
        </pc:spChg>
      </pc:sldChg>
      <pc:sldChg chg="addSp delSp modSp add del mod setBg delDesignElem">
        <pc:chgData name="翌霖 胡" userId="a9a41afe759712f0" providerId="LiveId" clId="{08E45C3D-2C7B-4DC3-BEF1-6516CECD9F72}" dt="2023-12-25T16:39:46.253" v="25" actId="26606"/>
        <pc:sldMkLst>
          <pc:docMk/>
          <pc:sldMk cId="1911930593" sldId="356"/>
        </pc:sldMkLst>
        <pc:spChg chg="mod">
          <ac:chgData name="翌霖 胡" userId="a9a41afe759712f0" providerId="LiveId" clId="{08E45C3D-2C7B-4DC3-BEF1-6516CECD9F72}" dt="2023-12-25T16:39:46.253" v="25" actId="26606"/>
          <ac:spMkLst>
            <pc:docMk/>
            <pc:sldMk cId="1911930593" sldId="356"/>
            <ac:spMk id="2" creationId="{37336984-EFA8-6281-982B-96DB98A77599}"/>
          </ac:spMkLst>
        </pc:spChg>
        <pc:spChg chg="mod">
          <ac:chgData name="翌霖 胡" userId="a9a41afe759712f0" providerId="LiveId" clId="{08E45C3D-2C7B-4DC3-BEF1-6516CECD9F72}" dt="2023-12-25T16:39:46.253" v="25" actId="26606"/>
          <ac:spMkLst>
            <pc:docMk/>
            <pc:sldMk cId="1911930593" sldId="356"/>
            <ac:spMk id="3" creationId="{8C79EA8C-64B2-549A-8101-0F9EF04D1302}"/>
          </ac:spMkLst>
        </pc:spChg>
        <pc:spChg chg="add del">
          <ac:chgData name="翌霖 胡" userId="a9a41afe759712f0" providerId="LiveId" clId="{08E45C3D-2C7B-4DC3-BEF1-6516CECD9F72}" dt="2023-12-25T16:39:46.253" v="25" actId="26606"/>
          <ac:spMkLst>
            <pc:docMk/>
            <pc:sldMk cId="1911930593" sldId="356"/>
            <ac:spMk id="8" creationId="{777A147A-9ED8-46B4-8660-1B3C2AA880B5}"/>
          </ac:spMkLst>
        </pc:spChg>
        <pc:spChg chg="add del">
          <ac:chgData name="翌霖 胡" userId="a9a41afe759712f0" providerId="LiveId" clId="{08E45C3D-2C7B-4DC3-BEF1-6516CECD9F72}" dt="2023-12-25T16:39:46.253" v="25" actId="26606"/>
          <ac:spMkLst>
            <pc:docMk/>
            <pc:sldMk cId="1911930593" sldId="356"/>
            <ac:spMk id="10" creationId="{5D6C15A0-C087-4593-8414-2B4EC1CDC3DE}"/>
          </ac:spMkLst>
        </pc:spChg>
        <pc:spChg chg="add">
          <ac:chgData name="翌霖 胡" userId="a9a41afe759712f0" providerId="LiveId" clId="{08E45C3D-2C7B-4DC3-BEF1-6516CECD9F72}" dt="2023-12-25T16:39:46.253" v="25" actId="26606"/>
          <ac:spMkLst>
            <pc:docMk/>
            <pc:sldMk cId="1911930593" sldId="356"/>
            <ac:spMk id="15" creationId="{100EDD19-6802-4EC3-95CE-CFFAB042CFD6}"/>
          </ac:spMkLst>
        </pc:spChg>
        <pc:spChg chg="add">
          <ac:chgData name="翌霖 胡" userId="a9a41afe759712f0" providerId="LiveId" clId="{08E45C3D-2C7B-4DC3-BEF1-6516CECD9F72}" dt="2023-12-25T16:39:46.253" v="25" actId="26606"/>
          <ac:spMkLst>
            <pc:docMk/>
            <pc:sldMk cId="1911930593" sldId="356"/>
            <ac:spMk id="17" creationId="{DB17E863-922E-4C26-BD64-E8FD41D28661}"/>
          </ac:spMkLst>
        </pc:spChg>
      </pc:sldChg>
    </pc:docChg>
  </pc:docChgLst>
  <pc:docChgLst>
    <pc:chgData name="胡 翌霖" userId="a9a41afe759712f0" providerId="LiveId" clId="{F9953682-016E-4035-838B-BA9CC2260A47}"/>
    <pc:docChg chg="custSel addSld delSld modSld delMainMaster">
      <pc:chgData name="胡 翌霖" userId="a9a41afe759712f0" providerId="LiveId" clId="{F9953682-016E-4035-838B-BA9CC2260A47}" dt="2022-11-28T07:36:11.521" v="10" actId="478"/>
      <pc:docMkLst>
        <pc:docMk/>
      </pc:docMkLst>
      <pc:sldChg chg="del">
        <pc:chgData name="胡 翌霖" userId="a9a41afe759712f0" providerId="LiveId" clId="{F9953682-016E-4035-838B-BA9CC2260A47}" dt="2022-11-28T07:36:05.828" v="1" actId="47"/>
        <pc:sldMkLst>
          <pc:docMk/>
          <pc:sldMk cId="1380600512" sldId="257"/>
        </pc:sldMkLst>
      </pc:sldChg>
      <pc:sldChg chg="del">
        <pc:chgData name="胡 翌霖" userId="a9a41afe759712f0" providerId="LiveId" clId="{F9953682-016E-4035-838B-BA9CC2260A47}" dt="2022-11-28T07:36:05.828" v="1" actId="47"/>
        <pc:sldMkLst>
          <pc:docMk/>
          <pc:sldMk cId="1949174170" sldId="258"/>
        </pc:sldMkLst>
      </pc:sldChg>
      <pc:sldChg chg="del">
        <pc:chgData name="胡 翌霖" userId="a9a41afe759712f0" providerId="LiveId" clId="{F9953682-016E-4035-838B-BA9CC2260A47}" dt="2022-11-28T07:36:05.828" v="1" actId="47"/>
        <pc:sldMkLst>
          <pc:docMk/>
          <pc:sldMk cId="2195880775" sldId="266"/>
        </pc:sldMkLst>
      </pc:sldChg>
      <pc:sldChg chg="del">
        <pc:chgData name="胡 翌霖" userId="a9a41afe759712f0" providerId="LiveId" clId="{F9953682-016E-4035-838B-BA9CC2260A47}" dt="2022-11-28T07:36:05.828" v="1" actId="47"/>
        <pc:sldMkLst>
          <pc:docMk/>
          <pc:sldMk cId="2578423711" sldId="268"/>
        </pc:sldMkLst>
      </pc:sldChg>
      <pc:sldChg chg="del">
        <pc:chgData name="胡 翌霖" userId="a9a41afe759712f0" providerId="LiveId" clId="{F9953682-016E-4035-838B-BA9CC2260A47}" dt="2022-11-28T07:36:05.828" v="1" actId="47"/>
        <pc:sldMkLst>
          <pc:docMk/>
          <pc:sldMk cId="721241623" sldId="270"/>
        </pc:sldMkLst>
      </pc:sldChg>
      <pc:sldChg chg="del">
        <pc:chgData name="胡 翌霖" userId="a9a41afe759712f0" providerId="LiveId" clId="{F9953682-016E-4035-838B-BA9CC2260A47}" dt="2022-11-28T07:36:05.828" v="1" actId="47"/>
        <pc:sldMkLst>
          <pc:docMk/>
          <pc:sldMk cId="4207655956" sldId="271"/>
        </pc:sldMkLst>
      </pc:sldChg>
      <pc:sldChg chg="del">
        <pc:chgData name="胡 翌霖" userId="a9a41afe759712f0" providerId="LiveId" clId="{F9953682-016E-4035-838B-BA9CC2260A47}" dt="2022-11-28T07:36:05.828" v="1" actId="47"/>
        <pc:sldMkLst>
          <pc:docMk/>
          <pc:sldMk cId="925722310" sldId="272"/>
        </pc:sldMkLst>
      </pc:sldChg>
      <pc:sldChg chg="del">
        <pc:chgData name="胡 翌霖" userId="a9a41afe759712f0" providerId="LiveId" clId="{F9953682-016E-4035-838B-BA9CC2260A47}" dt="2022-11-28T07:36:05.828" v="1" actId="47"/>
        <pc:sldMkLst>
          <pc:docMk/>
          <pc:sldMk cId="51729986" sldId="273"/>
        </pc:sldMkLst>
      </pc:sldChg>
      <pc:sldChg chg="del">
        <pc:chgData name="胡 翌霖" userId="a9a41afe759712f0" providerId="LiveId" clId="{F9953682-016E-4035-838B-BA9CC2260A47}" dt="2022-11-28T07:36:05.828" v="1" actId="47"/>
        <pc:sldMkLst>
          <pc:docMk/>
          <pc:sldMk cId="4206791117" sldId="274"/>
        </pc:sldMkLst>
      </pc:sldChg>
      <pc:sldChg chg="del">
        <pc:chgData name="胡 翌霖" userId="a9a41afe759712f0" providerId="LiveId" clId="{F9953682-016E-4035-838B-BA9CC2260A47}" dt="2022-11-28T07:36:05.828" v="1" actId="47"/>
        <pc:sldMkLst>
          <pc:docMk/>
          <pc:sldMk cId="1469287962" sldId="275"/>
        </pc:sldMkLst>
      </pc:sldChg>
      <pc:sldChg chg="del">
        <pc:chgData name="胡 翌霖" userId="a9a41afe759712f0" providerId="LiveId" clId="{F9953682-016E-4035-838B-BA9CC2260A47}" dt="2022-11-28T07:36:05.828" v="1" actId="47"/>
        <pc:sldMkLst>
          <pc:docMk/>
          <pc:sldMk cId="183205621" sldId="280"/>
        </pc:sldMkLst>
      </pc:sldChg>
      <pc:sldChg chg="del">
        <pc:chgData name="胡 翌霖" userId="a9a41afe759712f0" providerId="LiveId" clId="{F9953682-016E-4035-838B-BA9CC2260A47}" dt="2022-11-28T07:36:05.828" v="1" actId="47"/>
        <pc:sldMkLst>
          <pc:docMk/>
          <pc:sldMk cId="3460896627" sldId="283"/>
        </pc:sldMkLst>
      </pc:sldChg>
      <pc:sldChg chg="del">
        <pc:chgData name="胡 翌霖" userId="a9a41afe759712f0" providerId="LiveId" clId="{F9953682-016E-4035-838B-BA9CC2260A47}" dt="2022-11-28T07:36:05.828" v="1" actId="47"/>
        <pc:sldMkLst>
          <pc:docMk/>
          <pc:sldMk cId="3473719184" sldId="289"/>
        </pc:sldMkLst>
      </pc:sldChg>
      <pc:sldChg chg="del">
        <pc:chgData name="胡 翌霖" userId="a9a41afe759712f0" providerId="LiveId" clId="{F9953682-016E-4035-838B-BA9CC2260A47}" dt="2022-11-28T07:36:05.828" v="1" actId="47"/>
        <pc:sldMkLst>
          <pc:docMk/>
          <pc:sldMk cId="3391964829" sldId="291"/>
        </pc:sldMkLst>
      </pc:sldChg>
      <pc:sldChg chg="del">
        <pc:chgData name="胡 翌霖" userId="a9a41afe759712f0" providerId="LiveId" clId="{F9953682-016E-4035-838B-BA9CC2260A47}" dt="2022-11-28T07:36:05.828" v="1" actId="47"/>
        <pc:sldMkLst>
          <pc:docMk/>
          <pc:sldMk cId="1826640154" sldId="292"/>
        </pc:sldMkLst>
      </pc:sldChg>
      <pc:sldChg chg="del">
        <pc:chgData name="胡 翌霖" userId="a9a41afe759712f0" providerId="LiveId" clId="{F9953682-016E-4035-838B-BA9CC2260A47}" dt="2022-11-28T07:36:05.828" v="1" actId="47"/>
        <pc:sldMkLst>
          <pc:docMk/>
          <pc:sldMk cId="2785450162" sldId="294"/>
        </pc:sldMkLst>
      </pc:sldChg>
      <pc:sldChg chg="del">
        <pc:chgData name="胡 翌霖" userId="a9a41afe759712f0" providerId="LiveId" clId="{F9953682-016E-4035-838B-BA9CC2260A47}" dt="2022-11-28T07:36:05.828" v="1" actId="47"/>
        <pc:sldMkLst>
          <pc:docMk/>
          <pc:sldMk cId="1249042719" sldId="295"/>
        </pc:sldMkLst>
      </pc:sldChg>
      <pc:sldChg chg="del">
        <pc:chgData name="胡 翌霖" userId="a9a41afe759712f0" providerId="LiveId" clId="{F9953682-016E-4035-838B-BA9CC2260A47}" dt="2022-11-28T07:36:05.828" v="1" actId="47"/>
        <pc:sldMkLst>
          <pc:docMk/>
          <pc:sldMk cId="1323679579" sldId="296"/>
        </pc:sldMkLst>
      </pc:sldChg>
      <pc:sldChg chg="del">
        <pc:chgData name="胡 翌霖" userId="a9a41afe759712f0" providerId="LiveId" clId="{F9953682-016E-4035-838B-BA9CC2260A47}" dt="2022-11-28T07:36:05.828" v="1" actId="47"/>
        <pc:sldMkLst>
          <pc:docMk/>
          <pc:sldMk cId="791872080" sldId="297"/>
        </pc:sldMkLst>
      </pc:sldChg>
      <pc:sldChg chg="del">
        <pc:chgData name="胡 翌霖" userId="a9a41afe759712f0" providerId="LiveId" clId="{F9953682-016E-4035-838B-BA9CC2260A47}" dt="2022-11-28T07:36:05.828" v="1" actId="47"/>
        <pc:sldMkLst>
          <pc:docMk/>
          <pc:sldMk cId="1962352998" sldId="306"/>
        </pc:sldMkLst>
      </pc:sldChg>
      <pc:sldChg chg="del">
        <pc:chgData name="胡 翌霖" userId="a9a41afe759712f0" providerId="LiveId" clId="{F9953682-016E-4035-838B-BA9CC2260A47}" dt="2022-11-28T07:36:05.828" v="1" actId="47"/>
        <pc:sldMkLst>
          <pc:docMk/>
          <pc:sldMk cId="1326418199" sldId="307"/>
        </pc:sldMkLst>
      </pc:sldChg>
      <pc:sldChg chg="del">
        <pc:chgData name="胡 翌霖" userId="a9a41afe759712f0" providerId="LiveId" clId="{F9953682-016E-4035-838B-BA9CC2260A47}" dt="2022-11-28T07:36:05.828" v="1" actId="47"/>
        <pc:sldMkLst>
          <pc:docMk/>
          <pc:sldMk cId="1334810200" sldId="308"/>
        </pc:sldMkLst>
      </pc:sldChg>
      <pc:sldChg chg="del">
        <pc:chgData name="胡 翌霖" userId="a9a41afe759712f0" providerId="LiveId" clId="{F9953682-016E-4035-838B-BA9CC2260A47}" dt="2022-11-28T07:36:05.828" v="1" actId="47"/>
        <pc:sldMkLst>
          <pc:docMk/>
          <pc:sldMk cId="3142650304" sldId="309"/>
        </pc:sldMkLst>
      </pc:sldChg>
      <pc:sldChg chg="del">
        <pc:chgData name="胡 翌霖" userId="a9a41afe759712f0" providerId="LiveId" clId="{F9953682-016E-4035-838B-BA9CC2260A47}" dt="2022-11-28T07:36:05.828" v="1" actId="47"/>
        <pc:sldMkLst>
          <pc:docMk/>
          <pc:sldMk cId="89116847" sldId="310"/>
        </pc:sldMkLst>
      </pc:sldChg>
      <pc:sldChg chg="del">
        <pc:chgData name="胡 翌霖" userId="a9a41afe759712f0" providerId="LiveId" clId="{F9953682-016E-4035-838B-BA9CC2260A47}" dt="2022-11-28T07:36:05.828" v="1" actId="47"/>
        <pc:sldMkLst>
          <pc:docMk/>
          <pc:sldMk cId="1792000837" sldId="311"/>
        </pc:sldMkLst>
      </pc:sldChg>
      <pc:sldChg chg="del">
        <pc:chgData name="胡 翌霖" userId="a9a41afe759712f0" providerId="LiveId" clId="{F9953682-016E-4035-838B-BA9CC2260A47}" dt="2022-11-28T07:36:05.828" v="1" actId="47"/>
        <pc:sldMkLst>
          <pc:docMk/>
          <pc:sldMk cId="1322726805" sldId="312"/>
        </pc:sldMkLst>
      </pc:sldChg>
      <pc:sldChg chg="del">
        <pc:chgData name="胡 翌霖" userId="a9a41afe759712f0" providerId="LiveId" clId="{F9953682-016E-4035-838B-BA9CC2260A47}" dt="2022-11-28T07:36:05.828" v="1" actId="47"/>
        <pc:sldMkLst>
          <pc:docMk/>
          <pc:sldMk cId="518240982" sldId="313"/>
        </pc:sldMkLst>
      </pc:sldChg>
      <pc:sldChg chg="del">
        <pc:chgData name="胡 翌霖" userId="a9a41afe759712f0" providerId="LiveId" clId="{F9953682-016E-4035-838B-BA9CC2260A47}" dt="2022-11-28T07:36:05.828" v="1" actId="47"/>
        <pc:sldMkLst>
          <pc:docMk/>
          <pc:sldMk cId="109649086" sldId="314"/>
        </pc:sldMkLst>
      </pc:sldChg>
      <pc:sldChg chg="del">
        <pc:chgData name="胡 翌霖" userId="a9a41afe759712f0" providerId="LiveId" clId="{F9953682-016E-4035-838B-BA9CC2260A47}" dt="2022-11-28T07:36:05.828" v="1" actId="47"/>
        <pc:sldMkLst>
          <pc:docMk/>
          <pc:sldMk cId="3086742504" sldId="315"/>
        </pc:sldMkLst>
      </pc:sldChg>
      <pc:sldChg chg="del">
        <pc:chgData name="胡 翌霖" userId="a9a41afe759712f0" providerId="LiveId" clId="{F9953682-016E-4035-838B-BA9CC2260A47}" dt="2022-11-28T07:36:05.828" v="1" actId="47"/>
        <pc:sldMkLst>
          <pc:docMk/>
          <pc:sldMk cId="350602532" sldId="316"/>
        </pc:sldMkLst>
      </pc:sldChg>
      <pc:sldChg chg="del">
        <pc:chgData name="胡 翌霖" userId="a9a41afe759712f0" providerId="LiveId" clId="{F9953682-016E-4035-838B-BA9CC2260A47}" dt="2022-11-28T07:36:05.828" v="1" actId="47"/>
        <pc:sldMkLst>
          <pc:docMk/>
          <pc:sldMk cId="1175921438" sldId="317"/>
        </pc:sldMkLst>
      </pc:sldChg>
      <pc:sldChg chg="del">
        <pc:chgData name="胡 翌霖" userId="a9a41afe759712f0" providerId="LiveId" clId="{F9953682-016E-4035-838B-BA9CC2260A47}" dt="2022-11-28T07:36:05.828" v="1" actId="47"/>
        <pc:sldMkLst>
          <pc:docMk/>
          <pc:sldMk cId="887280443" sldId="318"/>
        </pc:sldMkLst>
      </pc:sldChg>
      <pc:sldChg chg="del">
        <pc:chgData name="胡 翌霖" userId="a9a41afe759712f0" providerId="LiveId" clId="{F9953682-016E-4035-838B-BA9CC2260A47}" dt="2022-11-28T07:36:05.828" v="1" actId="47"/>
        <pc:sldMkLst>
          <pc:docMk/>
          <pc:sldMk cId="3883720678" sldId="319"/>
        </pc:sldMkLst>
      </pc:sldChg>
      <pc:sldChg chg="del">
        <pc:chgData name="胡 翌霖" userId="a9a41afe759712f0" providerId="LiveId" clId="{F9953682-016E-4035-838B-BA9CC2260A47}" dt="2022-11-28T07:36:05.828" v="1" actId="47"/>
        <pc:sldMkLst>
          <pc:docMk/>
          <pc:sldMk cId="1189533760" sldId="320"/>
        </pc:sldMkLst>
      </pc:sldChg>
      <pc:sldChg chg="del">
        <pc:chgData name="胡 翌霖" userId="a9a41afe759712f0" providerId="LiveId" clId="{F9953682-016E-4035-838B-BA9CC2260A47}" dt="2022-11-28T07:36:05.828" v="1" actId="47"/>
        <pc:sldMkLst>
          <pc:docMk/>
          <pc:sldMk cId="31574051" sldId="321"/>
        </pc:sldMkLst>
      </pc:sldChg>
      <pc:sldChg chg="del">
        <pc:chgData name="胡 翌霖" userId="a9a41afe759712f0" providerId="LiveId" clId="{F9953682-016E-4035-838B-BA9CC2260A47}" dt="2022-11-28T07:36:05.828" v="1" actId="47"/>
        <pc:sldMkLst>
          <pc:docMk/>
          <pc:sldMk cId="1306024730" sldId="322"/>
        </pc:sldMkLst>
      </pc:sldChg>
      <pc:sldChg chg="delSp modSp mod">
        <pc:chgData name="胡 翌霖" userId="a9a41afe759712f0" providerId="LiveId" clId="{F9953682-016E-4035-838B-BA9CC2260A47}" dt="2022-11-28T07:36:11.521" v="10" actId="478"/>
        <pc:sldMkLst>
          <pc:docMk/>
          <pc:sldMk cId="492686361" sldId="323"/>
        </pc:sldMkLst>
        <pc:spChg chg="mod">
          <ac:chgData name="胡 翌霖" userId="a9a41afe759712f0" providerId="LiveId" clId="{F9953682-016E-4035-838B-BA9CC2260A47}" dt="2022-11-28T07:32:55.638" v="0"/>
          <ac:spMkLst>
            <pc:docMk/>
            <pc:sldMk cId="492686361" sldId="323"/>
            <ac:spMk id="2" creationId="{96233937-605F-48FE-B429-90F8B7CEFBBD}"/>
          </ac:spMkLst>
        </pc:spChg>
        <pc:picChg chg="del">
          <ac:chgData name="胡 翌霖" userId="a9a41afe759712f0" providerId="LiveId" clId="{F9953682-016E-4035-838B-BA9CC2260A47}" dt="2022-11-28T07:36:11.521" v="10" actId="478"/>
          <ac:picMkLst>
            <pc:docMk/>
            <pc:sldMk cId="492686361" sldId="323"/>
            <ac:picMk id="9" creationId="{94EC8473-B2F2-4716-AC5A-B712E1539588}"/>
          </ac:picMkLst>
        </pc:picChg>
      </pc:sldChg>
      <pc:sldChg chg="new">
        <pc:chgData name="胡 翌霖" userId="a9a41afe759712f0" providerId="LiveId" clId="{F9953682-016E-4035-838B-BA9CC2260A47}" dt="2022-11-28T07:36:07.093" v="2" actId="680"/>
        <pc:sldMkLst>
          <pc:docMk/>
          <pc:sldMk cId="305894743" sldId="324"/>
        </pc:sldMkLst>
      </pc:sldChg>
      <pc:sldChg chg="new">
        <pc:chgData name="胡 翌霖" userId="a9a41afe759712f0" providerId="LiveId" clId="{F9953682-016E-4035-838B-BA9CC2260A47}" dt="2022-11-28T07:36:07.330" v="3" actId="680"/>
        <pc:sldMkLst>
          <pc:docMk/>
          <pc:sldMk cId="1738812830" sldId="325"/>
        </pc:sldMkLst>
      </pc:sldChg>
      <pc:sldChg chg="new">
        <pc:chgData name="胡 翌霖" userId="a9a41afe759712f0" providerId="LiveId" clId="{F9953682-016E-4035-838B-BA9CC2260A47}" dt="2022-11-28T07:36:07.511" v="4" actId="680"/>
        <pc:sldMkLst>
          <pc:docMk/>
          <pc:sldMk cId="1917227189" sldId="326"/>
        </pc:sldMkLst>
      </pc:sldChg>
      <pc:sldChg chg="new">
        <pc:chgData name="胡 翌霖" userId="a9a41afe759712f0" providerId="LiveId" clId="{F9953682-016E-4035-838B-BA9CC2260A47}" dt="2022-11-28T07:36:07.691" v="5" actId="680"/>
        <pc:sldMkLst>
          <pc:docMk/>
          <pc:sldMk cId="3067932236" sldId="327"/>
        </pc:sldMkLst>
      </pc:sldChg>
      <pc:sldChg chg="new">
        <pc:chgData name="胡 翌霖" userId="a9a41afe759712f0" providerId="LiveId" clId="{F9953682-016E-4035-838B-BA9CC2260A47}" dt="2022-11-28T07:36:07.872" v="6" actId="680"/>
        <pc:sldMkLst>
          <pc:docMk/>
          <pc:sldMk cId="3943441948" sldId="328"/>
        </pc:sldMkLst>
      </pc:sldChg>
      <pc:sldChg chg="new">
        <pc:chgData name="胡 翌霖" userId="a9a41afe759712f0" providerId="LiveId" clId="{F9953682-016E-4035-838B-BA9CC2260A47}" dt="2022-11-28T07:36:08.069" v="7" actId="680"/>
        <pc:sldMkLst>
          <pc:docMk/>
          <pc:sldMk cId="982788189" sldId="329"/>
        </pc:sldMkLst>
      </pc:sldChg>
      <pc:sldChg chg="new">
        <pc:chgData name="胡 翌霖" userId="a9a41afe759712f0" providerId="LiveId" clId="{F9953682-016E-4035-838B-BA9CC2260A47}" dt="2022-11-28T07:36:08.248" v="8" actId="680"/>
        <pc:sldMkLst>
          <pc:docMk/>
          <pc:sldMk cId="4213900555" sldId="330"/>
        </pc:sldMkLst>
      </pc:sldChg>
      <pc:sldChg chg="new">
        <pc:chgData name="胡 翌霖" userId="a9a41afe759712f0" providerId="LiveId" clId="{F9953682-016E-4035-838B-BA9CC2260A47}" dt="2022-11-28T07:36:08.456" v="9" actId="680"/>
        <pc:sldMkLst>
          <pc:docMk/>
          <pc:sldMk cId="1072850232" sldId="331"/>
        </pc:sldMkLst>
      </pc:sldChg>
      <pc:sldChg chg="del">
        <pc:chgData name="胡 翌霖" userId="a9a41afe759712f0" providerId="LiveId" clId="{F9953682-016E-4035-838B-BA9CC2260A47}" dt="2022-11-28T07:36:05.828" v="1" actId="47"/>
        <pc:sldMkLst>
          <pc:docMk/>
          <pc:sldMk cId="779076877" sldId="333"/>
        </pc:sldMkLst>
      </pc:sldChg>
      <pc:sldChg chg="del">
        <pc:chgData name="胡 翌霖" userId="a9a41afe759712f0" providerId="LiveId" clId="{F9953682-016E-4035-838B-BA9CC2260A47}" dt="2022-11-28T07:36:05.828" v="1" actId="47"/>
        <pc:sldMkLst>
          <pc:docMk/>
          <pc:sldMk cId="1813886282" sldId="334"/>
        </pc:sldMkLst>
      </pc:sldChg>
      <pc:sldChg chg="del">
        <pc:chgData name="胡 翌霖" userId="a9a41afe759712f0" providerId="LiveId" clId="{F9953682-016E-4035-838B-BA9CC2260A47}" dt="2022-11-28T07:36:05.828" v="1" actId="47"/>
        <pc:sldMkLst>
          <pc:docMk/>
          <pc:sldMk cId="3944447874" sldId="335"/>
        </pc:sldMkLst>
      </pc:sldChg>
      <pc:sldChg chg="del">
        <pc:chgData name="胡 翌霖" userId="a9a41afe759712f0" providerId="LiveId" clId="{F9953682-016E-4035-838B-BA9CC2260A47}" dt="2022-11-28T07:36:05.828" v="1" actId="47"/>
        <pc:sldMkLst>
          <pc:docMk/>
          <pc:sldMk cId="1741677390" sldId="336"/>
        </pc:sldMkLst>
      </pc:sldChg>
      <pc:sldChg chg="del">
        <pc:chgData name="胡 翌霖" userId="a9a41afe759712f0" providerId="LiveId" clId="{F9953682-016E-4035-838B-BA9CC2260A47}" dt="2022-11-28T07:36:05.828" v="1" actId="47"/>
        <pc:sldMkLst>
          <pc:docMk/>
          <pc:sldMk cId="3318524094" sldId="337"/>
        </pc:sldMkLst>
      </pc:sldChg>
      <pc:sldChg chg="del">
        <pc:chgData name="胡 翌霖" userId="a9a41afe759712f0" providerId="LiveId" clId="{F9953682-016E-4035-838B-BA9CC2260A47}" dt="2022-11-28T07:36:05.828" v="1" actId="47"/>
        <pc:sldMkLst>
          <pc:docMk/>
          <pc:sldMk cId="793061207" sldId="339"/>
        </pc:sldMkLst>
      </pc:sldChg>
      <pc:sldChg chg="del">
        <pc:chgData name="胡 翌霖" userId="a9a41afe759712f0" providerId="LiveId" clId="{F9953682-016E-4035-838B-BA9CC2260A47}" dt="2022-11-28T07:36:05.828" v="1" actId="47"/>
        <pc:sldMkLst>
          <pc:docMk/>
          <pc:sldMk cId="774437506" sldId="341"/>
        </pc:sldMkLst>
      </pc:sldChg>
      <pc:sldChg chg="del">
        <pc:chgData name="胡 翌霖" userId="a9a41afe759712f0" providerId="LiveId" clId="{F9953682-016E-4035-838B-BA9CC2260A47}" dt="2022-11-28T07:36:05.828" v="1" actId="47"/>
        <pc:sldMkLst>
          <pc:docMk/>
          <pc:sldMk cId="817376323" sldId="343"/>
        </pc:sldMkLst>
      </pc:sldChg>
      <pc:sldChg chg="del">
        <pc:chgData name="胡 翌霖" userId="a9a41afe759712f0" providerId="LiveId" clId="{F9953682-016E-4035-838B-BA9CC2260A47}" dt="2022-11-28T07:36:05.828" v="1" actId="47"/>
        <pc:sldMkLst>
          <pc:docMk/>
          <pc:sldMk cId="381529457" sldId="345"/>
        </pc:sldMkLst>
      </pc:sldChg>
      <pc:sldChg chg="del">
        <pc:chgData name="胡 翌霖" userId="a9a41afe759712f0" providerId="LiveId" clId="{F9953682-016E-4035-838B-BA9CC2260A47}" dt="2022-11-28T07:36:05.828" v="1" actId="47"/>
        <pc:sldMkLst>
          <pc:docMk/>
          <pc:sldMk cId="122631231" sldId="346"/>
        </pc:sldMkLst>
      </pc:sldChg>
      <pc:sldChg chg="del">
        <pc:chgData name="胡 翌霖" userId="a9a41afe759712f0" providerId="LiveId" clId="{F9953682-016E-4035-838B-BA9CC2260A47}" dt="2022-11-28T07:36:05.828" v="1" actId="47"/>
        <pc:sldMkLst>
          <pc:docMk/>
          <pc:sldMk cId="584282542" sldId="348"/>
        </pc:sldMkLst>
      </pc:sldChg>
      <pc:sldChg chg="del">
        <pc:chgData name="胡 翌霖" userId="a9a41afe759712f0" providerId="LiveId" clId="{F9953682-016E-4035-838B-BA9CC2260A47}" dt="2022-11-28T07:36:05.828" v="1" actId="47"/>
        <pc:sldMkLst>
          <pc:docMk/>
          <pc:sldMk cId="4171657892" sldId="351"/>
        </pc:sldMkLst>
      </pc:sldChg>
      <pc:sldChg chg="del">
        <pc:chgData name="胡 翌霖" userId="a9a41afe759712f0" providerId="LiveId" clId="{F9953682-016E-4035-838B-BA9CC2260A47}" dt="2022-11-28T07:36:05.828" v="1" actId="47"/>
        <pc:sldMkLst>
          <pc:docMk/>
          <pc:sldMk cId="3516014114" sldId="352"/>
        </pc:sldMkLst>
      </pc:sldChg>
      <pc:sldChg chg="del">
        <pc:chgData name="胡 翌霖" userId="a9a41afe759712f0" providerId="LiveId" clId="{F9953682-016E-4035-838B-BA9CC2260A47}" dt="2022-11-28T07:36:05.828" v="1" actId="47"/>
        <pc:sldMkLst>
          <pc:docMk/>
          <pc:sldMk cId="4214654514" sldId="353"/>
        </pc:sldMkLst>
      </pc:sldChg>
      <pc:sldChg chg="del">
        <pc:chgData name="胡 翌霖" userId="a9a41afe759712f0" providerId="LiveId" clId="{F9953682-016E-4035-838B-BA9CC2260A47}" dt="2022-11-28T07:36:05.828" v="1" actId="47"/>
        <pc:sldMkLst>
          <pc:docMk/>
          <pc:sldMk cId="4059080299" sldId="354"/>
        </pc:sldMkLst>
      </pc:sldChg>
      <pc:sldChg chg="del">
        <pc:chgData name="胡 翌霖" userId="a9a41afe759712f0" providerId="LiveId" clId="{F9953682-016E-4035-838B-BA9CC2260A47}" dt="2022-11-28T07:36:05.828" v="1" actId="47"/>
        <pc:sldMkLst>
          <pc:docMk/>
          <pc:sldMk cId="32795377" sldId="356"/>
        </pc:sldMkLst>
      </pc:sldChg>
      <pc:sldChg chg="del">
        <pc:chgData name="胡 翌霖" userId="a9a41afe759712f0" providerId="LiveId" clId="{F9953682-016E-4035-838B-BA9CC2260A47}" dt="2022-11-28T07:36:05.828" v="1" actId="47"/>
        <pc:sldMkLst>
          <pc:docMk/>
          <pc:sldMk cId="3842657577" sldId="358"/>
        </pc:sldMkLst>
      </pc:sldChg>
      <pc:sldChg chg="del">
        <pc:chgData name="胡 翌霖" userId="a9a41afe759712f0" providerId="LiveId" clId="{F9953682-016E-4035-838B-BA9CC2260A47}" dt="2022-11-28T07:36:05.828" v="1" actId="47"/>
        <pc:sldMkLst>
          <pc:docMk/>
          <pc:sldMk cId="681280344" sldId="359"/>
        </pc:sldMkLst>
      </pc:sldChg>
      <pc:sldChg chg="del">
        <pc:chgData name="胡 翌霖" userId="a9a41afe759712f0" providerId="LiveId" clId="{F9953682-016E-4035-838B-BA9CC2260A47}" dt="2022-11-28T07:36:05.828" v="1" actId="47"/>
        <pc:sldMkLst>
          <pc:docMk/>
          <pc:sldMk cId="702431252" sldId="360"/>
        </pc:sldMkLst>
      </pc:sldChg>
      <pc:sldChg chg="del">
        <pc:chgData name="胡 翌霖" userId="a9a41afe759712f0" providerId="LiveId" clId="{F9953682-016E-4035-838B-BA9CC2260A47}" dt="2022-11-28T07:36:05.828" v="1" actId="47"/>
        <pc:sldMkLst>
          <pc:docMk/>
          <pc:sldMk cId="2154218608" sldId="361"/>
        </pc:sldMkLst>
      </pc:sldChg>
      <pc:sldChg chg="del">
        <pc:chgData name="胡 翌霖" userId="a9a41afe759712f0" providerId="LiveId" clId="{F9953682-016E-4035-838B-BA9CC2260A47}" dt="2022-11-28T07:36:05.828" v="1" actId="47"/>
        <pc:sldMkLst>
          <pc:docMk/>
          <pc:sldMk cId="4050615898" sldId="362"/>
        </pc:sldMkLst>
      </pc:sldChg>
      <pc:sldChg chg="del">
        <pc:chgData name="胡 翌霖" userId="a9a41afe759712f0" providerId="LiveId" clId="{F9953682-016E-4035-838B-BA9CC2260A47}" dt="2022-11-28T07:36:05.828" v="1" actId="47"/>
        <pc:sldMkLst>
          <pc:docMk/>
          <pc:sldMk cId="3122658192" sldId="363"/>
        </pc:sldMkLst>
      </pc:sldChg>
      <pc:sldChg chg="del">
        <pc:chgData name="胡 翌霖" userId="a9a41afe759712f0" providerId="LiveId" clId="{F9953682-016E-4035-838B-BA9CC2260A47}" dt="2022-11-28T07:36:05.828" v="1" actId="47"/>
        <pc:sldMkLst>
          <pc:docMk/>
          <pc:sldMk cId="3131975170" sldId="364"/>
        </pc:sldMkLst>
      </pc:sldChg>
      <pc:sldChg chg="del">
        <pc:chgData name="胡 翌霖" userId="a9a41afe759712f0" providerId="LiveId" clId="{F9953682-016E-4035-838B-BA9CC2260A47}" dt="2022-11-28T07:36:05.828" v="1" actId="47"/>
        <pc:sldMkLst>
          <pc:docMk/>
          <pc:sldMk cId="1065569093" sldId="365"/>
        </pc:sldMkLst>
      </pc:sldChg>
      <pc:sldChg chg="del">
        <pc:chgData name="胡 翌霖" userId="a9a41afe759712f0" providerId="LiveId" clId="{F9953682-016E-4035-838B-BA9CC2260A47}" dt="2022-11-28T07:36:05.828" v="1" actId="47"/>
        <pc:sldMkLst>
          <pc:docMk/>
          <pc:sldMk cId="474293032" sldId="366"/>
        </pc:sldMkLst>
      </pc:sldChg>
      <pc:sldChg chg="del">
        <pc:chgData name="胡 翌霖" userId="a9a41afe759712f0" providerId="LiveId" clId="{F9953682-016E-4035-838B-BA9CC2260A47}" dt="2022-11-28T07:36:05.828" v="1" actId="47"/>
        <pc:sldMkLst>
          <pc:docMk/>
          <pc:sldMk cId="3184937995" sldId="368"/>
        </pc:sldMkLst>
      </pc:sldChg>
      <pc:sldChg chg="del">
        <pc:chgData name="胡 翌霖" userId="a9a41afe759712f0" providerId="LiveId" clId="{F9953682-016E-4035-838B-BA9CC2260A47}" dt="2022-11-28T07:36:05.828" v="1" actId="47"/>
        <pc:sldMkLst>
          <pc:docMk/>
          <pc:sldMk cId="1579095584" sldId="369"/>
        </pc:sldMkLst>
      </pc:sldChg>
      <pc:sldChg chg="del">
        <pc:chgData name="胡 翌霖" userId="a9a41afe759712f0" providerId="LiveId" clId="{F9953682-016E-4035-838B-BA9CC2260A47}" dt="2022-11-28T07:36:05.828" v="1" actId="47"/>
        <pc:sldMkLst>
          <pc:docMk/>
          <pc:sldMk cId="2283220150" sldId="370"/>
        </pc:sldMkLst>
      </pc:sldChg>
      <pc:sldChg chg="del">
        <pc:chgData name="胡 翌霖" userId="a9a41afe759712f0" providerId="LiveId" clId="{F9953682-016E-4035-838B-BA9CC2260A47}" dt="2022-11-28T07:36:05.828" v="1" actId="47"/>
        <pc:sldMkLst>
          <pc:docMk/>
          <pc:sldMk cId="4073693861" sldId="371"/>
        </pc:sldMkLst>
      </pc:sldChg>
      <pc:sldChg chg="del">
        <pc:chgData name="胡 翌霖" userId="a9a41afe759712f0" providerId="LiveId" clId="{F9953682-016E-4035-838B-BA9CC2260A47}" dt="2022-11-28T07:36:05.828" v="1" actId="47"/>
        <pc:sldMkLst>
          <pc:docMk/>
          <pc:sldMk cId="4064110949" sldId="372"/>
        </pc:sldMkLst>
      </pc:sldChg>
      <pc:sldChg chg="del">
        <pc:chgData name="胡 翌霖" userId="a9a41afe759712f0" providerId="LiveId" clId="{F9953682-016E-4035-838B-BA9CC2260A47}" dt="2022-11-28T07:36:05.828" v="1" actId="47"/>
        <pc:sldMkLst>
          <pc:docMk/>
          <pc:sldMk cId="2810215424" sldId="373"/>
        </pc:sldMkLst>
      </pc:sldChg>
      <pc:sldChg chg="del">
        <pc:chgData name="胡 翌霖" userId="a9a41afe759712f0" providerId="LiveId" clId="{F9953682-016E-4035-838B-BA9CC2260A47}" dt="2022-11-28T07:36:05.828" v="1" actId="47"/>
        <pc:sldMkLst>
          <pc:docMk/>
          <pc:sldMk cId="2067978967" sldId="375"/>
        </pc:sldMkLst>
      </pc:sldChg>
      <pc:sldChg chg="del">
        <pc:chgData name="胡 翌霖" userId="a9a41afe759712f0" providerId="LiveId" clId="{F9953682-016E-4035-838B-BA9CC2260A47}" dt="2022-11-28T07:36:05.828" v="1" actId="47"/>
        <pc:sldMkLst>
          <pc:docMk/>
          <pc:sldMk cId="3253419377" sldId="376"/>
        </pc:sldMkLst>
      </pc:sldChg>
      <pc:sldChg chg="del">
        <pc:chgData name="胡 翌霖" userId="a9a41afe759712f0" providerId="LiveId" clId="{F9953682-016E-4035-838B-BA9CC2260A47}" dt="2022-11-28T07:36:05.828" v="1" actId="47"/>
        <pc:sldMkLst>
          <pc:docMk/>
          <pc:sldMk cId="2145944637" sldId="377"/>
        </pc:sldMkLst>
      </pc:sldChg>
      <pc:sldChg chg="del">
        <pc:chgData name="胡 翌霖" userId="a9a41afe759712f0" providerId="LiveId" clId="{F9953682-016E-4035-838B-BA9CC2260A47}" dt="2022-11-28T07:36:05.828" v="1" actId="47"/>
        <pc:sldMkLst>
          <pc:docMk/>
          <pc:sldMk cId="3183556912" sldId="381"/>
        </pc:sldMkLst>
      </pc:sldChg>
      <pc:sldChg chg="del">
        <pc:chgData name="胡 翌霖" userId="a9a41afe759712f0" providerId="LiveId" clId="{F9953682-016E-4035-838B-BA9CC2260A47}" dt="2022-11-28T07:36:05.828" v="1" actId="47"/>
        <pc:sldMkLst>
          <pc:docMk/>
          <pc:sldMk cId="368708881" sldId="382"/>
        </pc:sldMkLst>
      </pc:sldChg>
      <pc:sldMasterChg chg="del delSldLayout">
        <pc:chgData name="胡 翌霖" userId="a9a41afe759712f0" providerId="LiveId" clId="{F9953682-016E-4035-838B-BA9CC2260A47}" dt="2022-11-28T07:36:05.828" v="1" actId="47"/>
        <pc:sldMasterMkLst>
          <pc:docMk/>
          <pc:sldMasterMk cId="1466724019" sldId="2147483750"/>
        </pc:sldMasterMkLst>
        <pc:sldLayoutChg chg="del">
          <pc:chgData name="胡 翌霖" userId="a9a41afe759712f0" providerId="LiveId" clId="{F9953682-016E-4035-838B-BA9CC2260A47}" dt="2022-11-28T07:36:05.828" v="1" actId="47"/>
          <pc:sldLayoutMkLst>
            <pc:docMk/>
            <pc:sldMasterMk cId="1466724019" sldId="2147483750"/>
            <pc:sldLayoutMk cId="1235812159" sldId="2147483751"/>
          </pc:sldLayoutMkLst>
        </pc:sldLayoutChg>
        <pc:sldLayoutChg chg="del">
          <pc:chgData name="胡 翌霖" userId="a9a41afe759712f0" providerId="LiveId" clId="{F9953682-016E-4035-838B-BA9CC2260A47}" dt="2022-11-28T07:36:05.828" v="1" actId="47"/>
          <pc:sldLayoutMkLst>
            <pc:docMk/>
            <pc:sldMasterMk cId="1466724019" sldId="2147483750"/>
            <pc:sldLayoutMk cId="4289972578" sldId="2147483752"/>
          </pc:sldLayoutMkLst>
        </pc:sldLayoutChg>
        <pc:sldLayoutChg chg="del">
          <pc:chgData name="胡 翌霖" userId="a9a41afe759712f0" providerId="LiveId" clId="{F9953682-016E-4035-838B-BA9CC2260A47}" dt="2022-11-28T07:36:05.828" v="1" actId="47"/>
          <pc:sldLayoutMkLst>
            <pc:docMk/>
            <pc:sldMasterMk cId="1466724019" sldId="2147483750"/>
            <pc:sldLayoutMk cId="4144349944" sldId="2147483753"/>
          </pc:sldLayoutMkLst>
        </pc:sldLayoutChg>
        <pc:sldLayoutChg chg="del">
          <pc:chgData name="胡 翌霖" userId="a9a41afe759712f0" providerId="LiveId" clId="{F9953682-016E-4035-838B-BA9CC2260A47}" dt="2022-11-28T07:36:05.828" v="1" actId="47"/>
          <pc:sldLayoutMkLst>
            <pc:docMk/>
            <pc:sldMasterMk cId="1466724019" sldId="2147483750"/>
            <pc:sldLayoutMk cId="435338931" sldId="2147483754"/>
          </pc:sldLayoutMkLst>
        </pc:sldLayoutChg>
        <pc:sldLayoutChg chg="del">
          <pc:chgData name="胡 翌霖" userId="a9a41afe759712f0" providerId="LiveId" clId="{F9953682-016E-4035-838B-BA9CC2260A47}" dt="2022-11-28T07:36:05.828" v="1" actId="47"/>
          <pc:sldLayoutMkLst>
            <pc:docMk/>
            <pc:sldMasterMk cId="1466724019" sldId="2147483750"/>
            <pc:sldLayoutMk cId="946340543" sldId="2147483755"/>
          </pc:sldLayoutMkLst>
        </pc:sldLayoutChg>
        <pc:sldLayoutChg chg="del">
          <pc:chgData name="胡 翌霖" userId="a9a41afe759712f0" providerId="LiveId" clId="{F9953682-016E-4035-838B-BA9CC2260A47}" dt="2022-11-28T07:36:05.828" v="1" actId="47"/>
          <pc:sldLayoutMkLst>
            <pc:docMk/>
            <pc:sldMasterMk cId="1466724019" sldId="2147483750"/>
            <pc:sldLayoutMk cId="1200500477" sldId="2147483756"/>
          </pc:sldLayoutMkLst>
        </pc:sldLayoutChg>
        <pc:sldLayoutChg chg="del">
          <pc:chgData name="胡 翌霖" userId="a9a41afe759712f0" providerId="LiveId" clId="{F9953682-016E-4035-838B-BA9CC2260A47}" dt="2022-11-28T07:36:05.828" v="1" actId="47"/>
          <pc:sldLayoutMkLst>
            <pc:docMk/>
            <pc:sldMasterMk cId="1466724019" sldId="2147483750"/>
            <pc:sldLayoutMk cId="3167204005" sldId="2147483757"/>
          </pc:sldLayoutMkLst>
        </pc:sldLayoutChg>
        <pc:sldLayoutChg chg="del">
          <pc:chgData name="胡 翌霖" userId="a9a41afe759712f0" providerId="LiveId" clId="{F9953682-016E-4035-838B-BA9CC2260A47}" dt="2022-11-28T07:36:05.828" v="1" actId="47"/>
          <pc:sldLayoutMkLst>
            <pc:docMk/>
            <pc:sldMasterMk cId="1466724019" sldId="2147483750"/>
            <pc:sldLayoutMk cId="2325993417" sldId="2147483758"/>
          </pc:sldLayoutMkLst>
        </pc:sldLayoutChg>
        <pc:sldLayoutChg chg="del">
          <pc:chgData name="胡 翌霖" userId="a9a41afe759712f0" providerId="LiveId" clId="{F9953682-016E-4035-838B-BA9CC2260A47}" dt="2022-11-28T07:36:05.828" v="1" actId="47"/>
          <pc:sldLayoutMkLst>
            <pc:docMk/>
            <pc:sldMasterMk cId="1466724019" sldId="2147483750"/>
            <pc:sldLayoutMk cId="160660956" sldId="2147483759"/>
          </pc:sldLayoutMkLst>
        </pc:sldLayoutChg>
        <pc:sldLayoutChg chg="del">
          <pc:chgData name="胡 翌霖" userId="a9a41afe759712f0" providerId="LiveId" clId="{F9953682-016E-4035-838B-BA9CC2260A47}" dt="2022-11-28T07:36:05.828" v="1" actId="47"/>
          <pc:sldLayoutMkLst>
            <pc:docMk/>
            <pc:sldMasterMk cId="1466724019" sldId="2147483750"/>
            <pc:sldLayoutMk cId="1964631181" sldId="2147483760"/>
          </pc:sldLayoutMkLst>
        </pc:sldLayoutChg>
        <pc:sldLayoutChg chg="del">
          <pc:chgData name="胡 翌霖" userId="a9a41afe759712f0" providerId="LiveId" clId="{F9953682-016E-4035-838B-BA9CC2260A47}" dt="2022-11-28T07:36:05.828" v="1" actId="47"/>
          <pc:sldLayoutMkLst>
            <pc:docMk/>
            <pc:sldMasterMk cId="1466724019" sldId="2147483750"/>
            <pc:sldLayoutMk cId="3211856836" sldId="214748376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248C8-FB5D-4B08-B989-08C2DF4541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58C77C4-1A6C-4AC9-B9E0-0460D1F3BBFA}">
      <dgm:prSet/>
      <dgm:spPr/>
      <dgm:t>
        <a:bodyPr/>
        <a:lstStyle/>
        <a:p>
          <a:r>
            <a:rPr lang="zh-CN" altLang="en-US" dirty="0"/>
            <a:t>技术：不纯粹，与资本结盟，与政治纠缠，造成实际影响</a:t>
          </a:r>
          <a:endParaRPr lang="en-US" dirty="0"/>
        </a:p>
      </dgm:t>
    </dgm:pt>
    <dgm:pt modelId="{06ECE352-9A3D-4A9C-9D7D-DE94BD86D877}" type="parTrans" cxnId="{ED7EDB93-0C7A-45FA-851F-567EB981C1CE}">
      <dgm:prSet/>
      <dgm:spPr/>
      <dgm:t>
        <a:bodyPr/>
        <a:lstStyle/>
        <a:p>
          <a:endParaRPr lang="en-US"/>
        </a:p>
      </dgm:t>
    </dgm:pt>
    <dgm:pt modelId="{209E2F08-3D7B-4AA3-BA59-3B26732C9334}" type="sibTrans" cxnId="{ED7EDB93-0C7A-45FA-851F-567EB981C1CE}">
      <dgm:prSet/>
      <dgm:spPr/>
      <dgm:t>
        <a:bodyPr/>
        <a:lstStyle/>
        <a:p>
          <a:endParaRPr lang="en-US"/>
        </a:p>
      </dgm:t>
    </dgm:pt>
    <dgm:pt modelId="{AEBF4A74-8864-4A1E-8276-08E2CE2F10C0}">
      <dgm:prSet/>
      <dgm:spPr/>
      <dgm:t>
        <a:bodyPr/>
        <a:lstStyle/>
        <a:p>
          <a:r>
            <a:rPr lang="zh-CN" dirty="0"/>
            <a:t>科学：纯粹、中立、超然、自由、不</a:t>
          </a:r>
          <a:r>
            <a:rPr lang="zh-CN" altLang="en-US" dirty="0"/>
            <a:t>对应用</a:t>
          </a:r>
          <a:r>
            <a:rPr lang="zh-CN" dirty="0"/>
            <a:t>负责</a:t>
          </a:r>
          <a:endParaRPr lang="en-US" dirty="0"/>
        </a:p>
      </dgm:t>
    </dgm:pt>
    <dgm:pt modelId="{64EC8FF7-AE48-4CA8-A3E8-305126D39B6E}" type="parTrans" cxnId="{63F82062-ACB5-4F4B-87A8-2FD52A5FDBA7}">
      <dgm:prSet/>
      <dgm:spPr/>
      <dgm:t>
        <a:bodyPr/>
        <a:lstStyle/>
        <a:p>
          <a:endParaRPr lang="en-US"/>
        </a:p>
      </dgm:t>
    </dgm:pt>
    <dgm:pt modelId="{20ADA7C3-56A3-44B4-8957-7724A6B29EE5}" type="sibTrans" cxnId="{63F82062-ACB5-4F4B-87A8-2FD52A5FDBA7}">
      <dgm:prSet/>
      <dgm:spPr/>
      <dgm:t>
        <a:bodyPr/>
        <a:lstStyle/>
        <a:p>
          <a:endParaRPr lang="en-US"/>
        </a:p>
      </dgm:t>
    </dgm:pt>
    <dgm:pt modelId="{C1E92274-48D5-4B5F-99B5-3A1AC434AE2E}">
      <dgm:prSet/>
      <dgm:spPr/>
      <dgm:t>
        <a:bodyPr/>
        <a:lstStyle/>
        <a:p>
          <a:r>
            <a:rPr lang="zh-CN"/>
            <a:t>好的归科学，坏的归资本？</a:t>
          </a:r>
          <a:endParaRPr lang="en-US"/>
        </a:p>
      </dgm:t>
    </dgm:pt>
    <dgm:pt modelId="{B20454F8-408B-4157-96FC-12453B09402A}" type="parTrans" cxnId="{417C0524-7DBC-43A2-96A5-B9A4415DAFC4}">
      <dgm:prSet/>
      <dgm:spPr/>
      <dgm:t>
        <a:bodyPr/>
        <a:lstStyle/>
        <a:p>
          <a:endParaRPr lang="en-US"/>
        </a:p>
      </dgm:t>
    </dgm:pt>
    <dgm:pt modelId="{4FDB6514-CC58-48B3-BAF9-FA1CA0C44C9A}" type="sibTrans" cxnId="{417C0524-7DBC-43A2-96A5-B9A4415DAFC4}">
      <dgm:prSet/>
      <dgm:spPr/>
      <dgm:t>
        <a:bodyPr/>
        <a:lstStyle/>
        <a:p>
          <a:endParaRPr lang="en-US"/>
        </a:p>
      </dgm:t>
    </dgm:pt>
    <dgm:pt modelId="{94ABC739-F27E-470C-8322-13C139924DB6}" type="pres">
      <dgm:prSet presAssocID="{5CE248C8-FB5D-4B08-B989-08C2DF454161}" presName="linear" presStyleCnt="0">
        <dgm:presLayoutVars>
          <dgm:animLvl val="lvl"/>
          <dgm:resizeHandles val="exact"/>
        </dgm:presLayoutVars>
      </dgm:prSet>
      <dgm:spPr/>
    </dgm:pt>
    <dgm:pt modelId="{4E59B15B-8DB8-447E-AE12-874056038581}" type="pres">
      <dgm:prSet presAssocID="{158C77C4-1A6C-4AC9-B9E0-0460D1F3BBFA}" presName="parentText" presStyleLbl="node1" presStyleIdx="0" presStyleCnt="3">
        <dgm:presLayoutVars>
          <dgm:chMax val="0"/>
          <dgm:bulletEnabled val="1"/>
        </dgm:presLayoutVars>
      </dgm:prSet>
      <dgm:spPr/>
    </dgm:pt>
    <dgm:pt modelId="{B2ABD012-4CA9-4BFC-B1BB-96052F00E4D4}" type="pres">
      <dgm:prSet presAssocID="{209E2F08-3D7B-4AA3-BA59-3B26732C9334}" presName="spacer" presStyleCnt="0"/>
      <dgm:spPr/>
    </dgm:pt>
    <dgm:pt modelId="{21F7EADA-60A9-446C-8D42-CDFA602B5D4B}" type="pres">
      <dgm:prSet presAssocID="{AEBF4A74-8864-4A1E-8276-08E2CE2F10C0}" presName="parentText" presStyleLbl="node1" presStyleIdx="1" presStyleCnt="3">
        <dgm:presLayoutVars>
          <dgm:chMax val="0"/>
          <dgm:bulletEnabled val="1"/>
        </dgm:presLayoutVars>
      </dgm:prSet>
      <dgm:spPr/>
    </dgm:pt>
    <dgm:pt modelId="{76C600B3-DB5F-4837-9BF2-F6CB3CFC372F}" type="pres">
      <dgm:prSet presAssocID="{20ADA7C3-56A3-44B4-8957-7724A6B29EE5}" presName="spacer" presStyleCnt="0"/>
      <dgm:spPr/>
    </dgm:pt>
    <dgm:pt modelId="{B94A7D46-83BE-46ED-AFBC-100CAD4C01A0}" type="pres">
      <dgm:prSet presAssocID="{C1E92274-48D5-4B5F-99B5-3A1AC434AE2E}" presName="parentText" presStyleLbl="node1" presStyleIdx="2" presStyleCnt="3">
        <dgm:presLayoutVars>
          <dgm:chMax val="0"/>
          <dgm:bulletEnabled val="1"/>
        </dgm:presLayoutVars>
      </dgm:prSet>
      <dgm:spPr/>
    </dgm:pt>
  </dgm:ptLst>
  <dgm:cxnLst>
    <dgm:cxn modelId="{417C0524-7DBC-43A2-96A5-B9A4415DAFC4}" srcId="{5CE248C8-FB5D-4B08-B989-08C2DF454161}" destId="{C1E92274-48D5-4B5F-99B5-3A1AC434AE2E}" srcOrd="2" destOrd="0" parTransId="{B20454F8-408B-4157-96FC-12453B09402A}" sibTransId="{4FDB6514-CC58-48B3-BAF9-FA1CA0C44C9A}"/>
    <dgm:cxn modelId="{63F82062-ACB5-4F4B-87A8-2FD52A5FDBA7}" srcId="{5CE248C8-FB5D-4B08-B989-08C2DF454161}" destId="{AEBF4A74-8864-4A1E-8276-08E2CE2F10C0}" srcOrd="1" destOrd="0" parTransId="{64EC8FF7-AE48-4CA8-A3E8-305126D39B6E}" sibTransId="{20ADA7C3-56A3-44B4-8957-7724A6B29EE5}"/>
    <dgm:cxn modelId="{5DC25191-A76A-421E-8E31-E7702925908C}" type="presOf" srcId="{AEBF4A74-8864-4A1E-8276-08E2CE2F10C0}" destId="{21F7EADA-60A9-446C-8D42-CDFA602B5D4B}" srcOrd="0" destOrd="0" presId="urn:microsoft.com/office/officeart/2005/8/layout/vList2"/>
    <dgm:cxn modelId="{ED7EDB93-0C7A-45FA-851F-567EB981C1CE}" srcId="{5CE248C8-FB5D-4B08-B989-08C2DF454161}" destId="{158C77C4-1A6C-4AC9-B9E0-0460D1F3BBFA}" srcOrd="0" destOrd="0" parTransId="{06ECE352-9A3D-4A9C-9D7D-DE94BD86D877}" sibTransId="{209E2F08-3D7B-4AA3-BA59-3B26732C9334}"/>
    <dgm:cxn modelId="{BA49349E-15DB-427D-8840-59BBC4C8FF79}" type="presOf" srcId="{5CE248C8-FB5D-4B08-B989-08C2DF454161}" destId="{94ABC739-F27E-470C-8322-13C139924DB6}" srcOrd="0" destOrd="0" presId="urn:microsoft.com/office/officeart/2005/8/layout/vList2"/>
    <dgm:cxn modelId="{760C00B6-4A95-4558-B367-5AAECE96449F}" type="presOf" srcId="{158C77C4-1A6C-4AC9-B9E0-0460D1F3BBFA}" destId="{4E59B15B-8DB8-447E-AE12-874056038581}" srcOrd="0" destOrd="0" presId="urn:microsoft.com/office/officeart/2005/8/layout/vList2"/>
    <dgm:cxn modelId="{680FDEC7-1E4A-4201-9DB1-B68280D49871}" type="presOf" srcId="{C1E92274-48D5-4B5F-99B5-3A1AC434AE2E}" destId="{B94A7D46-83BE-46ED-AFBC-100CAD4C01A0}" srcOrd="0" destOrd="0" presId="urn:microsoft.com/office/officeart/2005/8/layout/vList2"/>
    <dgm:cxn modelId="{79E7A13D-D002-4040-BE12-AA8DADFACC1C}" type="presParOf" srcId="{94ABC739-F27E-470C-8322-13C139924DB6}" destId="{4E59B15B-8DB8-447E-AE12-874056038581}" srcOrd="0" destOrd="0" presId="urn:microsoft.com/office/officeart/2005/8/layout/vList2"/>
    <dgm:cxn modelId="{47F59653-51D3-4457-9370-0B1B75534B85}" type="presParOf" srcId="{94ABC739-F27E-470C-8322-13C139924DB6}" destId="{B2ABD012-4CA9-4BFC-B1BB-96052F00E4D4}" srcOrd="1" destOrd="0" presId="urn:microsoft.com/office/officeart/2005/8/layout/vList2"/>
    <dgm:cxn modelId="{1EB4E8C5-FFBD-4BBC-8B66-2D6E78012E5D}" type="presParOf" srcId="{94ABC739-F27E-470C-8322-13C139924DB6}" destId="{21F7EADA-60A9-446C-8D42-CDFA602B5D4B}" srcOrd="2" destOrd="0" presId="urn:microsoft.com/office/officeart/2005/8/layout/vList2"/>
    <dgm:cxn modelId="{14BC4D97-0DF4-4066-9AF1-B6BA9333663D}" type="presParOf" srcId="{94ABC739-F27E-470C-8322-13C139924DB6}" destId="{76C600B3-DB5F-4837-9BF2-F6CB3CFC372F}" srcOrd="3" destOrd="0" presId="urn:microsoft.com/office/officeart/2005/8/layout/vList2"/>
    <dgm:cxn modelId="{6BB328E3-86BE-4948-853B-368FAD6A6F5B}" type="presParOf" srcId="{94ABC739-F27E-470C-8322-13C139924DB6}" destId="{B94A7D46-83BE-46ED-AFBC-100CAD4C01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51F6B3-0D2D-4815-9C30-55E06BFB10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ED8409-242D-4915-9BA3-640F6D6150AE}">
      <dgm:prSet/>
      <dgm:spPr/>
      <dgm:t>
        <a:bodyPr/>
        <a:lstStyle/>
        <a:p>
          <a:r>
            <a:rPr lang="zh-CN"/>
            <a:t>一、元问题</a:t>
          </a:r>
          <a:endParaRPr lang="en-US"/>
        </a:p>
      </dgm:t>
    </dgm:pt>
    <dgm:pt modelId="{91D6DFCF-61C9-4582-B821-D1BFA6D7927E}" type="parTrans" cxnId="{39EFC151-F716-42DE-82F2-EBF4A6C83498}">
      <dgm:prSet/>
      <dgm:spPr/>
      <dgm:t>
        <a:bodyPr/>
        <a:lstStyle/>
        <a:p>
          <a:endParaRPr lang="en-US"/>
        </a:p>
      </dgm:t>
    </dgm:pt>
    <dgm:pt modelId="{9B89151D-0E04-4765-B5C3-9880B3DF79F0}" type="sibTrans" cxnId="{39EFC151-F716-42DE-82F2-EBF4A6C83498}">
      <dgm:prSet/>
      <dgm:spPr/>
      <dgm:t>
        <a:bodyPr/>
        <a:lstStyle/>
        <a:p>
          <a:endParaRPr lang="en-US"/>
        </a:p>
      </dgm:t>
    </dgm:pt>
    <dgm:pt modelId="{C0F0BA3F-E1CE-42BF-B13B-67C4F5361942}">
      <dgm:prSet/>
      <dgm:spPr/>
      <dgm:t>
        <a:bodyPr/>
        <a:lstStyle/>
        <a:p>
          <a:r>
            <a:rPr lang="zh-CN"/>
            <a:t>区分医疗行为和医学研究行为</a:t>
          </a:r>
          <a:endParaRPr lang="en-US"/>
        </a:p>
      </dgm:t>
    </dgm:pt>
    <dgm:pt modelId="{4CB9987B-2FB9-4F03-829F-940BD9C056CE}" type="parTrans" cxnId="{5B688FC4-3468-4E81-9EB5-2A5303EFACE3}">
      <dgm:prSet/>
      <dgm:spPr/>
      <dgm:t>
        <a:bodyPr/>
        <a:lstStyle/>
        <a:p>
          <a:endParaRPr lang="en-US"/>
        </a:p>
      </dgm:t>
    </dgm:pt>
    <dgm:pt modelId="{22098AAC-5235-4987-8757-7252803121A9}" type="sibTrans" cxnId="{5B688FC4-3468-4E81-9EB5-2A5303EFACE3}">
      <dgm:prSet/>
      <dgm:spPr/>
      <dgm:t>
        <a:bodyPr/>
        <a:lstStyle/>
        <a:p>
          <a:endParaRPr lang="en-US"/>
        </a:p>
      </dgm:t>
    </dgm:pt>
    <dgm:pt modelId="{79D2F0EA-A553-474E-B39A-F44A940E0D26}">
      <dgm:prSet/>
      <dgm:spPr/>
      <dgm:t>
        <a:bodyPr/>
        <a:lstStyle/>
        <a:p>
          <a:r>
            <a:rPr lang="zh-CN" dirty="0"/>
            <a:t>二、三大道义原则</a:t>
          </a:r>
          <a:endParaRPr lang="en-US" dirty="0"/>
        </a:p>
      </dgm:t>
    </dgm:pt>
    <dgm:pt modelId="{322A4914-2E8F-4DE3-8E56-DA7FA741966B}" type="parTrans" cxnId="{7736ED8B-DF56-4327-A75E-071F3B79B176}">
      <dgm:prSet/>
      <dgm:spPr/>
      <dgm:t>
        <a:bodyPr/>
        <a:lstStyle/>
        <a:p>
          <a:endParaRPr lang="en-US"/>
        </a:p>
      </dgm:t>
    </dgm:pt>
    <dgm:pt modelId="{1CC84621-C18D-4415-B6FA-7CE696B308BB}" type="sibTrans" cxnId="{7736ED8B-DF56-4327-A75E-071F3B79B176}">
      <dgm:prSet/>
      <dgm:spPr/>
      <dgm:t>
        <a:bodyPr/>
        <a:lstStyle/>
        <a:p>
          <a:endParaRPr lang="en-US"/>
        </a:p>
      </dgm:t>
    </dgm:pt>
    <dgm:pt modelId="{FC53CF11-2DB3-423F-971C-CCD8CAE20667}">
      <dgm:prSet/>
      <dgm:spPr/>
      <dgm:t>
        <a:bodyPr/>
        <a:lstStyle/>
        <a:p>
          <a:r>
            <a:rPr lang="en-US" dirty="0"/>
            <a:t>1.</a:t>
          </a:r>
          <a:r>
            <a:rPr lang="zh-CN" dirty="0"/>
            <a:t>尊重（</a:t>
          </a:r>
          <a:r>
            <a:rPr lang="en-US" dirty="0"/>
            <a:t>Respect for Persons</a:t>
          </a:r>
          <a:r>
            <a:rPr lang="zh-CN" dirty="0"/>
            <a:t>）：尊重人的自主性；额外保护缺乏自主能力的人</a:t>
          </a:r>
          <a:endParaRPr lang="en-US" dirty="0"/>
        </a:p>
      </dgm:t>
    </dgm:pt>
    <dgm:pt modelId="{E8BFBA10-DC2F-4B38-91B2-354FE82ACAD4}" type="parTrans" cxnId="{8CD035E4-19E7-4826-9B81-44225243239E}">
      <dgm:prSet/>
      <dgm:spPr/>
      <dgm:t>
        <a:bodyPr/>
        <a:lstStyle/>
        <a:p>
          <a:endParaRPr lang="en-US"/>
        </a:p>
      </dgm:t>
    </dgm:pt>
    <dgm:pt modelId="{241B95FC-2545-41EA-A55A-D5112F32406C}" type="sibTrans" cxnId="{8CD035E4-19E7-4826-9B81-44225243239E}">
      <dgm:prSet/>
      <dgm:spPr/>
      <dgm:t>
        <a:bodyPr/>
        <a:lstStyle/>
        <a:p>
          <a:endParaRPr lang="en-US"/>
        </a:p>
      </dgm:t>
    </dgm:pt>
    <dgm:pt modelId="{B0DC00B7-DA92-43F6-A7FA-69189E8FE8C6}">
      <dgm:prSet/>
      <dgm:spPr/>
      <dgm:t>
        <a:bodyPr/>
        <a:lstStyle/>
        <a:p>
          <a:r>
            <a:rPr lang="en-US" dirty="0"/>
            <a:t>2.</a:t>
          </a:r>
          <a:r>
            <a:rPr lang="zh-CN" altLang="en-US" dirty="0"/>
            <a:t>有益</a:t>
          </a:r>
          <a:r>
            <a:rPr lang="zh-CN" dirty="0"/>
            <a:t>（</a:t>
          </a:r>
          <a:r>
            <a:rPr lang="en-US" dirty="0"/>
            <a:t>Beneficence</a:t>
          </a:r>
          <a:r>
            <a:rPr lang="zh-CN" dirty="0"/>
            <a:t>）：尽可能不伤害；收益最大化且伤害最小化</a:t>
          </a:r>
          <a:endParaRPr lang="en-US" dirty="0"/>
        </a:p>
      </dgm:t>
    </dgm:pt>
    <dgm:pt modelId="{24C27455-18B3-404E-897B-CE2D71988B06}" type="parTrans" cxnId="{6E34C383-801E-4F38-8A5E-422C6F981A0C}">
      <dgm:prSet/>
      <dgm:spPr/>
      <dgm:t>
        <a:bodyPr/>
        <a:lstStyle/>
        <a:p>
          <a:endParaRPr lang="en-US"/>
        </a:p>
      </dgm:t>
    </dgm:pt>
    <dgm:pt modelId="{390FA4F0-6671-494B-91E9-F604E0B23C10}" type="sibTrans" cxnId="{6E34C383-801E-4F38-8A5E-422C6F981A0C}">
      <dgm:prSet/>
      <dgm:spPr/>
      <dgm:t>
        <a:bodyPr/>
        <a:lstStyle/>
        <a:p>
          <a:endParaRPr lang="en-US"/>
        </a:p>
      </dgm:t>
    </dgm:pt>
    <dgm:pt modelId="{E24C8E24-67C4-4517-8CC6-D25BD17CCF51}">
      <dgm:prSet/>
      <dgm:spPr/>
      <dgm:t>
        <a:bodyPr/>
        <a:lstStyle/>
        <a:p>
          <a:r>
            <a:rPr lang="en-US" dirty="0"/>
            <a:t>3.</a:t>
          </a:r>
          <a:r>
            <a:rPr lang="zh-CN" dirty="0"/>
            <a:t>公正（</a:t>
          </a:r>
          <a:r>
            <a:rPr lang="en-US" dirty="0"/>
            <a:t>Justice</a:t>
          </a:r>
          <a:r>
            <a:rPr lang="zh-CN" dirty="0"/>
            <a:t>）：不区别对待（种族、阶层）；避免非潜在受益者作出牺牲</a:t>
          </a:r>
          <a:endParaRPr lang="en-US" dirty="0"/>
        </a:p>
      </dgm:t>
    </dgm:pt>
    <dgm:pt modelId="{C424A431-9645-491E-8D8C-B8DBA36C0524}" type="parTrans" cxnId="{85232940-85D1-4310-8D10-34FFF0F883DE}">
      <dgm:prSet/>
      <dgm:spPr/>
      <dgm:t>
        <a:bodyPr/>
        <a:lstStyle/>
        <a:p>
          <a:endParaRPr lang="en-US"/>
        </a:p>
      </dgm:t>
    </dgm:pt>
    <dgm:pt modelId="{F778A5B5-0517-47C9-A2E3-BDCB7C0B1993}" type="sibTrans" cxnId="{85232940-85D1-4310-8D10-34FFF0F883DE}">
      <dgm:prSet/>
      <dgm:spPr/>
      <dgm:t>
        <a:bodyPr/>
        <a:lstStyle/>
        <a:p>
          <a:endParaRPr lang="en-US"/>
        </a:p>
      </dgm:t>
    </dgm:pt>
    <dgm:pt modelId="{C0BC979C-D57D-44E5-8267-2C1EB4D53DFC}">
      <dgm:prSet/>
      <dgm:spPr/>
      <dgm:t>
        <a:bodyPr/>
        <a:lstStyle/>
        <a:p>
          <a:r>
            <a:rPr lang="zh-CN"/>
            <a:t>三、操作性规则</a:t>
          </a:r>
          <a:endParaRPr lang="en-US"/>
        </a:p>
      </dgm:t>
    </dgm:pt>
    <dgm:pt modelId="{87755F00-88C2-4DCD-A185-84AED47C0C1A}" type="parTrans" cxnId="{51200885-5C71-4F26-AA02-E5CB7D3DF504}">
      <dgm:prSet/>
      <dgm:spPr/>
      <dgm:t>
        <a:bodyPr/>
        <a:lstStyle/>
        <a:p>
          <a:endParaRPr lang="en-US"/>
        </a:p>
      </dgm:t>
    </dgm:pt>
    <dgm:pt modelId="{995697B6-D22E-4EF3-B18F-F8A679091317}" type="sibTrans" cxnId="{51200885-5C71-4F26-AA02-E5CB7D3DF504}">
      <dgm:prSet/>
      <dgm:spPr/>
      <dgm:t>
        <a:bodyPr/>
        <a:lstStyle/>
        <a:p>
          <a:endParaRPr lang="en-US"/>
        </a:p>
      </dgm:t>
    </dgm:pt>
    <dgm:pt modelId="{49B02FE4-50C3-47BD-8BF5-364B199C0B89}">
      <dgm:prSet/>
      <dgm:spPr/>
      <dgm:t>
        <a:bodyPr/>
        <a:lstStyle/>
        <a:p>
          <a:r>
            <a:rPr lang="zh-CN"/>
            <a:t>知情同意书（完全告知、充分理解、自主选择）</a:t>
          </a:r>
          <a:endParaRPr lang="en-US"/>
        </a:p>
      </dgm:t>
    </dgm:pt>
    <dgm:pt modelId="{78B58EC1-136F-4EF8-BCF2-017E9C673F08}" type="parTrans" cxnId="{B3BEB6CD-5BB2-46BF-93FA-9C316FF9D09F}">
      <dgm:prSet/>
      <dgm:spPr/>
      <dgm:t>
        <a:bodyPr/>
        <a:lstStyle/>
        <a:p>
          <a:endParaRPr lang="en-US"/>
        </a:p>
      </dgm:t>
    </dgm:pt>
    <dgm:pt modelId="{E42CAE7A-7291-4409-AD26-4FD3A49301C1}" type="sibTrans" cxnId="{B3BEB6CD-5BB2-46BF-93FA-9C316FF9D09F}">
      <dgm:prSet/>
      <dgm:spPr/>
      <dgm:t>
        <a:bodyPr/>
        <a:lstStyle/>
        <a:p>
          <a:endParaRPr lang="en-US"/>
        </a:p>
      </dgm:t>
    </dgm:pt>
    <dgm:pt modelId="{D28A26EB-72A2-4A29-A9B3-9A3AF1B1DFE9}">
      <dgm:prSet/>
      <dgm:spPr/>
      <dgm:t>
        <a:bodyPr/>
        <a:lstStyle/>
        <a:p>
          <a:r>
            <a:rPr lang="zh-CN"/>
            <a:t>风险收益评估</a:t>
          </a:r>
          <a:endParaRPr lang="en-US"/>
        </a:p>
      </dgm:t>
    </dgm:pt>
    <dgm:pt modelId="{68D08196-52A9-4057-A85A-4F305A80BD48}" type="parTrans" cxnId="{03E843B1-3448-41B1-A04A-8B9C0AF2B963}">
      <dgm:prSet/>
      <dgm:spPr/>
      <dgm:t>
        <a:bodyPr/>
        <a:lstStyle/>
        <a:p>
          <a:endParaRPr lang="en-US"/>
        </a:p>
      </dgm:t>
    </dgm:pt>
    <dgm:pt modelId="{62C36C23-47A2-45B2-8162-0FE6AE36657E}" type="sibTrans" cxnId="{03E843B1-3448-41B1-A04A-8B9C0AF2B963}">
      <dgm:prSet/>
      <dgm:spPr/>
      <dgm:t>
        <a:bodyPr/>
        <a:lstStyle/>
        <a:p>
          <a:endParaRPr lang="en-US"/>
        </a:p>
      </dgm:t>
    </dgm:pt>
    <dgm:pt modelId="{17A9A4F1-4C21-4E0E-A43D-25A2C804A9F0}">
      <dgm:prSet/>
      <dgm:spPr/>
      <dgm:t>
        <a:bodyPr/>
        <a:lstStyle/>
        <a:p>
          <a:r>
            <a:rPr lang="zh-CN"/>
            <a:t>公平选择被试</a:t>
          </a:r>
          <a:endParaRPr lang="en-US"/>
        </a:p>
      </dgm:t>
    </dgm:pt>
    <dgm:pt modelId="{7B724B9D-264F-40EA-A748-49A9C1DEB696}" type="parTrans" cxnId="{E031F75E-2497-4BDC-92E3-474BC355570A}">
      <dgm:prSet/>
      <dgm:spPr/>
      <dgm:t>
        <a:bodyPr/>
        <a:lstStyle/>
        <a:p>
          <a:endParaRPr lang="en-US"/>
        </a:p>
      </dgm:t>
    </dgm:pt>
    <dgm:pt modelId="{3D5D4CE4-7359-460E-BE48-7877EB14FC76}" type="sibTrans" cxnId="{E031F75E-2497-4BDC-92E3-474BC355570A}">
      <dgm:prSet/>
      <dgm:spPr/>
      <dgm:t>
        <a:bodyPr/>
        <a:lstStyle/>
        <a:p>
          <a:endParaRPr lang="en-US"/>
        </a:p>
      </dgm:t>
    </dgm:pt>
    <dgm:pt modelId="{A74EB69F-48BE-4B24-A429-C70AA85A61B6}" type="pres">
      <dgm:prSet presAssocID="{3D51F6B3-0D2D-4815-9C30-55E06BFB1046}" presName="linear" presStyleCnt="0">
        <dgm:presLayoutVars>
          <dgm:animLvl val="lvl"/>
          <dgm:resizeHandles val="exact"/>
        </dgm:presLayoutVars>
      </dgm:prSet>
      <dgm:spPr/>
    </dgm:pt>
    <dgm:pt modelId="{FF9A8936-3F3F-4DE3-BFE9-86125AE03DAB}" type="pres">
      <dgm:prSet presAssocID="{2FED8409-242D-4915-9BA3-640F6D6150AE}" presName="parentText" presStyleLbl="node1" presStyleIdx="0" presStyleCnt="3">
        <dgm:presLayoutVars>
          <dgm:chMax val="0"/>
          <dgm:bulletEnabled val="1"/>
        </dgm:presLayoutVars>
      </dgm:prSet>
      <dgm:spPr/>
    </dgm:pt>
    <dgm:pt modelId="{70215E6D-A632-49FE-8776-90FC28F4AC67}" type="pres">
      <dgm:prSet presAssocID="{2FED8409-242D-4915-9BA3-640F6D6150AE}" presName="childText" presStyleLbl="revTx" presStyleIdx="0" presStyleCnt="3">
        <dgm:presLayoutVars>
          <dgm:bulletEnabled val="1"/>
        </dgm:presLayoutVars>
      </dgm:prSet>
      <dgm:spPr/>
    </dgm:pt>
    <dgm:pt modelId="{3F32FDFD-0260-4334-B697-75331D8F6BDE}" type="pres">
      <dgm:prSet presAssocID="{79D2F0EA-A553-474E-B39A-F44A940E0D26}" presName="parentText" presStyleLbl="node1" presStyleIdx="1" presStyleCnt="3">
        <dgm:presLayoutVars>
          <dgm:chMax val="0"/>
          <dgm:bulletEnabled val="1"/>
        </dgm:presLayoutVars>
      </dgm:prSet>
      <dgm:spPr/>
    </dgm:pt>
    <dgm:pt modelId="{447DE35D-3FD5-4EAB-8CB1-AE77D7C520ED}" type="pres">
      <dgm:prSet presAssocID="{79D2F0EA-A553-474E-B39A-F44A940E0D26}" presName="childText" presStyleLbl="revTx" presStyleIdx="1" presStyleCnt="3">
        <dgm:presLayoutVars>
          <dgm:bulletEnabled val="1"/>
        </dgm:presLayoutVars>
      </dgm:prSet>
      <dgm:spPr/>
    </dgm:pt>
    <dgm:pt modelId="{EB7CC5F4-374E-4FA8-B491-6BEFB3C9ABEC}" type="pres">
      <dgm:prSet presAssocID="{C0BC979C-D57D-44E5-8267-2C1EB4D53DFC}" presName="parentText" presStyleLbl="node1" presStyleIdx="2" presStyleCnt="3">
        <dgm:presLayoutVars>
          <dgm:chMax val="0"/>
          <dgm:bulletEnabled val="1"/>
        </dgm:presLayoutVars>
      </dgm:prSet>
      <dgm:spPr/>
    </dgm:pt>
    <dgm:pt modelId="{C70F7AC3-995F-4712-A360-7798EE4F3475}" type="pres">
      <dgm:prSet presAssocID="{C0BC979C-D57D-44E5-8267-2C1EB4D53DFC}" presName="childText" presStyleLbl="revTx" presStyleIdx="2" presStyleCnt="3">
        <dgm:presLayoutVars>
          <dgm:bulletEnabled val="1"/>
        </dgm:presLayoutVars>
      </dgm:prSet>
      <dgm:spPr/>
    </dgm:pt>
  </dgm:ptLst>
  <dgm:cxnLst>
    <dgm:cxn modelId="{09476705-1449-47E2-9CD8-79932705AB52}" type="presOf" srcId="{2FED8409-242D-4915-9BA3-640F6D6150AE}" destId="{FF9A8936-3F3F-4DE3-BFE9-86125AE03DAB}" srcOrd="0" destOrd="0" presId="urn:microsoft.com/office/officeart/2005/8/layout/vList2"/>
    <dgm:cxn modelId="{065FFF38-B6EA-4875-B8FC-33792A999134}" type="presOf" srcId="{B0DC00B7-DA92-43F6-A7FA-69189E8FE8C6}" destId="{447DE35D-3FD5-4EAB-8CB1-AE77D7C520ED}" srcOrd="0" destOrd="1" presId="urn:microsoft.com/office/officeart/2005/8/layout/vList2"/>
    <dgm:cxn modelId="{2D08D23B-5F13-44AB-B559-74F7100A8244}" type="presOf" srcId="{49B02FE4-50C3-47BD-8BF5-364B199C0B89}" destId="{C70F7AC3-995F-4712-A360-7798EE4F3475}" srcOrd="0" destOrd="0" presId="urn:microsoft.com/office/officeart/2005/8/layout/vList2"/>
    <dgm:cxn modelId="{85232940-85D1-4310-8D10-34FFF0F883DE}" srcId="{79D2F0EA-A553-474E-B39A-F44A940E0D26}" destId="{E24C8E24-67C4-4517-8CC6-D25BD17CCF51}" srcOrd="2" destOrd="0" parTransId="{C424A431-9645-491E-8D8C-B8DBA36C0524}" sibTransId="{F778A5B5-0517-47C9-A2E3-BDCB7C0B1993}"/>
    <dgm:cxn modelId="{A35D575B-C0AF-48DF-88FA-C9742BA23D83}" type="presOf" srcId="{FC53CF11-2DB3-423F-971C-CCD8CAE20667}" destId="{447DE35D-3FD5-4EAB-8CB1-AE77D7C520ED}" srcOrd="0" destOrd="0" presId="urn:microsoft.com/office/officeart/2005/8/layout/vList2"/>
    <dgm:cxn modelId="{E031F75E-2497-4BDC-92E3-474BC355570A}" srcId="{C0BC979C-D57D-44E5-8267-2C1EB4D53DFC}" destId="{17A9A4F1-4C21-4E0E-A43D-25A2C804A9F0}" srcOrd="2" destOrd="0" parTransId="{7B724B9D-264F-40EA-A748-49A9C1DEB696}" sibTransId="{3D5D4CE4-7359-460E-BE48-7877EB14FC76}"/>
    <dgm:cxn modelId="{5C531550-5FCC-4F4C-AA3E-EDC5D79BDD85}" type="presOf" srcId="{C0F0BA3F-E1CE-42BF-B13B-67C4F5361942}" destId="{70215E6D-A632-49FE-8776-90FC28F4AC67}" srcOrd="0" destOrd="0" presId="urn:microsoft.com/office/officeart/2005/8/layout/vList2"/>
    <dgm:cxn modelId="{B1B55F51-CE91-4CE7-B35B-A1E6A79C2B37}" type="presOf" srcId="{E24C8E24-67C4-4517-8CC6-D25BD17CCF51}" destId="{447DE35D-3FD5-4EAB-8CB1-AE77D7C520ED}" srcOrd="0" destOrd="2" presId="urn:microsoft.com/office/officeart/2005/8/layout/vList2"/>
    <dgm:cxn modelId="{39EFC151-F716-42DE-82F2-EBF4A6C83498}" srcId="{3D51F6B3-0D2D-4815-9C30-55E06BFB1046}" destId="{2FED8409-242D-4915-9BA3-640F6D6150AE}" srcOrd="0" destOrd="0" parTransId="{91D6DFCF-61C9-4582-B821-D1BFA6D7927E}" sibTransId="{9B89151D-0E04-4765-B5C3-9880B3DF79F0}"/>
    <dgm:cxn modelId="{1CB39376-7FBC-47D4-9F03-69E2A39ADFB6}" type="presOf" srcId="{3D51F6B3-0D2D-4815-9C30-55E06BFB1046}" destId="{A74EB69F-48BE-4B24-A429-C70AA85A61B6}" srcOrd="0" destOrd="0" presId="urn:microsoft.com/office/officeart/2005/8/layout/vList2"/>
    <dgm:cxn modelId="{6E34C383-801E-4F38-8A5E-422C6F981A0C}" srcId="{79D2F0EA-A553-474E-B39A-F44A940E0D26}" destId="{B0DC00B7-DA92-43F6-A7FA-69189E8FE8C6}" srcOrd="1" destOrd="0" parTransId="{24C27455-18B3-404E-897B-CE2D71988B06}" sibTransId="{390FA4F0-6671-494B-91E9-F604E0B23C10}"/>
    <dgm:cxn modelId="{51200885-5C71-4F26-AA02-E5CB7D3DF504}" srcId="{3D51F6B3-0D2D-4815-9C30-55E06BFB1046}" destId="{C0BC979C-D57D-44E5-8267-2C1EB4D53DFC}" srcOrd="2" destOrd="0" parTransId="{87755F00-88C2-4DCD-A185-84AED47C0C1A}" sibTransId="{995697B6-D22E-4EF3-B18F-F8A679091317}"/>
    <dgm:cxn modelId="{7736ED8B-DF56-4327-A75E-071F3B79B176}" srcId="{3D51F6B3-0D2D-4815-9C30-55E06BFB1046}" destId="{79D2F0EA-A553-474E-B39A-F44A940E0D26}" srcOrd="1" destOrd="0" parTransId="{322A4914-2E8F-4DE3-8E56-DA7FA741966B}" sibTransId="{1CC84621-C18D-4415-B6FA-7CE696B308BB}"/>
    <dgm:cxn modelId="{03E843B1-3448-41B1-A04A-8B9C0AF2B963}" srcId="{C0BC979C-D57D-44E5-8267-2C1EB4D53DFC}" destId="{D28A26EB-72A2-4A29-A9B3-9A3AF1B1DFE9}" srcOrd="1" destOrd="0" parTransId="{68D08196-52A9-4057-A85A-4F305A80BD48}" sibTransId="{62C36C23-47A2-45B2-8162-0FE6AE36657E}"/>
    <dgm:cxn modelId="{5B688FC4-3468-4E81-9EB5-2A5303EFACE3}" srcId="{2FED8409-242D-4915-9BA3-640F6D6150AE}" destId="{C0F0BA3F-E1CE-42BF-B13B-67C4F5361942}" srcOrd="0" destOrd="0" parTransId="{4CB9987B-2FB9-4F03-829F-940BD9C056CE}" sibTransId="{22098AAC-5235-4987-8757-7252803121A9}"/>
    <dgm:cxn modelId="{B3BEB6CD-5BB2-46BF-93FA-9C316FF9D09F}" srcId="{C0BC979C-D57D-44E5-8267-2C1EB4D53DFC}" destId="{49B02FE4-50C3-47BD-8BF5-364B199C0B89}" srcOrd="0" destOrd="0" parTransId="{78B58EC1-136F-4EF8-BCF2-017E9C673F08}" sibTransId="{E42CAE7A-7291-4409-AD26-4FD3A49301C1}"/>
    <dgm:cxn modelId="{183485CF-1721-4218-BE4B-FF18D6882E3F}" type="presOf" srcId="{C0BC979C-D57D-44E5-8267-2C1EB4D53DFC}" destId="{EB7CC5F4-374E-4FA8-B491-6BEFB3C9ABEC}" srcOrd="0" destOrd="0" presId="urn:microsoft.com/office/officeart/2005/8/layout/vList2"/>
    <dgm:cxn modelId="{985348D6-7F18-4D01-8464-0C186BD42B4C}" type="presOf" srcId="{79D2F0EA-A553-474E-B39A-F44A940E0D26}" destId="{3F32FDFD-0260-4334-B697-75331D8F6BDE}" srcOrd="0" destOrd="0" presId="urn:microsoft.com/office/officeart/2005/8/layout/vList2"/>
    <dgm:cxn modelId="{C8A236DC-84D9-464B-BEEA-FAF709EA7F15}" type="presOf" srcId="{17A9A4F1-4C21-4E0E-A43D-25A2C804A9F0}" destId="{C70F7AC3-995F-4712-A360-7798EE4F3475}" srcOrd="0" destOrd="2" presId="urn:microsoft.com/office/officeart/2005/8/layout/vList2"/>
    <dgm:cxn modelId="{1D05E4DF-3483-4351-B29C-9B4C48C9F766}" type="presOf" srcId="{D28A26EB-72A2-4A29-A9B3-9A3AF1B1DFE9}" destId="{C70F7AC3-995F-4712-A360-7798EE4F3475}" srcOrd="0" destOrd="1" presId="urn:microsoft.com/office/officeart/2005/8/layout/vList2"/>
    <dgm:cxn modelId="{8CD035E4-19E7-4826-9B81-44225243239E}" srcId="{79D2F0EA-A553-474E-B39A-F44A940E0D26}" destId="{FC53CF11-2DB3-423F-971C-CCD8CAE20667}" srcOrd="0" destOrd="0" parTransId="{E8BFBA10-DC2F-4B38-91B2-354FE82ACAD4}" sibTransId="{241B95FC-2545-41EA-A55A-D5112F32406C}"/>
    <dgm:cxn modelId="{CDAFE3E4-265B-42CB-8EC1-C88A527CB263}" type="presParOf" srcId="{A74EB69F-48BE-4B24-A429-C70AA85A61B6}" destId="{FF9A8936-3F3F-4DE3-BFE9-86125AE03DAB}" srcOrd="0" destOrd="0" presId="urn:microsoft.com/office/officeart/2005/8/layout/vList2"/>
    <dgm:cxn modelId="{115F6D58-51A2-4730-9287-1E274C244C7E}" type="presParOf" srcId="{A74EB69F-48BE-4B24-A429-C70AA85A61B6}" destId="{70215E6D-A632-49FE-8776-90FC28F4AC67}" srcOrd="1" destOrd="0" presId="urn:microsoft.com/office/officeart/2005/8/layout/vList2"/>
    <dgm:cxn modelId="{09B32C05-A396-4AA4-8DAD-46529125D69B}" type="presParOf" srcId="{A74EB69F-48BE-4B24-A429-C70AA85A61B6}" destId="{3F32FDFD-0260-4334-B697-75331D8F6BDE}" srcOrd="2" destOrd="0" presId="urn:microsoft.com/office/officeart/2005/8/layout/vList2"/>
    <dgm:cxn modelId="{D4D664B7-65CC-4B59-BFE0-BF1137E9146A}" type="presParOf" srcId="{A74EB69F-48BE-4B24-A429-C70AA85A61B6}" destId="{447DE35D-3FD5-4EAB-8CB1-AE77D7C520ED}" srcOrd="3" destOrd="0" presId="urn:microsoft.com/office/officeart/2005/8/layout/vList2"/>
    <dgm:cxn modelId="{00CB900D-F59E-4A4D-A684-989CD5D45368}" type="presParOf" srcId="{A74EB69F-48BE-4B24-A429-C70AA85A61B6}" destId="{EB7CC5F4-374E-4FA8-B491-6BEFB3C9ABEC}" srcOrd="4" destOrd="0" presId="urn:microsoft.com/office/officeart/2005/8/layout/vList2"/>
    <dgm:cxn modelId="{35EB92E4-A905-4143-B7D9-F4A2B0EF70F0}" type="presParOf" srcId="{A74EB69F-48BE-4B24-A429-C70AA85A61B6}" destId="{C70F7AC3-995F-4712-A360-7798EE4F347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404352-8A4A-44AB-A4FC-7E4663010DEE}"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0E7C0851-A33F-49C4-A1F1-8CB2AEEF95CA}">
      <dgm:prSet/>
      <dgm:spPr/>
      <dgm:t>
        <a:bodyPr/>
        <a:lstStyle/>
        <a:p>
          <a:r>
            <a:rPr lang="zh-CN"/>
            <a:t>尊重自主性</a:t>
          </a:r>
          <a:endParaRPr lang="en-US"/>
        </a:p>
      </dgm:t>
    </dgm:pt>
    <dgm:pt modelId="{D51F8CE1-092F-4789-B15D-5203E68C9081}" type="parTrans" cxnId="{ADA95982-F9A5-4ACE-9847-16CF10590A65}">
      <dgm:prSet/>
      <dgm:spPr/>
      <dgm:t>
        <a:bodyPr/>
        <a:lstStyle/>
        <a:p>
          <a:endParaRPr lang="en-US"/>
        </a:p>
      </dgm:t>
    </dgm:pt>
    <dgm:pt modelId="{81038BD3-1890-43D1-911E-0E7A006FF852}" type="sibTrans" cxnId="{ADA95982-F9A5-4ACE-9847-16CF10590A65}">
      <dgm:prSet/>
      <dgm:spPr/>
      <dgm:t>
        <a:bodyPr/>
        <a:lstStyle/>
        <a:p>
          <a:endParaRPr lang="en-US"/>
        </a:p>
      </dgm:t>
    </dgm:pt>
    <dgm:pt modelId="{C113DF51-A411-472D-B6F5-07B471EC7883}">
      <dgm:prSet/>
      <dgm:spPr/>
      <dgm:t>
        <a:bodyPr/>
        <a:lstStyle/>
        <a:p>
          <a:r>
            <a:rPr lang="zh-CN"/>
            <a:t>个人选择；监护人的意见（不完全自主人士）；社区、族长的意见（地方化）</a:t>
          </a:r>
          <a:endParaRPr lang="en-US"/>
        </a:p>
      </dgm:t>
    </dgm:pt>
    <dgm:pt modelId="{EBADC15A-077D-4361-8F66-2F2EFC2F1D54}" type="parTrans" cxnId="{ED1CAD03-C770-4C27-A48A-739277202F24}">
      <dgm:prSet/>
      <dgm:spPr/>
      <dgm:t>
        <a:bodyPr/>
        <a:lstStyle/>
        <a:p>
          <a:endParaRPr lang="en-US"/>
        </a:p>
      </dgm:t>
    </dgm:pt>
    <dgm:pt modelId="{819D6D06-4CA8-4DAF-8EB8-B709C7652661}" type="sibTrans" cxnId="{ED1CAD03-C770-4C27-A48A-739277202F24}">
      <dgm:prSet/>
      <dgm:spPr/>
      <dgm:t>
        <a:bodyPr/>
        <a:lstStyle/>
        <a:p>
          <a:endParaRPr lang="en-US"/>
        </a:p>
      </dgm:t>
    </dgm:pt>
    <dgm:pt modelId="{659B59EC-7E02-4B86-95A8-66B726ED4799}">
      <dgm:prSet/>
      <dgm:spPr/>
      <dgm:t>
        <a:bodyPr/>
        <a:lstStyle/>
        <a:p>
          <a:r>
            <a:rPr lang="zh-CN"/>
            <a:t>知情同意</a:t>
          </a:r>
          <a:endParaRPr lang="en-US"/>
        </a:p>
      </dgm:t>
    </dgm:pt>
    <dgm:pt modelId="{0E34F65A-9BF2-4860-909A-712717E908A4}" type="parTrans" cxnId="{1DBAAC5B-08A4-4C66-9B3D-0A1FACBD1C0C}">
      <dgm:prSet/>
      <dgm:spPr/>
      <dgm:t>
        <a:bodyPr/>
        <a:lstStyle/>
        <a:p>
          <a:endParaRPr lang="en-US"/>
        </a:p>
      </dgm:t>
    </dgm:pt>
    <dgm:pt modelId="{A5648332-D7B4-4205-AB90-BC5710507494}" type="sibTrans" cxnId="{1DBAAC5B-08A4-4C66-9B3D-0A1FACBD1C0C}">
      <dgm:prSet/>
      <dgm:spPr/>
      <dgm:t>
        <a:bodyPr/>
        <a:lstStyle/>
        <a:p>
          <a:endParaRPr lang="en-US"/>
        </a:p>
      </dgm:t>
    </dgm:pt>
    <dgm:pt modelId="{63885607-D77F-4B5C-9FE3-2859458F18D3}">
      <dgm:prSet/>
      <dgm:spPr/>
      <dgm:t>
        <a:bodyPr/>
        <a:lstStyle/>
        <a:p>
          <a:r>
            <a:rPr lang="zh-CN" dirty="0"/>
            <a:t>告知→理解→同意←检验（是否充分理解、是否有自主能力）</a:t>
          </a:r>
          <a:endParaRPr lang="en-US" dirty="0"/>
        </a:p>
      </dgm:t>
    </dgm:pt>
    <dgm:pt modelId="{E0A01968-4C41-43B9-B763-89B7A86C3AE0}" type="parTrans" cxnId="{F7C1E7CA-5463-4D58-8478-146848CFC466}">
      <dgm:prSet/>
      <dgm:spPr/>
      <dgm:t>
        <a:bodyPr/>
        <a:lstStyle/>
        <a:p>
          <a:endParaRPr lang="en-US"/>
        </a:p>
      </dgm:t>
    </dgm:pt>
    <dgm:pt modelId="{53B18CC2-22E8-48DA-B2A7-E34D5C6CC01E}" type="sibTrans" cxnId="{F7C1E7CA-5463-4D58-8478-146848CFC466}">
      <dgm:prSet/>
      <dgm:spPr/>
      <dgm:t>
        <a:bodyPr/>
        <a:lstStyle/>
        <a:p>
          <a:endParaRPr lang="en-US"/>
        </a:p>
      </dgm:t>
    </dgm:pt>
    <dgm:pt modelId="{EB2BA3C7-1592-4F2A-867B-D438E89D44E4}">
      <dgm:prSet/>
      <dgm:spPr/>
      <dgm:t>
        <a:bodyPr/>
        <a:lstStyle/>
        <a:p>
          <a:r>
            <a:rPr lang="zh-CN"/>
            <a:t>保密、隐私</a:t>
          </a:r>
          <a:endParaRPr lang="en-US"/>
        </a:p>
      </dgm:t>
    </dgm:pt>
    <dgm:pt modelId="{34032E9A-23E4-4759-8188-BD53ED0A76EF}" type="parTrans" cxnId="{870913CA-0F2A-4979-9C7A-7BC16E859AFD}">
      <dgm:prSet/>
      <dgm:spPr/>
      <dgm:t>
        <a:bodyPr/>
        <a:lstStyle/>
        <a:p>
          <a:endParaRPr lang="en-US"/>
        </a:p>
      </dgm:t>
    </dgm:pt>
    <dgm:pt modelId="{4EDE9997-F66A-48C8-9477-7AD26426701D}" type="sibTrans" cxnId="{870913CA-0F2A-4979-9C7A-7BC16E859AFD}">
      <dgm:prSet/>
      <dgm:spPr/>
      <dgm:t>
        <a:bodyPr/>
        <a:lstStyle/>
        <a:p>
          <a:endParaRPr lang="en-US"/>
        </a:p>
      </dgm:t>
    </dgm:pt>
    <dgm:pt modelId="{B5E310BF-2D3A-4A7C-98F9-BC73630415FB}">
      <dgm:prSet/>
      <dgm:spPr/>
      <dgm:t>
        <a:bodyPr/>
        <a:lstStyle/>
        <a:p>
          <a:r>
            <a:rPr lang="zh-CN"/>
            <a:t>例外或灵活：未成年人堕胎向父母或警方报告；严重遗传疾病告知配偶；传染病报告；精神失常有破坏风险</a:t>
          </a:r>
          <a:r>
            <a:rPr lang="en-US"/>
            <a:t>……</a:t>
          </a:r>
        </a:p>
      </dgm:t>
    </dgm:pt>
    <dgm:pt modelId="{32649F3A-17CE-4AC6-8742-995F24FA6AAC}" type="parTrans" cxnId="{B12B67B3-6B6C-4375-BAB7-67C56A930AE0}">
      <dgm:prSet/>
      <dgm:spPr/>
      <dgm:t>
        <a:bodyPr/>
        <a:lstStyle/>
        <a:p>
          <a:endParaRPr lang="en-US"/>
        </a:p>
      </dgm:t>
    </dgm:pt>
    <dgm:pt modelId="{1CFE7D71-B486-45A2-9824-E7158DC5588C}" type="sibTrans" cxnId="{B12B67B3-6B6C-4375-BAB7-67C56A930AE0}">
      <dgm:prSet/>
      <dgm:spPr/>
      <dgm:t>
        <a:bodyPr/>
        <a:lstStyle/>
        <a:p>
          <a:endParaRPr lang="en-US"/>
        </a:p>
      </dgm:t>
    </dgm:pt>
    <dgm:pt modelId="{397E0728-D26A-4CB6-97B6-9321957B3738}">
      <dgm:prSet/>
      <dgm:spPr/>
      <dgm:t>
        <a:bodyPr/>
        <a:lstStyle/>
        <a:p>
          <a:r>
            <a:rPr lang="zh-CN"/>
            <a:t>伦理委员会</a:t>
          </a:r>
          <a:endParaRPr lang="en-US"/>
        </a:p>
      </dgm:t>
    </dgm:pt>
    <dgm:pt modelId="{DD5BE238-ED2C-4ACE-8C04-6C973B94D4CA}" type="parTrans" cxnId="{19213ABF-5847-4507-BD77-D7EA8CE6B65B}">
      <dgm:prSet/>
      <dgm:spPr/>
      <dgm:t>
        <a:bodyPr/>
        <a:lstStyle/>
        <a:p>
          <a:endParaRPr lang="en-US"/>
        </a:p>
      </dgm:t>
    </dgm:pt>
    <dgm:pt modelId="{93C00801-D8FC-4FA3-B7F9-61D4A9E876EB}" type="sibTrans" cxnId="{19213ABF-5847-4507-BD77-D7EA8CE6B65B}">
      <dgm:prSet/>
      <dgm:spPr/>
      <dgm:t>
        <a:bodyPr/>
        <a:lstStyle/>
        <a:p>
          <a:endParaRPr lang="en-US"/>
        </a:p>
      </dgm:t>
    </dgm:pt>
    <dgm:pt modelId="{FE819785-1C12-4078-945F-F3214BE9D5B3}">
      <dgm:prSet/>
      <dgm:spPr/>
      <dgm:t>
        <a:bodyPr/>
        <a:lstStyle/>
        <a:p>
          <a:r>
            <a:rPr lang="zh-CN"/>
            <a:t>医学研究的伦理审查、医院的伦理监督、作为政府机构</a:t>
          </a:r>
          <a:endParaRPr lang="en-US"/>
        </a:p>
      </dgm:t>
    </dgm:pt>
    <dgm:pt modelId="{513A1462-CDFF-4E57-830C-8B454AAFB528}" type="parTrans" cxnId="{C328206C-60C8-4788-8475-A81BE0192F46}">
      <dgm:prSet/>
      <dgm:spPr/>
      <dgm:t>
        <a:bodyPr/>
        <a:lstStyle/>
        <a:p>
          <a:endParaRPr lang="en-US"/>
        </a:p>
      </dgm:t>
    </dgm:pt>
    <dgm:pt modelId="{A2FE5BFE-C478-423A-83D0-462936A8734A}" type="sibTrans" cxnId="{C328206C-60C8-4788-8475-A81BE0192F46}">
      <dgm:prSet/>
      <dgm:spPr/>
      <dgm:t>
        <a:bodyPr/>
        <a:lstStyle/>
        <a:p>
          <a:endParaRPr lang="en-US"/>
        </a:p>
      </dgm:t>
    </dgm:pt>
    <dgm:pt modelId="{F1033553-40E8-45A1-AB47-2186EC1F848D}">
      <dgm:prSet/>
      <dgm:spPr/>
      <dgm:t>
        <a:bodyPr/>
        <a:lstStyle/>
        <a:p>
          <a:r>
            <a:rPr lang="zh-CN"/>
            <a:t>专业医学家和医护人员、哲学家</a:t>
          </a:r>
          <a:r>
            <a:rPr lang="en-US"/>
            <a:t>/</a:t>
          </a:r>
          <a:r>
            <a:rPr lang="zh-CN"/>
            <a:t>伦理学家、神职人员</a:t>
          </a:r>
          <a:r>
            <a:rPr lang="en-US"/>
            <a:t>/</a:t>
          </a:r>
          <a:r>
            <a:rPr lang="zh-CN"/>
            <a:t>族长（地方性）</a:t>
          </a:r>
          <a:endParaRPr lang="en-US"/>
        </a:p>
      </dgm:t>
    </dgm:pt>
    <dgm:pt modelId="{6C691754-447A-48DE-9CE5-A16DC01B312F}" type="parTrans" cxnId="{FADBB27A-1A45-48C7-8378-546BBFFC3B96}">
      <dgm:prSet/>
      <dgm:spPr/>
      <dgm:t>
        <a:bodyPr/>
        <a:lstStyle/>
        <a:p>
          <a:endParaRPr lang="en-US"/>
        </a:p>
      </dgm:t>
    </dgm:pt>
    <dgm:pt modelId="{B6E4BE03-F0D5-4252-903E-BD81E2DC4857}" type="sibTrans" cxnId="{FADBB27A-1A45-48C7-8378-546BBFFC3B96}">
      <dgm:prSet/>
      <dgm:spPr/>
      <dgm:t>
        <a:bodyPr/>
        <a:lstStyle/>
        <a:p>
          <a:endParaRPr lang="en-US"/>
        </a:p>
      </dgm:t>
    </dgm:pt>
    <dgm:pt modelId="{8FD2DB6F-1C7C-401C-8242-290D3E624B56}" type="pres">
      <dgm:prSet presAssocID="{3B404352-8A4A-44AB-A4FC-7E4663010DEE}" presName="Name0" presStyleCnt="0">
        <dgm:presLayoutVars>
          <dgm:dir/>
          <dgm:animLvl val="lvl"/>
          <dgm:resizeHandles val="exact"/>
        </dgm:presLayoutVars>
      </dgm:prSet>
      <dgm:spPr/>
    </dgm:pt>
    <dgm:pt modelId="{A5D417E7-D676-4B2D-8667-4B5CE2074345}" type="pres">
      <dgm:prSet presAssocID="{0E7C0851-A33F-49C4-A1F1-8CB2AEEF95CA}" presName="composite" presStyleCnt="0"/>
      <dgm:spPr/>
    </dgm:pt>
    <dgm:pt modelId="{9C425A63-A2D8-4318-A7E5-858729B58E80}" type="pres">
      <dgm:prSet presAssocID="{0E7C0851-A33F-49C4-A1F1-8CB2AEEF95CA}" presName="parTx" presStyleLbl="alignNode1" presStyleIdx="0" presStyleCnt="4">
        <dgm:presLayoutVars>
          <dgm:chMax val="0"/>
          <dgm:chPref val="0"/>
          <dgm:bulletEnabled val="1"/>
        </dgm:presLayoutVars>
      </dgm:prSet>
      <dgm:spPr/>
    </dgm:pt>
    <dgm:pt modelId="{9AB063FE-5188-4A8E-80D3-0D142B4415F4}" type="pres">
      <dgm:prSet presAssocID="{0E7C0851-A33F-49C4-A1F1-8CB2AEEF95CA}" presName="desTx" presStyleLbl="alignAccFollowNode1" presStyleIdx="0" presStyleCnt="4">
        <dgm:presLayoutVars>
          <dgm:bulletEnabled val="1"/>
        </dgm:presLayoutVars>
      </dgm:prSet>
      <dgm:spPr/>
    </dgm:pt>
    <dgm:pt modelId="{981E9199-37A2-4065-9B67-817D38E2B128}" type="pres">
      <dgm:prSet presAssocID="{81038BD3-1890-43D1-911E-0E7A006FF852}" presName="space" presStyleCnt="0"/>
      <dgm:spPr/>
    </dgm:pt>
    <dgm:pt modelId="{149332F9-B1F7-46B0-A71E-727432E8915D}" type="pres">
      <dgm:prSet presAssocID="{659B59EC-7E02-4B86-95A8-66B726ED4799}" presName="composite" presStyleCnt="0"/>
      <dgm:spPr/>
    </dgm:pt>
    <dgm:pt modelId="{C413B9AB-770A-4562-B98F-C2E4A061927A}" type="pres">
      <dgm:prSet presAssocID="{659B59EC-7E02-4B86-95A8-66B726ED4799}" presName="parTx" presStyleLbl="alignNode1" presStyleIdx="1" presStyleCnt="4">
        <dgm:presLayoutVars>
          <dgm:chMax val="0"/>
          <dgm:chPref val="0"/>
          <dgm:bulletEnabled val="1"/>
        </dgm:presLayoutVars>
      </dgm:prSet>
      <dgm:spPr/>
    </dgm:pt>
    <dgm:pt modelId="{2E6927DD-4107-4D7B-BBEB-4A83E84354D3}" type="pres">
      <dgm:prSet presAssocID="{659B59EC-7E02-4B86-95A8-66B726ED4799}" presName="desTx" presStyleLbl="alignAccFollowNode1" presStyleIdx="1" presStyleCnt="4">
        <dgm:presLayoutVars>
          <dgm:bulletEnabled val="1"/>
        </dgm:presLayoutVars>
      </dgm:prSet>
      <dgm:spPr/>
    </dgm:pt>
    <dgm:pt modelId="{AAFC9BB8-6E07-4C78-B178-447E0FCCFDF5}" type="pres">
      <dgm:prSet presAssocID="{A5648332-D7B4-4205-AB90-BC5710507494}" presName="space" presStyleCnt="0"/>
      <dgm:spPr/>
    </dgm:pt>
    <dgm:pt modelId="{263F31F2-421F-4E98-8736-AD179BCB5006}" type="pres">
      <dgm:prSet presAssocID="{EB2BA3C7-1592-4F2A-867B-D438E89D44E4}" presName="composite" presStyleCnt="0"/>
      <dgm:spPr/>
    </dgm:pt>
    <dgm:pt modelId="{815AD6DC-62F6-441A-B4B1-39783CA6E654}" type="pres">
      <dgm:prSet presAssocID="{EB2BA3C7-1592-4F2A-867B-D438E89D44E4}" presName="parTx" presStyleLbl="alignNode1" presStyleIdx="2" presStyleCnt="4">
        <dgm:presLayoutVars>
          <dgm:chMax val="0"/>
          <dgm:chPref val="0"/>
          <dgm:bulletEnabled val="1"/>
        </dgm:presLayoutVars>
      </dgm:prSet>
      <dgm:spPr/>
    </dgm:pt>
    <dgm:pt modelId="{1EBFB310-2CA4-45F3-8C5E-996E8F93347C}" type="pres">
      <dgm:prSet presAssocID="{EB2BA3C7-1592-4F2A-867B-D438E89D44E4}" presName="desTx" presStyleLbl="alignAccFollowNode1" presStyleIdx="2" presStyleCnt="4">
        <dgm:presLayoutVars>
          <dgm:bulletEnabled val="1"/>
        </dgm:presLayoutVars>
      </dgm:prSet>
      <dgm:spPr/>
    </dgm:pt>
    <dgm:pt modelId="{66F7F32C-3EEB-458C-A64F-7F7646DC9DD4}" type="pres">
      <dgm:prSet presAssocID="{4EDE9997-F66A-48C8-9477-7AD26426701D}" presName="space" presStyleCnt="0"/>
      <dgm:spPr/>
    </dgm:pt>
    <dgm:pt modelId="{9D15E916-FC0D-43D0-9246-26DAC72FC00F}" type="pres">
      <dgm:prSet presAssocID="{397E0728-D26A-4CB6-97B6-9321957B3738}" presName="composite" presStyleCnt="0"/>
      <dgm:spPr/>
    </dgm:pt>
    <dgm:pt modelId="{74974E37-41BC-4353-9F2C-E56578A3A55A}" type="pres">
      <dgm:prSet presAssocID="{397E0728-D26A-4CB6-97B6-9321957B3738}" presName="parTx" presStyleLbl="alignNode1" presStyleIdx="3" presStyleCnt="4">
        <dgm:presLayoutVars>
          <dgm:chMax val="0"/>
          <dgm:chPref val="0"/>
          <dgm:bulletEnabled val="1"/>
        </dgm:presLayoutVars>
      </dgm:prSet>
      <dgm:spPr/>
    </dgm:pt>
    <dgm:pt modelId="{3932E922-9CD7-4D54-87A1-AFA6F0532438}" type="pres">
      <dgm:prSet presAssocID="{397E0728-D26A-4CB6-97B6-9321957B3738}" presName="desTx" presStyleLbl="alignAccFollowNode1" presStyleIdx="3" presStyleCnt="4">
        <dgm:presLayoutVars>
          <dgm:bulletEnabled val="1"/>
        </dgm:presLayoutVars>
      </dgm:prSet>
      <dgm:spPr/>
    </dgm:pt>
  </dgm:ptLst>
  <dgm:cxnLst>
    <dgm:cxn modelId="{ED1CAD03-C770-4C27-A48A-739277202F24}" srcId="{0E7C0851-A33F-49C4-A1F1-8CB2AEEF95CA}" destId="{C113DF51-A411-472D-B6F5-07B471EC7883}" srcOrd="0" destOrd="0" parTransId="{EBADC15A-077D-4361-8F66-2F2EFC2F1D54}" sibTransId="{819D6D06-4CA8-4DAF-8EB8-B709C7652661}"/>
    <dgm:cxn modelId="{06B2DF2F-0B20-4F3B-9329-8EC5A5603223}" type="presOf" srcId="{B5E310BF-2D3A-4A7C-98F9-BC73630415FB}" destId="{1EBFB310-2CA4-45F3-8C5E-996E8F93347C}" srcOrd="0" destOrd="0" presId="urn:microsoft.com/office/officeart/2005/8/layout/hList1"/>
    <dgm:cxn modelId="{1DBAAC5B-08A4-4C66-9B3D-0A1FACBD1C0C}" srcId="{3B404352-8A4A-44AB-A4FC-7E4663010DEE}" destId="{659B59EC-7E02-4B86-95A8-66B726ED4799}" srcOrd="1" destOrd="0" parTransId="{0E34F65A-9BF2-4860-909A-712717E908A4}" sibTransId="{A5648332-D7B4-4205-AB90-BC5710507494}"/>
    <dgm:cxn modelId="{F3AE3C63-ACE9-4D4F-9C89-67356418DDB0}" type="presOf" srcId="{FE819785-1C12-4078-945F-F3214BE9D5B3}" destId="{3932E922-9CD7-4D54-87A1-AFA6F0532438}" srcOrd="0" destOrd="0" presId="urn:microsoft.com/office/officeart/2005/8/layout/hList1"/>
    <dgm:cxn modelId="{C328206C-60C8-4788-8475-A81BE0192F46}" srcId="{397E0728-D26A-4CB6-97B6-9321957B3738}" destId="{FE819785-1C12-4078-945F-F3214BE9D5B3}" srcOrd="0" destOrd="0" parTransId="{513A1462-CDFF-4E57-830C-8B454AAFB528}" sibTransId="{A2FE5BFE-C478-423A-83D0-462936A8734A}"/>
    <dgm:cxn modelId="{14B37172-2E17-454A-8B58-19479811A3E5}" type="presOf" srcId="{397E0728-D26A-4CB6-97B6-9321957B3738}" destId="{74974E37-41BC-4353-9F2C-E56578A3A55A}" srcOrd="0" destOrd="0" presId="urn:microsoft.com/office/officeart/2005/8/layout/hList1"/>
    <dgm:cxn modelId="{FADBB27A-1A45-48C7-8378-546BBFFC3B96}" srcId="{397E0728-D26A-4CB6-97B6-9321957B3738}" destId="{F1033553-40E8-45A1-AB47-2186EC1F848D}" srcOrd="1" destOrd="0" parTransId="{6C691754-447A-48DE-9CE5-A16DC01B312F}" sibTransId="{B6E4BE03-F0D5-4252-903E-BD81E2DC4857}"/>
    <dgm:cxn modelId="{ADA95982-F9A5-4ACE-9847-16CF10590A65}" srcId="{3B404352-8A4A-44AB-A4FC-7E4663010DEE}" destId="{0E7C0851-A33F-49C4-A1F1-8CB2AEEF95CA}" srcOrd="0" destOrd="0" parTransId="{D51F8CE1-092F-4789-B15D-5203E68C9081}" sibTransId="{81038BD3-1890-43D1-911E-0E7A006FF852}"/>
    <dgm:cxn modelId="{101D5B83-60F4-40EE-87B2-D9AF87CCA434}" type="presOf" srcId="{63885607-D77F-4B5C-9FE3-2859458F18D3}" destId="{2E6927DD-4107-4D7B-BBEB-4A83E84354D3}" srcOrd="0" destOrd="0" presId="urn:microsoft.com/office/officeart/2005/8/layout/hList1"/>
    <dgm:cxn modelId="{DE639986-A3A5-4256-9918-266FB5E56757}" type="presOf" srcId="{3B404352-8A4A-44AB-A4FC-7E4663010DEE}" destId="{8FD2DB6F-1C7C-401C-8242-290D3E624B56}" srcOrd="0" destOrd="0" presId="urn:microsoft.com/office/officeart/2005/8/layout/hList1"/>
    <dgm:cxn modelId="{CA878E8B-94B8-48B7-846E-9C69384CC43D}" type="presOf" srcId="{0E7C0851-A33F-49C4-A1F1-8CB2AEEF95CA}" destId="{9C425A63-A2D8-4318-A7E5-858729B58E80}" srcOrd="0" destOrd="0" presId="urn:microsoft.com/office/officeart/2005/8/layout/hList1"/>
    <dgm:cxn modelId="{F7556D9E-C37E-445A-9CA1-665BB9F81ADB}" type="presOf" srcId="{EB2BA3C7-1592-4F2A-867B-D438E89D44E4}" destId="{815AD6DC-62F6-441A-B4B1-39783CA6E654}" srcOrd="0" destOrd="0" presId="urn:microsoft.com/office/officeart/2005/8/layout/hList1"/>
    <dgm:cxn modelId="{B12B67B3-6B6C-4375-BAB7-67C56A930AE0}" srcId="{EB2BA3C7-1592-4F2A-867B-D438E89D44E4}" destId="{B5E310BF-2D3A-4A7C-98F9-BC73630415FB}" srcOrd="0" destOrd="0" parTransId="{32649F3A-17CE-4AC6-8742-995F24FA6AAC}" sibTransId="{1CFE7D71-B486-45A2-9824-E7158DC5588C}"/>
    <dgm:cxn modelId="{19213ABF-5847-4507-BD77-D7EA8CE6B65B}" srcId="{3B404352-8A4A-44AB-A4FC-7E4663010DEE}" destId="{397E0728-D26A-4CB6-97B6-9321957B3738}" srcOrd="3" destOrd="0" parTransId="{DD5BE238-ED2C-4ACE-8C04-6C973B94D4CA}" sibTransId="{93C00801-D8FC-4FA3-B7F9-61D4A9E876EB}"/>
    <dgm:cxn modelId="{870913CA-0F2A-4979-9C7A-7BC16E859AFD}" srcId="{3B404352-8A4A-44AB-A4FC-7E4663010DEE}" destId="{EB2BA3C7-1592-4F2A-867B-D438E89D44E4}" srcOrd="2" destOrd="0" parTransId="{34032E9A-23E4-4759-8188-BD53ED0A76EF}" sibTransId="{4EDE9997-F66A-48C8-9477-7AD26426701D}"/>
    <dgm:cxn modelId="{F7C1E7CA-5463-4D58-8478-146848CFC466}" srcId="{659B59EC-7E02-4B86-95A8-66B726ED4799}" destId="{63885607-D77F-4B5C-9FE3-2859458F18D3}" srcOrd="0" destOrd="0" parTransId="{E0A01968-4C41-43B9-B763-89B7A86C3AE0}" sibTransId="{53B18CC2-22E8-48DA-B2A7-E34D5C6CC01E}"/>
    <dgm:cxn modelId="{FA7954D3-5E1F-495B-B3B2-D43DAAFAD457}" type="presOf" srcId="{C113DF51-A411-472D-B6F5-07B471EC7883}" destId="{9AB063FE-5188-4A8E-80D3-0D142B4415F4}" srcOrd="0" destOrd="0" presId="urn:microsoft.com/office/officeart/2005/8/layout/hList1"/>
    <dgm:cxn modelId="{634E52DF-0CAE-4013-B5A1-1B2CC0A0D0F5}" type="presOf" srcId="{659B59EC-7E02-4B86-95A8-66B726ED4799}" destId="{C413B9AB-770A-4562-B98F-C2E4A061927A}" srcOrd="0" destOrd="0" presId="urn:microsoft.com/office/officeart/2005/8/layout/hList1"/>
    <dgm:cxn modelId="{52AD8CE3-52D7-4F0B-9B6E-F2F403CA32B0}" type="presOf" srcId="{F1033553-40E8-45A1-AB47-2186EC1F848D}" destId="{3932E922-9CD7-4D54-87A1-AFA6F0532438}" srcOrd="0" destOrd="1" presId="urn:microsoft.com/office/officeart/2005/8/layout/hList1"/>
    <dgm:cxn modelId="{CC0E3635-0B39-4EAE-985E-DD4B95EFC3B1}" type="presParOf" srcId="{8FD2DB6F-1C7C-401C-8242-290D3E624B56}" destId="{A5D417E7-D676-4B2D-8667-4B5CE2074345}" srcOrd="0" destOrd="0" presId="urn:microsoft.com/office/officeart/2005/8/layout/hList1"/>
    <dgm:cxn modelId="{180D9914-DC9D-4585-A850-F9959D840FED}" type="presParOf" srcId="{A5D417E7-D676-4B2D-8667-4B5CE2074345}" destId="{9C425A63-A2D8-4318-A7E5-858729B58E80}" srcOrd="0" destOrd="0" presId="urn:microsoft.com/office/officeart/2005/8/layout/hList1"/>
    <dgm:cxn modelId="{D3171DF4-4BED-4623-903B-06863831E68E}" type="presParOf" srcId="{A5D417E7-D676-4B2D-8667-4B5CE2074345}" destId="{9AB063FE-5188-4A8E-80D3-0D142B4415F4}" srcOrd="1" destOrd="0" presId="urn:microsoft.com/office/officeart/2005/8/layout/hList1"/>
    <dgm:cxn modelId="{7FF1D46D-F1DF-4EFE-8EFA-A0DE8C3CEDF5}" type="presParOf" srcId="{8FD2DB6F-1C7C-401C-8242-290D3E624B56}" destId="{981E9199-37A2-4065-9B67-817D38E2B128}" srcOrd="1" destOrd="0" presId="urn:microsoft.com/office/officeart/2005/8/layout/hList1"/>
    <dgm:cxn modelId="{2E5850E1-FA40-4CD6-90E5-83F63F709D34}" type="presParOf" srcId="{8FD2DB6F-1C7C-401C-8242-290D3E624B56}" destId="{149332F9-B1F7-46B0-A71E-727432E8915D}" srcOrd="2" destOrd="0" presId="urn:microsoft.com/office/officeart/2005/8/layout/hList1"/>
    <dgm:cxn modelId="{954B4BC1-54AF-4A05-BBFD-470C92689E00}" type="presParOf" srcId="{149332F9-B1F7-46B0-A71E-727432E8915D}" destId="{C413B9AB-770A-4562-B98F-C2E4A061927A}" srcOrd="0" destOrd="0" presId="urn:microsoft.com/office/officeart/2005/8/layout/hList1"/>
    <dgm:cxn modelId="{3260FD70-1433-412D-B697-AC30BBEBD896}" type="presParOf" srcId="{149332F9-B1F7-46B0-A71E-727432E8915D}" destId="{2E6927DD-4107-4D7B-BBEB-4A83E84354D3}" srcOrd="1" destOrd="0" presId="urn:microsoft.com/office/officeart/2005/8/layout/hList1"/>
    <dgm:cxn modelId="{A139C1F4-9F09-4B6A-80EE-814067EC0998}" type="presParOf" srcId="{8FD2DB6F-1C7C-401C-8242-290D3E624B56}" destId="{AAFC9BB8-6E07-4C78-B178-447E0FCCFDF5}" srcOrd="3" destOrd="0" presId="urn:microsoft.com/office/officeart/2005/8/layout/hList1"/>
    <dgm:cxn modelId="{BC534DF7-E9CE-409A-B203-7F3F16F83886}" type="presParOf" srcId="{8FD2DB6F-1C7C-401C-8242-290D3E624B56}" destId="{263F31F2-421F-4E98-8736-AD179BCB5006}" srcOrd="4" destOrd="0" presId="urn:microsoft.com/office/officeart/2005/8/layout/hList1"/>
    <dgm:cxn modelId="{3BBC7C27-2D1E-4E2B-9C29-9F710957D79D}" type="presParOf" srcId="{263F31F2-421F-4E98-8736-AD179BCB5006}" destId="{815AD6DC-62F6-441A-B4B1-39783CA6E654}" srcOrd="0" destOrd="0" presId="urn:microsoft.com/office/officeart/2005/8/layout/hList1"/>
    <dgm:cxn modelId="{B416B763-15CE-4254-9333-74E854AD4E64}" type="presParOf" srcId="{263F31F2-421F-4E98-8736-AD179BCB5006}" destId="{1EBFB310-2CA4-45F3-8C5E-996E8F93347C}" srcOrd="1" destOrd="0" presId="urn:microsoft.com/office/officeart/2005/8/layout/hList1"/>
    <dgm:cxn modelId="{D42919AB-3A88-4677-B589-9C35AACFCF89}" type="presParOf" srcId="{8FD2DB6F-1C7C-401C-8242-290D3E624B56}" destId="{66F7F32C-3EEB-458C-A64F-7F7646DC9DD4}" srcOrd="5" destOrd="0" presId="urn:microsoft.com/office/officeart/2005/8/layout/hList1"/>
    <dgm:cxn modelId="{5270FBA2-E212-4693-AFA6-CB5DFA077EBB}" type="presParOf" srcId="{8FD2DB6F-1C7C-401C-8242-290D3E624B56}" destId="{9D15E916-FC0D-43D0-9246-26DAC72FC00F}" srcOrd="6" destOrd="0" presId="urn:microsoft.com/office/officeart/2005/8/layout/hList1"/>
    <dgm:cxn modelId="{8FAD4888-0543-424B-A6D2-24A0EBB83A5C}" type="presParOf" srcId="{9D15E916-FC0D-43D0-9246-26DAC72FC00F}" destId="{74974E37-41BC-4353-9F2C-E56578A3A55A}" srcOrd="0" destOrd="0" presId="urn:microsoft.com/office/officeart/2005/8/layout/hList1"/>
    <dgm:cxn modelId="{C3FAEF86-663B-4248-B7D2-982E92CEDE18}" type="presParOf" srcId="{9D15E916-FC0D-43D0-9246-26DAC72FC00F}" destId="{3932E922-9CD7-4D54-87A1-AFA6F05324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9B15B-8DB8-447E-AE12-874056038581}">
      <dsp:nvSpPr>
        <dsp:cNvPr id="0" name=""/>
        <dsp:cNvSpPr/>
      </dsp:nvSpPr>
      <dsp:spPr>
        <a:xfrm>
          <a:off x="0" y="18929"/>
          <a:ext cx="6253721" cy="16017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zh-CN" altLang="en-US" sz="3700" kern="1200" dirty="0"/>
            <a:t>技术：不纯粹，与资本结盟，与政治纠缠，造成实际影响</a:t>
          </a:r>
          <a:endParaRPr lang="en-US" sz="3700" kern="1200" dirty="0"/>
        </a:p>
      </dsp:txBody>
      <dsp:txXfrm>
        <a:off x="78190" y="97119"/>
        <a:ext cx="6097341" cy="1445350"/>
      </dsp:txXfrm>
    </dsp:sp>
    <dsp:sp modelId="{21F7EADA-60A9-446C-8D42-CDFA602B5D4B}">
      <dsp:nvSpPr>
        <dsp:cNvPr id="0" name=""/>
        <dsp:cNvSpPr/>
      </dsp:nvSpPr>
      <dsp:spPr>
        <a:xfrm>
          <a:off x="0" y="1727219"/>
          <a:ext cx="6253721" cy="160173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zh-CN" sz="3700" kern="1200" dirty="0"/>
            <a:t>科学：纯粹、中立、超然、自由、不</a:t>
          </a:r>
          <a:r>
            <a:rPr lang="zh-CN" altLang="en-US" sz="3700" kern="1200" dirty="0"/>
            <a:t>对应用</a:t>
          </a:r>
          <a:r>
            <a:rPr lang="zh-CN" sz="3700" kern="1200" dirty="0"/>
            <a:t>负责</a:t>
          </a:r>
          <a:endParaRPr lang="en-US" sz="3700" kern="1200" dirty="0"/>
        </a:p>
      </dsp:txBody>
      <dsp:txXfrm>
        <a:off x="78190" y="1805409"/>
        <a:ext cx="6097341" cy="1445350"/>
      </dsp:txXfrm>
    </dsp:sp>
    <dsp:sp modelId="{B94A7D46-83BE-46ED-AFBC-100CAD4C01A0}">
      <dsp:nvSpPr>
        <dsp:cNvPr id="0" name=""/>
        <dsp:cNvSpPr/>
      </dsp:nvSpPr>
      <dsp:spPr>
        <a:xfrm>
          <a:off x="0" y="3435510"/>
          <a:ext cx="6253721" cy="16017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zh-CN" sz="3700" kern="1200"/>
            <a:t>好的归科学，坏的归资本？</a:t>
          </a:r>
          <a:endParaRPr lang="en-US" sz="3700" kern="1200"/>
        </a:p>
      </dsp:txBody>
      <dsp:txXfrm>
        <a:off x="78190" y="3513700"/>
        <a:ext cx="6097341" cy="1445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A8936-3F3F-4DE3-BFE9-86125AE03DAB}">
      <dsp:nvSpPr>
        <dsp:cNvPr id="0" name=""/>
        <dsp:cNvSpPr/>
      </dsp:nvSpPr>
      <dsp:spPr>
        <a:xfrm>
          <a:off x="0" y="29596"/>
          <a:ext cx="10515600" cy="605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sz="2300" kern="1200"/>
            <a:t>一、元问题</a:t>
          </a:r>
          <a:endParaRPr lang="en-US" sz="2300" kern="1200"/>
        </a:p>
      </dsp:txBody>
      <dsp:txXfrm>
        <a:off x="29557" y="59153"/>
        <a:ext cx="10456486" cy="546360"/>
      </dsp:txXfrm>
    </dsp:sp>
    <dsp:sp modelId="{70215E6D-A632-49FE-8776-90FC28F4AC67}">
      <dsp:nvSpPr>
        <dsp:cNvPr id="0" name=""/>
        <dsp:cNvSpPr/>
      </dsp:nvSpPr>
      <dsp:spPr>
        <a:xfrm>
          <a:off x="0" y="635071"/>
          <a:ext cx="105156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sz="1800" kern="1200"/>
            <a:t>区分医疗行为和医学研究行为</a:t>
          </a:r>
          <a:endParaRPr lang="en-US" sz="1800" kern="1200"/>
        </a:p>
      </dsp:txBody>
      <dsp:txXfrm>
        <a:off x="0" y="635071"/>
        <a:ext cx="10515600" cy="380880"/>
      </dsp:txXfrm>
    </dsp:sp>
    <dsp:sp modelId="{3F32FDFD-0260-4334-B697-75331D8F6BDE}">
      <dsp:nvSpPr>
        <dsp:cNvPr id="0" name=""/>
        <dsp:cNvSpPr/>
      </dsp:nvSpPr>
      <dsp:spPr>
        <a:xfrm>
          <a:off x="0" y="1015951"/>
          <a:ext cx="10515600" cy="605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sz="2300" kern="1200" dirty="0"/>
            <a:t>二、三大道义原则</a:t>
          </a:r>
          <a:endParaRPr lang="en-US" sz="2300" kern="1200" dirty="0"/>
        </a:p>
      </dsp:txBody>
      <dsp:txXfrm>
        <a:off x="29557" y="1045508"/>
        <a:ext cx="10456486" cy="546360"/>
      </dsp:txXfrm>
    </dsp:sp>
    <dsp:sp modelId="{447DE35D-3FD5-4EAB-8CB1-AE77D7C520ED}">
      <dsp:nvSpPr>
        <dsp:cNvPr id="0" name=""/>
        <dsp:cNvSpPr/>
      </dsp:nvSpPr>
      <dsp:spPr>
        <a:xfrm>
          <a:off x="0" y="1621426"/>
          <a:ext cx="10515600"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1.</a:t>
          </a:r>
          <a:r>
            <a:rPr lang="zh-CN" sz="1800" kern="1200" dirty="0"/>
            <a:t>尊重（</a:t>
          </a:r>
          <a:r>
            <a:rPr lang="en-US" sz="1800" kern="1200" dirty="0"/>
            <a:t>Respect for Persons</a:t>
          </a:r>
          <a:r>
            <a:rPr lang="zh-CN" sz="1800" kern="1200" dirty="0"/>
            <a:t>）：尊重人的自主性；额外保护缺乏自主能力的人</a:t>
          </a:r>
          <a:endParaRPr lang="en-US" sz="1800" kern="1200" dirty="0"/>
        </a:p>
        <a:p>
          <a:pPr marL="171450" lvl="1" indent="-171450" algn="l" defTabSz="800100">
            <a:lnSpc>
              <a:spcPct val="90000"/>
            </a:lnSpc>
            <a:spcBef>
              <a:spcPct val="0"/>
            </a:spcBef>
            <a:spcAft>
              <a:spcPct val="20000"/>
            </a:spcAft>
            <a:buChar char="•"/>
          </a:pPr>
          <a:r>
            <a:rPr lang="en-US" sz="1800" kern="1200" dirty="0"/>
            <a:t>2.</a:t>
          </a:r>
          <a:r>
            <a:rPr lang="zh-CN" altLang="en-US" sz="1800" kern="1200" dirty="0"/>
            <a:t>有益</a:t>
          </a:r>
          <a:r>
            <a:rPr lang="zh-CN" sz="1800" kern="1200" dirty="0"/>
            <a:t>（</a:t>
          </a:r>
          <a:r>
            <a:rPr lang="en-US" sz="1800" kern="1200" dirty="0"/>
            <a:t>Beneficence</a:t>
          </a:r>
          <a:r>
            <a:rPr lang="zh-CN" sz="1800" kern="1200" dirty="0"/>
            <a:t>）：尽可能不伤害；收益最大化且伤害最小化</a:t>
          </a:r>
          <a:endParaRPr lang="en-US" sz="1800" kern="1200" dirty="0"/>
        </a:p>
        <a:p>
          <a:pPr marL="171450" lvl="1" indent="-171450" algn="l" defTabSz="800100">
            <a:lnSpc>
              <a:spcPct val="90000"/>
            </a:lnSpc>
            <a:spcBef>
              <a:spcPct val="0"/>
            </a:spcBef>
            <a:spcAft>
              <a:spcPct val="20000"/>
            </a:spcAft>
            <a:buChar char="•"/>
          </a:pPr>
          <a:r>
            <a:rPr lang="en-US" sz="1800" kern="1200" dirty="0"/>
            <a:t>3.</a:t>
          </a:r>
          <a:r>
            <a:rPr lang="zh-CN" sz="1800" kern="1200" dirty="0"/>
            <a:t>公正（</a:t>
          </a:r>
          <a:r>
            <a:rPr lang="en-US" sz="1800" kern="1200" dirty="0"/>
            <a:t>Justice</a:t>
          </a:r>
          <a:r>
            <a:rPr lang="zh-CN" sz="1800" kern="1200" dirty="0"/>
            <a:t>）：不区别对待（种族、阶层）；避免非潜在受益者作出牺牲</a:t>
          </a:r>
          <a:endParaRPr lang="en-US" sz="1800" kern="1200" dirty="0"/>
        </a:p>
      </dsp:txBody>
      <dsp:txXfrm>
        <a:off x="0" y="1621426"/>
        <a:ext cx="10515600" cy="1047420"/>
      </dsp:txXfrm>
    </dsp:sp>
    <dsp:sp modelId="{EB7CC5F4-374E-4FA8-B491-6BEFB3C9ABEC}">
      <dsp:nvSpPr>
        <dsp:cNvPr id="0" name=""/>
        <dsp:cNvSpPr/>
      </dsp:nvSpPr>
      <dsp:spPr>
        <a:xfrm>
          <a:off x="0" y="2668846"/>
          <a:ext cx="10515600" cy="605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zh-CN" sz="2300" kern="1200"/>
            <a:t>三、操作性规则</a:t>
          </a:r>
          <a:endParaRPr lang="en-US" sz="2300" kern="1200"/>
        </a:p>
      </dsp:txBody>
      <dsp:txXfrm>
        <a:off x="29557" y="2698403"/>
        <a:ext cx="10456486" cy="546360"/>
      </dsp:txXfrm>
    </dsp:sp>
    <dsp:sp modelId="{C70F7AC3-995F-4712-A360-7798EE4F3475}">
      <dsp:nvSpPr>
        <dsp:cNvPr id="0" name=""/>
        <dsp:cNvSpPr/>
      </dsp:nvSpPr>
      <dsp:spPr>
        <a:xfrm>
          <a:off x="0" y="3274321"/>
          <a:ext cx="10515600" cy="104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zh-CN" sz="1800" kern="1200"/>
            <a:t>知情同意书（完全告知、充分理解、自主选择）</a:t>
          </a:r>
          <a:endParaRPr lang="en-US" sz="1800" kern="1200"/>
        </a:p>
        <a:p>
          <a:pPr marL="171450" lvl="1" indent="-171450" algn="l" defTabSz="800100">
            <a:lnSpc>
              <a:spcPct val="90000"/>
            </a:lnSpc>
            <a:spcBef>
              <a:spcPct val="0"/>
            </a:spcBef>
            <a:spcAft>
              <a:spcPct val="20000"/>
            </a:spcAft>
            <a:buChar char="•"/>
          </a:pPr>
          <a:r>
            <a:rPr lang="zh-CN" sz="1800" kern="1200"/>
            <a:t>风险收益评估</a:t>
          </a:r>
          <a:endParaRPr lang="en-US" sz="1800" kern="1200"/>
        </a:p>
        <a:p>
          <a:pPr marL="171450" lvl="1" indent="-171450" algn="l" defTabSz="800100">
            <a:lnSpc>
              <a:spcPct val="90000"/>
            </a:lnSpc>
            <a:spcBef>
              <a:spcPct val="0"/>
            </a:spcBef>
            <a:spcAft>
              <a:spcPct val="20000"/>
            </a:spcAft>
            <a:buChar char="•"/>
          </a:pPr>
          <a:r>
            <a:rPr lang="zh-CN" sz="1800" kern="1200"/>
            <a:t>公平选择被试</a:t>
          </a:r>
          <a:endParaRPr lang="en-US" sz="1800" kern="1200"/>
        </a:p>
      </dsp:txBody>
      <dsp:txXfrm>
        <a:off x="0" y="3274321"/>
        <a:ext cx="10515600" cy="1047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25A63-A2D8-4318-A7E5-858729B58E80}">
      <dsp:nvSpPr>
        <dsp:cNvPr id="0" name=""/>
        <dsp:cNvSpPr/>
      </dsp:nvSpPr>
      <dsp:spPr>
        <a:xfrm>
          <a:off x="4068" y="9424"/>
          <a:ext cx="2446213"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sz="2000" kern="1200"/>
            <a:t>尊重自主性</a:t>
          </a:r>
          <a:endParaRPr lang="en-US" sz="2000" kern="1200"/>
        </a:p>
      </dsp:txBody>
      <dsp:txXfrm>
        <a:off x="4068" y="9424"/>
        <a:ext cx="2446213" cy="576000"/>
      </dsp:txXfrm>
    </dsp:sp>
    <dsp:sp modelId="{9AB063FE-5188-4A8E-80D3-0D142B4415F4}">
      <dsp:nvSpPr>
        <dsp:cNvPr id="0" name=""/>
        <dsp:cNvSpPr/>
      </dsp:nvSpPr>
      <dsp:spPr>
        <a:xfrm>
          <a:off x="4068" y="585424"/>
          <a:ext cx="2446213" cy="31389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sz="2000" kern="1200"/>
            <a:t>个人选择；监护人的意见（不完全自主人士）；社区、族长的意见（地方化）</a:t>
          </a:r>
          <a:endParaRPr lang="en-US" sz="2000" kern="1200"/>
        </a:p>
      </dsp:txBody>
      <dsp:txXfrm>
        <a:off x="4068" y="585424"/>
        <a:ext cx="2446213" cy="3138950"/>
      </dsp:txXfrm>
    </dsp:sp>
    <dsp:sp modelId="{C413B9AB-770A-4562-B98F-C2E4A061927A}">
      <dsp:nvSpPr>
        <dsp:cNvPr id="0" name=""/>
        <dsp:cNvSpPr/>
      </dsp:nvSpPr>
      <dsp:spPr>
        <a:xfrm>
          <a:off x="2792751" y="9424"/>
          <a:ext cx="2446213" cy="576000"/>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sz="2000" kern="1200"/>
            <a:t>知情同意</a:t>
          </a:r>
          <a:endParaRPr lang="en-US" sz="2000" kern="1200"/>
        </a:p>
      </dsp:txBody>
      <dsp:txXfrm>
        <a:off x="2792751" y="9424"/>
        <a:ext cx="2446213" cy="576000"/>
      </dsp:txXfrm>
    </dsp:sp>
    <dsp:sp modelId="{2E6927DD-4107-4D7B-BBEB-4A83E84354D3}">
      <dsp:nvSpPr>
        <dsp:cNvPr id="0" name=""/>
        <dsp:cNvSpPr/>
      </dsp:nvSpPr>
      <dsp:spPr>
        <a:xfrm>
          <a:off x="2792751" y="585424"/>
          <a:ext cx="2446213" cy="3138950"/>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sz="2000" kern="1200" dirty="0"/>
            <a:t>告知→理解→同意←检验（是否充分理解、是否有自主能力）</a:t>
          </a:r>
          <a:endParaRPr lang="en-US" sz="2000" kern="1200" dirty="0"/>
        </a:p>
      </dsp:txBody>
      <dsp:txXfrm>
        <a:off x="2792751" y="585424"/>
        <a:ext cx="2446213" cy="3138950"/>
      </dsp:txXfrm>
    </dsp:sp>
    <dsp:sp modelId="{815AD6DC-62F6-441A-B4B1-39783CA6E654}">
      <dsp:nvSpPr>
        <dsp:cNvPr id="0" name=""/>
        <dsp:cNvSpPr/>
      </dsp:nvSpPr>
      <dsp:spPr>
        <a:xfrm>
          <a:off x="5581434" y="9424"/>
          <a:ext cx="2446213" cy="576000"/>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sz="2000" kern="1200"/>
            <a:t>保密、隐私</a:t>
          </a:r>
          <a:endParaRPr lang="en-US" sz="2000" kern="1200"/>
        </a:p>
      </dsp:txBody>
      <dsp:txXfrm>
        <a:off x="5581434" y="9424"/>
        <a:ext cx="2446213" cy="576000"/>
      </dsp:txXfrm>
    </dsp:sp>
    <dsp:sp modelId="{1EBFB310-2CA4-45F3-8C5E-996E8F93347C}">
      <dsp:nvSpPr>
        <dsp:cNvPr id="0" name=""/>
        <dsp:cNvSpPr/>
      </dsp:nvSpPr>
      <dsp:spPr>
        <a:xfrm>
          <a:off x="5581434" y="585424"/>
          <a:ext cx="2446213" cy="3138950"/>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sz="2000" kern="1200"/>
            <a:t>例外或灵活：未成年人堕胎向父母或警方报告；严重遗传疾病告知配偶；传染病报告；精神失常有破坏风险</a:t>
          </a:r>
          <a:r>
            <a:rPr lang="en-US" sz="2000" kern="1200"/>
            <a:t>……</a:t>
          </a:r>
        </a:p>
      </dsp:txBody>
      <dsp:txXfrm>
        <a:off x="5581434" y="585424"/>
        <a:ext cx="2446213" cy="3138950"/>
      </dsp:txXfrm>
    </dsp:sp>
    <dsp:sp modelId="{74974E37-41BC-4353-9F2C-E56578A3A55A}">
      <dsp:nvSpPr>
        <dsp:cNvPr id="0" name=""/>
        <dsp:cNvSpPr/>
      </dsp:nvSpPr>
      <dsp:spPr>
        <a:xfrm>
          <a:off x="8370118" y="9424"/>
          <a:ext cx="2446213" cy="576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sz="2000" kern="1200"/>
            <a:t>伦理委员会</a:t>
          </a:r>
          <a:endParaRPr lang="en-US" sz="2000" kern="1200"/>
        </a:p>
      </dsp:txBody>
      <dsp:txXfrm>
        <a:off x="8370118" y="9424"/>
        <a:ext cx="2446213" cy="576000"/>
      </dsp:txXfrm>
    </dsp:sp>
    <dsp:sp modelId="{3932E922-9CD7-4D54-87A1-AFA6F0532438}">
      <dsp:nvSpPr>
        <dsp:cNvPr id="0" name=""/>
        <dsp:cNvSpPr/>
      </dsp:nvSpPr>
      <dsp:spPr>
        <a:xfrm>
          <a:off x="8370118" y="585424"/>
          <a:ext cx="2446213" cy="313895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sz="2000" kern="1200"/>
            <a:t>医学研究的伦理审查、医院的伦理监督、作为政府机构</a:t>
          </a:r>
          <a:endParaRPr lang="en-US" sz="2000" kern="1200"/>
        </a:p>
        <a:p>
          <a:pPr marL="228600" lvl="1" indent="-228600" algn="l" defTabSz="889000">
            <a:lnSpc>
              <a:spcPct val="90000"/>
            </a:lnSpc>
            <a:spcBef>
              <a:spcPct val="0"/>
            </a:spcBef>
            <a:spcAft>
              <a:spcPct val="15000"/>
            </a:spcAft>
            <a:buChar char="•"/>
          </a:pPr>
          <a:r>
            <a:rPr lang="zh-CN" sz="2000" kern="1200"/>
            <a:t>专业医学家和医护人员、哲学家</a:t>
          </a:r>
          <a:r>
            <a:rPr lang="en-US" sz="2000" kern="1200"/>
            <a:t>/</a:t>
          </a:r>
          <a:r>
            <a:rPr lang="zh-CN" sz="2000" kern="1200"/>
            <a:t>伦理学家、神职人员</a:t>
          </a:r>
          <a:r>
            <a:rPr lang="en-US" sz="2000" kern="1200"/>
            <a:t>/</a:t>
          </a:r>
          <a:r>
            <a:rPr lang="zh-CN" sz="2000" kern="1200"/>
            <a:t>族长（地方性）</a:t>
          </a:r>
          <a:endParaRPr lang="en-US" sz="2000" kern="1200"/>
        </a:p>
      </dsp:txBody>
      <dsp:txXfrm>
        <a:off x="8370118" y="585424"/>
        <a:ext cx="2446213" cy="3138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E8DF6-9AA3-409E-A7E9-8AF5C7F8FB93}" type="datetimeFigureOut">
              <a:rPr lang="zh-CN" altLang="en-US" smtClean="0"/>
              <a:t>2023/12/26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4A274-7A21-42C2-A490-E42073C24F8D}" type="slidenum">
              <a:rPr lang="zh-CN" altLang="en-US" smtClean="0"/>
              <a:t>‹#›</a:t>
            </a:fld>
            <a:endParaRPr lang="zh-CN" altLang="en-US"/>
          </a:p>
        </p:txBody>
      </p:sp>
    </p:spTree>
    <p:extLst>
      <p:ext uri="{BB962C8B-B14F-4D97-AF65-F5344CB8AC3E}">
        <p14:creationId xmlns:p14="http://schemas.microsoft.com/office/powerpoint/2010/main" val="156311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5917F56-9752-48CE-8074-1399DC4C055A}" type="slidenum">
              <a:rPr lang="zh-CN" altLang="en-US" smtClean="0"/>
              <a:t>1</a:t>
            </a:fld>
            <a:endParaRPr lang="zh-CN" altLang="en-US"/>
          </a:p>
        </p:txBody>
      </p:sp>
    </p:spTree>
    <p:extLst>
      <p:ext uri="{BB962C8B-B14F-4D97-AF65-F5344CB8AC3E}">
        <p14:creationId xmlns:p14="http://schemas.microsoft.com/office/powerpoint/2010/main" val="2226748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11865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81752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48856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9BF705-D1AC-42D9-A4D1-E9F0302645E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D0C7DD3-2EBA-4DA9-8A70-4C844CDDD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85EF079-0649-4DED-B64E-79C5AF502073}"/>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EE973FAC-650B-4A55-AF41-51530BA6C1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2E2BCE2-52D8-428E-BB7C-547C604976B5}"/>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447774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E50B46-49CC-4C8C-B0EE-B9E0A9F66C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83375BD-C231-4B8E-A90B-40167BF7BFB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25289F-2F45-4842-A9FB-48A57E9E7946}"/>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3A00DB62-8C67-43C9-A83C-470B7BCABE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C366C5-F55D-4FD6-A750-6DA5516D0EDE}"/>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548689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A2E13B-529A-4FA6-8006-2F61381FDAE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2014AA8-90B6-4D73-987B-F1F7E50577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D58293D-3039-456C-A82E-92FB233AB290}"/>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E89CBB97-C2F6-446C-BD6E-3C869B7BE7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4B45D6-FD9D-4EA6-9419-F1F6B1717E80}"/>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65793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FEEB8-C7B2-460B-AF16-BEA98763D42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49966C-6711-4084-9380-98168AFA6C0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A61AE00-9CCF-4ABF-9CA1-3C36595FE6F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E366E56-93A3-4E0F-AF53-ACDA6D1D3274}"/>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6" name="页脚占位符 5">
            <a:extLst>
              <a:ext uri="{FF2B5EF4-FFF2-40B4-BE49-F238E27FC236}">
                <a16:creationId xmlns:a16="http://schemas.microsoft.com/office/drawing/2014/main" id="{C593D9E4-C507-4E11-B871-488BC7C03D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C04817-C179-46F0-B6B6-6CF50534BF36}"/>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508582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B5E808-FF3A-4887-B951-BB9B243695B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636C5F-5DBC-4E4E-B2DB-53C2E80DE7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52A2D38-3480-4E49-8555-894D60A4E10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2F20BD7-ECDD-4ADD-88C2-AA9C5FE5E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07C6387-44E0-4EDE-BD38-BFEEF7FD909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C86F29C-4EF5-4F22-9E40-D28B1529CF10}"/>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8" name="页脚占位符 7">
            <a:extLst>
              <a:ext uri="{FF2B5EF4-FFF2-40B4-BE49-F238E27FC236}">
                <a16:creationId xmlns:a16="http://schemas.microsoft.com/office/drawing/2014/main" id="{927DEF1D-D0D2-4C2E-B10A-E9FBD2F3AEE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FC2EA07-B567-4DAF-91B1-A0B2419B81E6}"/>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4082128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DDE19-E94D-478B-94ED-DC132B4791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E17523D-9835-40F9-B33E-867C457D3C3A}"/>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4" name="页脚占位符 3">
            <a:extLst>
              <a:ext uri="{FF2B5EF4-FFF2-40B4-BE49-F238E27FC236}">
                <a16:creationId xmlns:a16="http://schemas.microsoft.com/office/drawing/2014/main" id="{D1A1CE68-A294-42E2-8D80-DB4DDD59722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BBB7E30-EA16-4DEB-B7E0-AFC65E71149F}"/>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451247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B76C0C9-FF37-49D2-8EA5-F6DFD830A84C}"/>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3" name="页脚占位符 2">
            <a:extLst>
              <a:ext uri="{FF2B5EF4-FFF2-40B4-BE49-F238E27FC236}">
                <a16:creationId xmlns:a16="http://schemas.microsoft.com/office/drawing/2014/main" id="{85FB9D48-D6AF-42D1-81DC-EE692E84B86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22F5642-1AA7-4FD0-90BD-17A597CE310A}"/>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673706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CF8E77-8AA0-4EDA-9EF8-01E31DCE8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8BB4B14-83A2-425E-88C0-488B74538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C775EB-4E47-409F-9F86-6B07F2A0E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30EEB23-8571-45A7-B75F-E016E2A3B04D}"/>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6" name="页脚占位符 5">
            <a:extLst>
              <a:ext uri="{FF2B5EF4-FFF2-40B4-BE49-F238E27FC236}">
                <a16:creationId xmlns:a16="http://schemas.microsoft.com/office/drawing/2014/main" id="{5563D636-A774-4F4B-B1C7-EB3A5AD934D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115C4D-033F-49CA-A366-E9DAFA195762}"/>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38200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823440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4434F5-FB42-4D13-96B1-E96F2594A69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AEA8083-507A-4A65-9DB8-B83FCF061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6F5DE2-3AC7-4700-AD7E-3D8ECA2EE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158D8A-3046-4461-A5D2-5C6FD329DD0F}"/>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6" name="页脚占位符 5">
            <a:extLst>
              <a:ext uri="{FF2B5EF4-FFF2-40B4-BE49-F238E27FC236}">
                <a16:creationId xmlns:a16="http://schemas.microsoft.com/office/drawing/2014/main" id="{C9495AD0-02FE-4AC4-A766-B4800BE935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0B352C-804B-4A7C-AEC7-0526BBD8B514}"/>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94640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DC6B6B-EA54-4493-8FE9-94227728DA5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24D1B2B-795D-450C-BF95-F46EDC56D95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9B775B7-C569-44D7-8CC8-43325E4FCB55}"/>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8AA07112-AF3E-4C02-9002-B0292DF59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2DB61ED-742B-4C90-930A-3C9992B74FB7}"/>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506267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1E24F0B-514A-44F8-9C2D-CC325DFE8CF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280D6EB-61EA-43A7-8CB1-693DDBD2FBA0}"/>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02E0A2E-E042-4635-A3C5-C36476787B0D}"/>
              </a:ext>
            </a:extLst>
          </p:cNvPr>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0370B95F-4EB7-4E6B-BAA0-85D5E6813B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92FC5E-6D64-49CE-8E7D-2CF2B68CF70C}"/>
              </a:ext>
            </a:extLst>
          </p:cNvPr>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81142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6BD87-891C-4F4A-AB5A-3BCE067A8CB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F6B82BE-570A-4950-AD76-444B2049C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0867D6B-E087-46FD-A2CA-25E77D6B69CB}"/>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5" name="页脚占位符 4">
            <a:extLst>
              <a:ext uri="{FF2B5EF4-FFF2-40B4-BE49-F238E27FC236}">
                <a16:creationId xmlns:a16="http://schemas.microsoft.com/office/drawing/2014/main" id="{1AAC9361-2414-4564-8BBA-722EC58CAE25}"/>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021A8DFB-AAD5-49B0-8C4C-FA59A86FD49E}"/>
              </a:ext>
            </a:extLst>
          </p:cNvPr>
          <p:cNvSpPr>
            <a:spLocks noGrp="1"/>
          </p:cNvSpPr>
          <p:nvPr>
            <p:ph type="sldNum" sz="quarter" idx="12"/>
          </p:nvPr>
        </p:nvSpPr>
        <p:spPr/>
        <p:txBody>
          <a:bodyPr/>
          <a:lstStyle/>
          <a:p>
            <a:fld id="{4A58C0E9-FB01-4D7F-BA6D-2C4D2D5F1A3B}" type="slidenum">
              <a:rPr lang="zh-CN" altLang="en-US" smtClean="0">
                <a:solidFill>
                  <a:prstClr val="white"/>
                </a:solidFill>
              </a:rPr>
              <a:pPr/>
              <a:t>‹#›</a:t>
            </a:fld>
            <a:endParaRPr lang="zh-CN" altLang="en-US">
              <a:solidFill>
                <a:prstClr val="white"/>
              </a:solidFill>
            </a:endParaRPr>
          </a:p>
        </p:txBody>
      </p:sp>
    </p:spTree>
    <p:extLst>
      <p:ext uri="{BB962C8B-B14F-4D97-AF65-F5344CB8AC3E}">
        <p14:creationId xmlns:p14="http://schemas.microsoft.com/office/powerpoint/2010/main" val="2585707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050B1-EC32-4205-A94A-A0285D77ED9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1982A9-10A2-4476-9622-83E8CC5F934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F1DCAA-2914-4A4D-B25C-9AAEDEB497DB}"/>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5" name="页脚占位符 4">
            <a:extLst>
              <a:ext uri="{FF2B5EF4-FFF2-40B4-BE49-F238E27FC236}">
                <a16:creationId xmlns:a16="http://schemas.microsoft.com/office/drawing/2014/main" id="{FF7C2781-8BF3-4C5D-B867-611BBCCF7895}"/>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5FB6679A-1192-481D-A975-B9057EE183F0}"/>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32671793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AF8706-AFFC-440D-BCB4-402DEAC9F26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19734D9-8689-4612-986B-5D91332C6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3C6755-091E-4097-99A8-3E54DF9EE8FB}"/>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5" name="页脚占位符 4">
            <a:extLst>
              <a:ext uri="{FF2B5EF4-FFF2-40B4-BE49-F238E27FC236}">
                <a16:creationId xmlns:a16="http://schemas.microsoft.com/office/drawing/2014/main" id="{ADB0DEFC-CFC9-4D75-ACF4-FA769C847A95}"/>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6106A7CD-94BE-4B25-B421-BD63B953044C}"/>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251669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C1973C-A17B-47CE-AD13-761F59A51EA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153975-45F1-4230-9F02-6849B989846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1DBA21C-5ED3-40EA-9D10-A4EB6982278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550C75E-AA6A-4395-96EE-31D8E4B1C861}"/>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6" name="页脚占位符 5">
            <a:extLst>
              <a:ext uri="{FF2B5EF4-FFF2-40B4-BE49-F238E27FC236}">
                <a16:creationId xmlns:a16="http://schemas.microsoft.com/office/drawing/2014/main" id="{0BDB5182-E350-42FA-B0CC-E4821B2AC17A}"/>
              </a:ext>
            </a:extLst>
          </p:cNvPr>
          <p:cNvSpPr>
            <a:spLocks noGrp="1"/>
          </p:cNvSpPr>
          <p:nvPr>
            <p:ph type="ftr" sz="quarter" idx="11"/>
          </p:nvPr>
        </p:nvSpPr>
        <p:spPr/>
        <p:txBody>
          <a:bodyPr/>
          <a:lstStyle/>
          <a:p>
            <a:endParaRPr lang="zh-CN" altLang="en-US">
              <a:solidFill>
                <a:srgbClr val="438086"/>
              </a:solidFill>
            </a:endParaRPr>
          </a:p>
        </p:txBody>
      </p:sp>
      <p:sp>
        <p:nvSpPr>
          <p:cNvPr id="7" name="灯片编号占位符 6">
            <a:extLst>
              <a:ext uri="{FF2B5EF4-FFF2-40B4-BE49-F238E27FC236}">
                <a16:creationId xmlns:a16="http://schemas.microsoft.com/office/drawing/2014/main" id="{3A3692CA-2F59-4189-AA6E-12171B7FC84D}"/>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3332592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2D7634-98F1-486D-A720-FEE78DDB7B5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61C7B85-B770-4FDB-8912-9343C9A38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470F635-71D6-484C-8C08-BE1FC8E6D31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ED42737-F938-45D8-BF35-109F719F31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7351187-86B5-4F53-9D65-74DC8BD77C9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87D24FA-B775-4426-B9F4-1BF0808F8D91}"/>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8" name="页脚占位符 7">
            <a:extLst>
              <a:ext uri="{FF2B5EF4-FFF2-40B4-BE49-F238E27FC236}">
                <a16:creationId xmlns:a16="http://schemas.microsoft.com/office/drawing/2014/main" id="{31CCBC29-7AD9-4EDF-B34B-9E1F68ADB4BC}"/>
              </a:ext>
            </a:extLst>
          </p:cNvPr>
          <p:cNvSpPr>
            <a:spLocks noGrp="1"/>
          </p:cNvSpPr>
          <p:nvPr>
            <p:ph type="ftr" sz="quarter" idx="11"/>
          </p:nvPr>
        </p:nvSpPr>
        <p:spPr/>
        <p:txBody>
          <a:bodyPr/>
          <a:lstStyle/>
          <a:p>
            <a:endParaRPr lang="zh-CN" altLang="en-US">
              <a:solidFill>
                <a:srgbClr val="438086"/>
              </a:solidFill>
            </a:endParaRPr>
          </a:p>
        </p:txBody>
      </p:sp>
      <p:sp>
        <p:nvSpPr>
          <p:cNvPr id="9" name="灯片编号占位符 8">
            <a:extLst>
              <a:ext uri="{FF2B5EF4-FFF2-40B4-BE49-F238E27FC236}">
                <a16:creationId xmlns:a16="http://schemas.microsoft.com/office/drawing/2014/main" id="{E63ED8E4-FF42-433C-9540-1A1E17E19859}"/>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750210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90056E-0728-4F08-B7DD-8C0C63010FB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C6C551-8FA8-41F2-95A0-CE6DAD4730B9}"/>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4" name="页脚占位符 3">
            <a:extLst>
              <a:ext uri="{FF2B5EF4-FFF2-40B4-BE49-F238E27FC236}">
                <a16:creationId xmlns:a16="http://schemas.microsoft.com/office/drawing/2014/main" id="{EBA0AD31-C0BD-47BD-87AE-950988646C4B}"/>
              </a:ext>
            </a:extLst>
          </p:cNvPr>
          <p:cNvSpPr>
            <a:spLocks noGrp="1"/>
          </p:cNvSpPr>
          <p:nvPr>
            <p:ph type="ftr" sz="quarter" idx="11"/>
          </p:nvPr>
        </p:nvSpPr>
        <p:spPr/>
        <p:txBody>
          <a:bodyPr/>
          <a:lstStyle/>
          <a:p>
            <a:endParaRPr lang="zh-CN" altLang="en-US">
              <a:solidFill>
                <a:srgbClr val="438086"/>
              </a:solidFill>
            </a:endParaRPr>
          </a:p>
        </p:txBody>
      </p:sp>
      <p:sp>
        <p:nvSpPr>
          <p:cNvPr id="5" name="灯片编号占位符 4">
            <a:extLst>
              <a:ext uri="{FF2B5EF4-FFF2-40B4-BE49-F238E27FC236}">
                <a16:creationId xmlns:a16="http://schemas.microsoft.com/office/drawing/2014/main" id="{79710E12-FB66-4570-9DDF-898BAB104252}"/>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55346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2911974-21A1-4061-B499-1D5CB71C9FBF}"/>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3" name="页脚占位符 2">
            <a:extLst>
              <a:ext uri="{FF2B5EF4-FFF2-40B4-BE49-F238E27FC236}">
                <a16:creationId xmlns:a16="http://schemas.microsoft.com/office/drawing/2014/main" id="{2CF666BF-2A71-4ACF-A220-9E4BF5814E92}"/>
              </a:ext>
            </a:extLst>
          </p:cNvPr>
          <p:cNvSpPr>
            <a:spLocks noGrp="1"/>
          </p:cNvSpPr>
          <p:nvPr>
            <p:ph type="ftr" sz="quarter" idx="11"/>
          </p:nvPr>
        </p:nvSpPr>
        <p:spPr/>
        <p:txBody>
          <a:bodyPr/>
          <a:lstStyle/>
          <a:p>
            <a:endParaRPr lang="zh-CN" altLang="en-US">
              <a:solidFill>
                <a:srgbClr val="438086"/>
              </a:solidFill>
            </a:endParaRPr>
          </a:p>
        </p:txBody>
      </p:sp>
      <p:sp>
        <p:nvSpPr>
          <p:cNvPr id="4" name="灯片编号占位符 3">
            <a:extLst>
              <a:ext uri="{FF2B5EF4-FFF2-40B4-BE49-F238E27FC236}">
                <a16:creationId xmlns:a16="http://schemas.microsoft.com/office/drawing/2014/main" id="{91712805-8582-4853-AFE6-5D7FC4C339D5}"/>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5604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226942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8D04D0-881B-4570-949A-00A12B5B966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0BD213-1487-4317-810C-CE83EBAE3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5F7A15-BE77-4489-9814-4CA4BDD97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A6F9E7-1EBC-40C0-87A2-93B179757000}"/>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6" name="页脚占位符 5">
            <a:extLst>
              <a:ext uri="{FF2B5EF4-FFF2-40B4-BE49-F238E27FC236}">
                <a16:creationId xmlns:a16="http://schemas.microsoft.com/office/drawing/2014/main" id="{9A4E92C5-7DDB-46DB-AFAC-9CCE588393CD}"/>
              </a:ext>
            </a:extLst>
          </p:cNvPr>
          <p:cNvSpPr>
            <a:spLocks noGrp="1"/>
          </p:cNvSpPr>
          <p:nvPr>
            <p:ph type="ftr" sz="quarter" idx="11"/>
          </p:nvPr>
        </p:nvSpPr>
        <p:spPr/>
        <p:txBody>
          <a:bodyPr/>
          <a:lstStyle/>
          <a:p>
            <a:endParaRPr lang="zh-CN" altLang="en-US">
              <a:solidFill>
                <a:srgbClr val="438086"/>
              </a:solidFill>
            </a:endParaRPr>
          </a:p>
        </p:txBody>
      </p:sp>
      <p:sp>
        <p:nvSpPr>
          <p:cNvPr id="7" name="灯片编号占位符 6">
            <a:extLst>
              <a:ext uri="{FF2B5EF4-FFF2-40B4-BE49-F238E27FC236}">
                <a16:creationId xmlns:a16="http://schemas.microsoft.com/office/drawing/2014/main" id="{D25B0031-946E-4138-82BD-A8B927E27745}"/>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75050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013238-5F27-4CBE-81A5-1CE23078AD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51CA36D-8191-4163-B190-86C0BF267D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AF5B7D7-2D8B-499D-9285-E05E6A789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7EDB21-6C79-49B4-9CA4-432CAEEA2B77}"/>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6" name="页脚占位符 5">
            <a:extLst>
              <a:ext uri="{FF2B5EF4-FFF2-40B4-BE49-F238E27FC236}">
                <a16:creationId xmlns:a16="http://schemas.microsoft.com/office/drawing/2014/main" id="{F8452DCC-E834-4598-9459-60574FA9AEDE}"/>
              </a:ext>
            </a:extLst>
          </p:cNvPr>
          <p:cNvSpPr>
            <a:spLocks noGrp="1"/>
          </p:cNvSpPr>
          <p:nvPr>
            <p:ph type="ftr" sz="quarter" idx="11"/>
          </p:nvPr>
        </p:nvSpPr>
        <p:spPr/>
        <p:txBody>
          <a:bodyPr/>
          <a:lstStyle/>
          <a:p>
            <a:endParaRPr lang="zh-CN" altLang="en-US">
              <a:solidFill>
                <a:srgbClr val="438086"/>
              </a:solidFill>
            </a:endParaRPr>
          </a:p>
        </p:txBody>
      </p:sp>
      <p:sp>
        <p:nvSpPr>
          <p:cNvPr id="7" name="灯片编号占位符 6">
            <a:extLst>
              <a:ext uri="{FF2B5EF4-FFF2-40B4-BE49-F238E27FC236}">
                <a16:creationId xmlns:a16="http://schemas.microsoft.com/office/drawing/2014/main" id="{A7E77DB0-F315-4642-BF79-80B049CFE9B0}"/>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2086401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6F733-0FAF-4DC3-9486-6D63249CF6C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52D948B-A0C3-4786-B637-6A5174A81E4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C6BF943-D4AD-4BF6-9141-C7427B93DE5A}"/>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5" name="页脚占位符 4">
            <a:extLst>
              <a:ext uri="{FF2B5EF4-FFF2-40B4-BE49-F238E27FC236}">
                <a16:creationId xmlns:a16="http://schemas.microsoft.com/office/drawing/2014/main" id="{C63BB543-CB2D-40CB-B799-C1AB85AB17E0}"/>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473448BE-568E-4840-B9D6-EBCEED1CAD2B}"/>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122135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A0C90FE-773C-4F98-8EFE-D278A79CC34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1497BB5-6EB2-442B-AD46-4A08D76D6CB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7835B9-29EC-432D-8935-E5789E608CB4}"/>
              </a:ext>
            </a:extLst>
          </p:cNvPr>
          <p:cNvSpPr>
            <a:spLocks noGrp="1"/>
          </p:cNvSpPr>
          <p:nvPr>
            <p:ph type="dt" sz="half" idx="10"/>
          </p:nvPr>
        </p:nvSpPr>
        <p:spPr/>
        <p:txBody>
          <a:body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5" name="页脚占位符 4">
            <a:extLst>
              <a:ext uri="{FF2B5EF4-FFF2-40B4-BE49-F238E27FC236}">
                <a16:creationId xmlns:a16="http://schemas.microsoft.com/office/drawing/2014/main" id="{B5709B1A-E838-458E-92AF-949CD0ED19F5}"/>
              </a:ext>
            </a:extLst>
          </p:cNvPr>
          <p:cNvSpPr>
            <a:spLocks noGrp="1"/>
          </p:cNvSpPr>
          <p:nvPr>
            <p:ph type="ftr" sz="quarter" idx="11"/>
          </p:nvPr>
        </p:nvSpPr>
        <p:spPr/>
        <p:txBody>
          <a:body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E7ABE4E4-BF4C-4576-966E-A8A407422EA8}"/>
              </a:ext>
            </a:extLst>
          </p:cNvPr>
          <p:cNvSpPr>
            <a:spLocks noGrp="1"/>
          </p:cNvSpPr>
          <p:nvPr>
            <p:ph type="sldNum" sz="quarter" idx="12"/>
          </p:nvPr>
        </p:nvSpPr>
        <p:spPr/>
        <p:txBody>
          <a:body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3049410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41385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Date Placeholder 6"/>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A2FA18A-C54A-4D1C-BF8F-8FCED95783B6}"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151239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A2FA18A-C54A-4D1C-BF8F-8FCED95783B6}"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83374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64143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401783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2AE1E4-945B-48EC-9E46-64C96807493F}" type="datetimeFigureOut">
              <a:rPr lang="zh-CN" altLang="en-US" smtClean="0"/>
              <a:t>2023/12/26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3953060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E2AE1E4-945B-48EC-9E46-64C96807493F}" type="datetimeFigureOut">
              <a:rPr lang="zh-CN" altLang="en-US" smtClean="0"/>
              <a:t>2023/12/26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21970307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4187E92-34B2-4C61-B921-2F65C6B0E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23ABE36-30D7-4E43-B1D3-A5AE2E477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E81630-0A27-4161-A150-CEC8A7A8D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AE1E4-945B-48EC-9E46-64C96807493F}" type="datetimeFigureOut">
              <a:rPr lang="zh-CN" altLang="en-US" smtClean="0"/>
              <a:t>2023/12/26</a:t>
            </a:fld>
            <a:endParaRPr lang="zh-CN" altLang="en-US"/>
          </a:p>
        </p:txBody>
      </p:sp>
      <p:sp>
        <p:nvSpPr>
          <p:cNvPr id="5" name="页脚占位符 4">
            <a:extLst>
              <a:ext uri="{FF2B5EF4-FFF2-40B4-BE49-F238E27FC236}">
                <a16:creationId xmlns:a16="http://schemas.microsoft.com/office/drawing/2014/main" id="{50ECAD08-10D4-47B5-A60C-784D691FB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E6BB681-08D5-46C2-8844-69E2FB5CC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FA18A-C54A-4D1C-BF8F-8FCED95783B6}" type="slidenum">
              <a:rPr lang="zh-CN" altLang="en-US" smtClean="0"/>
              <a:t>‹#›</a:t>
            </a:fld>
            <a:endParaRPr lang="zh-CN" altLang="en-US"/>
          </a:p>
        </p:txBody>
      </p:sp>
    </p:spTree>
    <p:extLst>
      <p:ext uri="{BB962C8B-B14F-4D97-AF65-F5344CB8AC3E}">
        <p14:creationId xmlns:p14="http://schemas.microsoft.com/office/powerpoint/2010/main" val="117044020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9D1ABF6-A856-4ED4-AC67-4A11560CFD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DC31865-CE00-4267-8DC9-9477C136BC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91B4C49-6F83-4DF2-B51B-AF2ACF313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98AA2-DB9E-44AE-A1D2-6AC3F960E58F}" type="datetimeFigureOut">
              <a:rPr lang="zh-CN" altLang="en-US" smtClean="0">
                <a:solidFill>
                  <a:srgbClr val="438086"/>
                </a:solidFill>
              </a:rPr>
              <a:pPr/>
              <a:t>2023/12/26</a:t>
            </a:fld>
            <a:endParaRPr lang="zh-CN" altLang="en-US">
              <a:solidFill>
                <a:srgbClr val="438086"/>
              </a:solidFill>
            </a:endParaRPr>
          </a:p>
        </p:txBody>
      </p:sp>
      <p:sp>
        <p:nvSpPr>
          <p:cNvPr id="5" name="页脚占位符 4">
            <a:extLst>
              <a:ext uri="{FF2B5EF4-FFF2-40B4-BE49-F238E27FC236}">
                <a16:creationId xmlns:a16="http://schemas.microsoft.com/office/drawing/2014/main" id="{2ECA573A-8778-460A-91CC-88C9FE04C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438086"/>
              </a:solidFill>
            </a:endParaRPr>
          </a:p>
        </p:txBody>
      </p:sp>
      <p:sp>
        <p:nvSpPr>
          <p:cNvPr id="6" name="灯片编号占位符 5">
            <a:extLst>
              <a:ext uri="{FF2B5EF4-FFF2-40B4-BE49-F238E27FC236}">
                <a16:creationId xmlns:a16="http://schemas.microsoft.com/office/drawing/2014/main" id="{2CCE5C78-1F4C-4804-8E22-0683B1AFF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C0E9-FB01-4D7F-BA6D-2C4D2D5F1A3B}" type="slidenum">
              <a:rPr lang="zh-CN" altLang="en-US" smtClean="0"/>
              <a:pPr/>
              <a:t>‹#›</a:t>
            </a:fld>
            <a:endParaRPr lang="zh-CN" altLang="en-US"/>
          </a:p>
        </p:txBody>
      </p:sp>
    </p:spTree>
    <p:extLst>
      <p:ext uri="{BB962C8B-B14F-4D97-AF65-F5344CB8AC3E}">
        <p14:creationId xmlns:p14="http://schemas.microsoft.com/office/powerpoint/2010/main" val="46379553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sohu.com/a/416813931_786054"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sohu.com/a/251088662_100130247"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cssn.cn/zhx/zx_kxjszx/201312/t20131224_924411.shtml" TargetMode="External"/><Relationship Id="rId2" Type="http://schemas.openxmlformats.org/officeDocument/2006/relationships/hyperlink" Target="https://page.om.qq.com/page/OaU_apdtHA0UmyCNd4cHcvwg0"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yilinhut.net/2023/04/17/9176.html"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www.zhishifenzi.com/depth/depth/4711.html" TargetMode="External"/><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k.sina.cn/article_2094942911_7cde4abf01900ufim.html?from=health&amp;wm=3049_0032" TargetMode="Externa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hyperlink" Target="https://zhuanlan.zhihu.com/p/271932030"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zhuanlan.zhihu.com/p/403890720"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163.com/news/article/E1J3U9PQ0001899N.html"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hyperlink" Target="http://yxllx.xjtu.edu.cn/__local/E/71/79/3A5BAEDDBA3FB1E3F60DDC78CDE_8F6B5265_4450F.pdf" TargetMode="External"/><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Large_Hadron_Collider" TargetMode="Externa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en.wikipedia.org/wiki/Cyclotron#/media/File:M._Stanley_Livingston_(L)_and_Ernest_O._Lawrence_in_front_of_27-inch_cyclotron_at_the_old_Radiation_Laboratory_at_the..._-_NARA_-_558593.t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descr="山上的风景&#10;&#10;描述已自动生成">
            <a:extLst>
              <a:ext uri="{FF2B5EF4-FFF2-40B4-BE49-F238E27FC236}">
                <a16:creationId xmlns:a16="http://schemas.microsoft.com/office/drawing/2014/main" id="{A17CD401-5C0B-52CA-E6DE-69C48B05AEF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4773" b="227"/>
          <a:stretch/>
        </p:blipFill>
        <p:spPr>
          <a:xfrm>
            <a:off x="20" y="1"/>
            <a:ext cx="12191980" cy="6857999"/>
          </a:xfrm>
          <a:prstGeom prst="rect">
            <a:avLst/>
          </a:prstGeom>
        </p:spPr>
      </p:pic>
      <p:sp>
        <p:nvSpPr>
          <p:cNvPr id="2" name="标题 1">
            <a:extLst>
              <a:ext uri="{FF2B5EF4-FFF2-40B4-BE49-F238E27FC236}">
                <a16:creationId xmlns:a16="http://schemas.microsoft.com/office/drawing/2014/main" id="{96233937-605F-48FE-B429-90F8B7CEFBBD}"/>
              </a:ext>
            </a:extLst>
          </p:cNvPr>
          <p:cNvSpPr>
            <a:spLocks noGrp="1"/>
          </p:cNvSpPr>
          <p:nvPr>
            <p:ph type="ctrTitle"/>
          </p:nvPr>
        </p:nvSpPr>
        <p:spPr>
          <a:xfrm>
            <a:off x="1524000" y="1122362"/>
            <a:ext cx="9144000" cy="2900518"/>
          </a:xfrm>
        </p:spPr>
        <p:txBody>
          <a:bodyPr vert="horz" lIns="91440" tIns="45720" rIns="91440" bIns="45720" rtlCol="0">
            <a:normAutofit/>
          </a:bodyPr>
          <a:lstStyle/>
          <a:p>
            <a:r>
              <a:rPr lang="zh-CN" altLang="en-US" kern="1200">
                <a:solidFill>
                  <a:srgbClr val="FFFFFF"/>
                </a:solidFill>
                <a:latin typeface="+mj-lt"/>
                <a:ea typeface="+mj-ea"/>
                <a:cs typeface="+mj-cs"/>
              </a:rPr>
              <a:t>科学通史</a:t>
            </a:r>
            <a:br>
              <a:rPr lang="en-US" altLang="zh-CN" kern="1200" dirty="0">
                <a:solidFill>
                  <a:srgbClr val="FFFFFF"/>
                </a:solidFill>
                <a:latin typeface="+mj-lt"/>
                <a:ea typeface="+mj-ea"/>
                <a:cs typeface="+mj-cs"/>
              </a:rPr>
            </a:br>
            <a:r>
              <a:rPr lang="en-US" altLang="zh-CN" dirty="0">
                <a:solidFill>
                  <a:srgbClr val="FFFFFF"/>
                </a:solidFill>
              </a:rPr>
              <a:t>14.</a:t>
            </a:r>
            <a:r>
              <a:rPr lang="zh-CN" altLang="en-US" dirty="0">
                <a:solidFill>
                  <a:srgbClr val="FFFFFF"/>
                </a:solidFill>
              </a:rPr>
              <a:t>大科学时代</a:t>
            </a:r>
            <a:endParaRPr lang="zh-CN" altLang="en-US" kern="1200" dirty="0">
              <a:solidFill>
                <a:srgbClr val="FFFFFF"/>
              </a:solidFill>
            </a:endParaRPr>
          </a:p>
        </p:txBody>
      </p:sp>
      <p:sp>
        <p:nvSpPr>
          <p:cNvPr id="3" name="副标题 2">
            <a:extLst>
              <a:ext uri="{FF2B5EF4-FFF2-40B4-BE49-F238E27FC236}">
                <a16:creationId xmlns:a16="http://schemas.microsoft.com/office/drawing/2014/main" id="{267E10EB-7DC3-48A3-9FC5-EAD150663D6E}"/>
              </a:ext>
            </a:extLst>
          </p:cNvPr>
          <p:cNvSpPr>
            <a:spLocks noGrp="1"/>
          </p:cNvSpPr>
          <p:nvPr>
            <p:ph type="subTitle" idx="1"/>
          </p:nvPr>
        </p:nvSpPr>
        <p:spPr>
          <a:xfrm>
            <a:off x="1524000" y="4159404"/>
            <a:ext cx="9144000" cy="1098395"/>
          </a:xfrm>
        </p:spPr>
        <p:txBody>
          <a:bodyPr vert="horz" lIns="91440" tIns="45720" rIns="91440" bIns="45720" rtlCol="0">
            <a:normAutofit fontScale="92500" lnSpcReduction="20000"/>
          </a:bodyPr>
          <a:lstStyle/>
          <a:p>
            <a:pPr indent="-228600">
              <a:buFont typeface="Arial" panose="020B0604020202020204" pitchFamily="34" charset="0"/>
              <a:buChar char="•"/>
            </a:pPr>
            <a:r>
              <a:rPr lang="zh-CN" altLang="en-US" dirty="0">
                <a:solidFill>
                  <a:srgbClr val="FFFFFF"/>
                </a:solidFill>
              </a:rPr>
              <a:t>胡翌霖</a:t>
            </a:r>
            <a:endParaRPr lang="en-US" altLang="zh-CN" dirty="0">
              <a:solidFill>
                <a:srgbClr val="FFFFFF"/>
              </a:solidFill>
            </a:endParaRPr>
          </a:p>
          <a:p>
            <a:pPr indent="-228600">
              <a:buFont typeface="Arial" panose="020B0604020202020204" pitchFamily="34" charset="0"/>
              <a:buChar char="•"/>
            </a:pPr>
            <a:r>
              <a:rPr lang="zh-CN" altLang="en-US" dirty="0">
                <a:solidFill>
                  <a:srgbClr val="FFFFFF"/>
                </a:solidFill>
              </a:rPr>
              <a:t>清华大学科学史系</a:t>
            </a:r>
            <a:endParaRPr lang="en-US" altLang="zh-CN" dirty="0">
              <a:solidFill>
                <a:srgbClr val="FFFFFF"/>
              </a:solidFill>
            </a:endParaRPr>
          </a:p>
          <a:p>
            <a:pPr indent="-228600">
              <a:buFont typeface="Arial" panose="020B0604020202020204" pitchFamily="34" charset="0"/>
              <a:buChar char="•"/>
            </a:pPr>
            <a:r>
              <a:rPr lang="en-US" altLang="zh-CN" dirty="0">
                <a:solidFill>
                  <a:srgbClr val="FFFFFF"/>
                </a:solidFill>
              </a:rPr>
              <a:t>https://yilinhut.net</a:t>
            </a:r>
            <a:endParaRPr lang="zh-CN" altLang="en-US" dirty="0">
              <a:solidFill>
                <a:srgbClr val="FFFFFF"/>
              </a:solidFill>
            </a:endParaRPr>
          </a:p>
          <a:p>
            <a:pPr indent="-228600">
              <a:buFont typeface="Arial" panose="020B0604020202020204" pitchFamily="34" charset="0"/>
              <a:buChar char="•"/>
            </a:pPr>
            <a:endParaRPr lang="en-US" altLang="zh-CN" dirty="0">
              <a:solidFill>
                <a:srgbClr val="FFFFFF"/>
              </a:solidFill>
            </a:endParaRPr>
          </a:p>
        </p:txBody>
      </p:sp>
    </p:spTree>
    <p:extLst>
      <p:ext uri="{BB962C8B-B14F-4D97-AF65-F5344CB8AC3E}">
        <p14:creationId xmlns:p14="http://schemas.microsoft.com/office/powerpoint/2010/main" val="492686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99"/>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4"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6"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42"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7"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8"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9"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0"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1"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2"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标题 1">
            <a:extLst>
              <a:ext uri="{FF2B5EF4-FFF2-40B4-BE49-F238E27FC236}">
                <a16:creationId xmlns:a16="http://schemas.microsoft.com/office/drawing/2014/main" id="{47F34BEE-8076-4142-8524-B5AA911E35C3}"/>
              </a:ext>
            </a:extLst>
          </p:cNvPr>
          <p:cNvSpPr>
            <a:spLocks noGrp="1"/>
          </p:cNvSpPr>
          <p:nvPr>
            <p:ph type="title"/>
          </p:nvPr>
        </p:nvSpPr>
        <p:spPr>
          <a:xfrm>
            <a:off x="630936" y="495992"/>
            <a:ext cx="4195140" cy="5638831"/>
          </a:xfrm>
          <a:noFill/>
        </p:spPr>
        <p:txBody>
          <a:bodyPr anchor="ctr">
            <a:normAutofit/>
          </a:bodyPr>
          <a:lstStyle/>
          <a:p>
            <a:r>
              <a:rPr lang="zh-CN" altLang="en-US" sz="4800" dirty="0"/>
              <a:t>技术</a:t>
            </a:r>
            <a:r>
              <a:rPr lang="en-US" altLang="zh-CN" sz="4800" dirty="0"/>
              <a:t>or</a:t>
            </a:r>
            <a:r>
              <a:rPr lang="zh-CN" altLang="en-US" sz="4800" dirty="0"/>
              <a:t>科学</a:t>
            </a:r>
          </a:p>
        </p:txBody>
      </p:sp>
      <p:graphicFrame>
        <p:nvGraphicFramePr>
          <p:cNvPr id="53" name="内容占位符 2">
            <a:extLst>
              <a:ext uri="{FF2B5EF4-FFF2-40B4-BE49-F238E27FC236}">
                <a16:creationId xmlns:a16="http://schemas.microsoft.com/office/drawing/2014/main" id="{64E90CA6-19ED-4842-82CD-0CA192FBB8F8}"/>
              </a:ext>
            </a:extLst>
          </p:cNvPr>
          <p:cNvGraphicFramePr>
            <a:graphicFrameLocks noGrp="1"/>
          </p:cNvGraphicFramePr>
          <p:nvPr>
            <p:ph idx="1"/>
            <p:extLst>
              <p:ext uri="{D42A27DB-BD31-4B8C-83A1-F6EECF244321}">
                <p14:modId xmlns:p14="http://schemas.microsoft.com/office/powerpoint/2010/main" val="2422305339"/>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24201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A93628A-4A26-42A6-859F-D1C95150A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6D3AB6FE-7E7B-4E2E-924C-DA1F8BC0912C}"/>
              </a:ext>
            </a:extLst>
          </p:cNvPr>
          <p:cNvSpPr>
            <a:spLocks noGrp="1"/>
          </p:cNvSpPr>
          <p:nvPr>
            <p:ph type="title"/>
          </p:nvPr>
        </p:nvSpPr>
        <p:spPr>
          <a:xfrm>
            <a:off x="1197864" y="891539"/>
            <a:ext cx="5715000" cy="1346693"/>
          </a:xfrm>
        </p:spPr>
        <p:txBody>
          <a:bodyPr>
            <a:normAutofit/>
          </a:bodyPr>
          <a:lstStyle/>
          <a:p>
            <a:r>
              <a:rPr lang="zh-CN" altLang="en-US" sz="4000" dirty="0"/>
              <a:t>“纯粹科学”概念的由来</a:t>
            </a:r>
          </a:p>
        </p:txBody>
      </p:sp>
      <p:sp>
        <p:nvSpPr>
          <p:cNvPr id="33" name="Rectangle 32">
            <a:extLst>
              <a:ext uri="{FF2B5EF4-FFF2-40B4-BE49-F238E27FC236}">
                <a16:creationId xmlns:a16="http://schemas.microsoft.com/office/drawing/2014/main" id="{DC61D707-5E7F-4B7C-910D-94A83595D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内容占位符 2">
            <a:extLst>
              <a:ext uri="{FF2B5EF4-FFF2-40B4-BE49-F238E27FC236}">
                <a16:creationId xmlns:a16="http://schemas.microsoft.com/office/drawing/2014/main" id="{DB28AFB3-4B93-4A55-876F-4DE10870F9A3}"/>
              </a:ext>
            </a:extLst>
          </p:cNvPr>
          <p:cNvSpPr>
            <a:spLocks noGrp="1"/>
          </p:cNvSpPr>
          <p:nvPr>
            <p:ph idx="1"/>
          </p:nvPr>
        </p:nvSpPr>
        <p:spPr>
          <a:xfrm>
            <a:off x="1197864" y="2399100"/>
            <a:ext cx="5715000" cy="3563550"/>
          </a:xfrm>
        </p:spPr>
        <p:txBody>
          <a:bodyPr>
            <a:normAutofit/>
          </a:bodyPr>
          <a:lstStyle/>
          <a:p>
            <a:r>
              <a:rPr lang="zh-CN" altLang="en-US" sz="2000" dirty="0"/>
              <a:t>古希腊：自由</a:t>
            </a:r>
            <a:r>
              <a:rPr lang="en-US" altLang="zh-CN" sz="2000" dirty="0"/>
              <a:t>/</a:t>
            </a:r>
            <a:r>
              <a:rPr lang="zh-CN" altLang="en-US" sz="2000" dirty="0"/>
              <a:t>自然</a:t>
            </a:r>
            <a:r>
              <a:rPr lang="en-US" altLang="zh-CN" sz="2000" dirty="0"/>
              <a:t>vs.</a:t>
            </a:r>
            <a:r>
              <a:rPr lang="zh-CN" altLang="en-US" sz="2000" dirty="0"/>
              <a:t>奴隶</a:t>
            </a:r>
            <a:r>
              <a:rPr lang="en-US" altLang="zh-CN" sz="2000" dirty="0"/>
              <a:t>/</a:t>
            </a:r>
            <a:r>
              <a:rPr lang="zh-CN" altLang="en-US" sz="2000" dirty="0"/>
              <a:t>机械</a:t>
            </a:r>
            <a:endParaRPr lang="en-US" altLang="zh-CN" sz="2000" dirty="0"/>
          </a:p>
          <a:p>
            <a:r>
              <a:rPr lang="zh-CN" altLang="en-US" sz="2000" dirty="0"/>
              <a:t>文艺复兴：贵族科学、精英主义</a:t>
            </a:r>
            <a:endParaRPr lang="en-US" altLang="zh-CN" sz="2000" dirty="0"/>
          </a:p>
          <a:p>
            <a:r>
              <a:rPr lang="zh-CN" altLang="en-US" sz="2000" dirty="0"/>
              <a:t>现代：纯粹科学</a:t>
            </a:r>
            <a:endParaRPr lang="en-US" altLang="zh-CN" sz="2000" dirty="0"/>
          </a:p>
          <a:p>
            <a:endParaRPr lang="en-US" altLang="zh-CN" sz="2000" dirty="0"/>
          </a:p>
          <a:p>
            <a:r>
              <a:rPr lang="en-US" altLang="zh-CN" sz="2000" dirty="0">
                <a:effectLst/>
              </a:rPr>
              <a:t>1883</a:t>
            </a:r>
            <a:r>
              <a:rPr lang="zh-CN" altLang="en-US" sz="2000" dirty="0">
                <a:effectLst/>
              </a:rPr>
              <a:t>年，物理学家罗兰（</a:t>
            </a:r>
            <a:r>
              <a:rPr lang="en-US" altLang="zh-CN" sz="2000" dirty="0">
                <a:effectLst/>
              </a:rPr>
              <a:t>1848-1901</a:t>
            </a:r>
            <a:r>
              <a:rPr lang="zh-CN" altLang="en-US" sz="2000" dirty="0">
                <a:effectLst/>
              </a:rPr>
              <a:t>）在美国科学促进会年会演讲：“为纯粹科学呼吁”</a:t>
            </a:r>
            <a:endParaRPr lang="en-US" altLang="zh-CN" sz="2000" dirty="0"/>
          </a:p>
          <a:p>
            <a:pPr lvl="1"/>
            <a:r>
              <a:rPr lang="zh-CN" altLang="en-US" sz="2000"/>
              <a:t>强调区分纯粹科学与应用科学</a:t>
            </a:r>
            <a:endParaRPr lang="en-US" altLang="zh-CN" sz="2000"/>
          </a:p>
          <a:p>
            <a:pPr lvl="1"/>
            <a:r>
              <a:rPr lang="zh-CN" altLang="en-US" sz="2000"/>
              <a:t>反对把爱迪生的成就归入物理学</a:t>
            </a:r>
          </a:p>
          <a:p>
            <a:endParaRPr lang="en-US" altLang="zh-CN" sz="2000" dirty="0"/>
          </a:p>
          <a:p>
            <a:endParaRPr lang="en-US" altLang="zh-CN" sz="2000" dirty="0"/>
          </a:p>
          <a:p>
            <a:endParaRPr lang="zh-CN" altLang="en-US" sz="2000" dirty="0"/>
          </a:p>
        </p:txBody>
      </p:sp>
      <p:pic>
        <p:nvPicPr>
          <p:cNvPr id="5" name="图片 4" descr="穿西装留胡子的男人&#10;&#10;描述已自动生成">
            <a:hlinkClick r:id="rId2"/>
            <a:extLst>
              <a:ext uri="{FF2B5EF4-FFF2-40B4-BE49-F238E27FC236}">
                <a16:creationId xmlns:a16="http://schemas.microsoft.com/office/drawing/2014/main" id="{4637A5AD-04A2-46E2-998D-E5D81575226E}"/>
              </a:ext>
            </a:extLst>
          </p:cNvPr>
          <p:cNvPicPr>
            <a:picLocks noChangeAspect="1"/>
          </p:cNvPicPr>
          <p:nvPr/>
        </p:nvPicPr>
        <p:blipFill rotWithShape="1">
          <a:blip r:embed="rId3">
            <a:extLst>
              <a:ext uri="{28A0092B-C50C-407E-A947-70E740481C1C}">
                <a14:useLocalDpi xmlns:a14="http://schemas.microsoft.com/office/drawing/2010/main" val="0"/>
              </a:ext>
            </a:extLst>
          </a:blip>
          <a:srcRect l="2736" r="2" b="2"/>
          <a:stretch/>
        </p:blipFill>
        <p:spPr>
          <a:xfrm>
            <a:off x="7553810" y="891540"/>
            <a:ext cx="3600607"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898121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Rectangle 9">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0" name="Rectangle 11">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1" name="Rectangle 13">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9552D1FB-9B1F-42E3-81F1-C05614FFCE64}"/>
              </a:ext>
            </a:extLst>
          </p:cNvPr>
          <p:cNvSpPr>
            <a:spLocks noGrp="1"/>
          </p:cNvSpPr>
          <p:nvPr>
            <p:ph type="title"/>
          </p:nvPr>
        </p:nvSpPr>
        <p:spPr>
          <a:xfrm>
            <a:off x="1523984" y="1054121"/>
            <a:ext cx="9465131" cy="1184111"/>
          </a:xfrm>
        </p:spPr>
        <p:txBody>
          <a:bodyPr>
            <a:normAutofit/>
          </a:bodyPr>
          <a:lstStyle/>
          <a:p>
            <a:r>
              <a:rPr lang="zh-CN" altLang="en-US" sz="3700" dirty="0"/>
              <a:t>“基础研究→技术应用→经济效益”线性模型</a:t>
            </a:r>
          </a:p>
        </p:txBody>
      </p:sp>
      <p:sp>
        <p:nvSpPr>
          <p:cNvPr id="22" name="内容占位符 2">
            <a:extLst>
              <a:ext uri="{FF2B5EF4-FFF2-40B4-BE49-F238E27FC236}">
                <a16:creationId xmlns:a16="http://schemas.microsoft.com/office/drawing/2014/main" id="{0A084BA7-FAE0-4A64-B37F-5D99AFFDCC70}"/>
              </a:ext>
            </a:extLst>
          </p:cNvPr>
          <p:cNvSpPr>
            <a:spLocks noGrp="1"/>
          </p:cNvSpPr>
          <p:nvPr>
            <p:ph idx="1"/>
          </p:nvPr>
        </p:nvSpPr>
        <p:spPr>
          <a:xfrm>
            <a:off x="1524000" y="2399099"/>
            <a:ext cx="8529430" cy="3400969"/>
          </a:xfrm>
        </p:spPr>
        <p:txBody>
          <a:bodyPr>
            <a:normAutofit/>
          </a:bodyPr>
          <a:lstStyle/>
          <a:p>
            <a:r>
              <a:rPr lang="en-US" altLang="zh-CN" sz="1900" dirty="0"/>
              <a:t>1945</a:t>
            </a:r>
            <a:r>
              <a:rPr lang="zh-CN" altLang="en-US" sz="1900" dirty="0"/>
              <a:t>年范内瓦</a:t>
            </a:r>
            <a:r>
              <a:rPr lang="en-US" altLang="zh-CN" sz="1900" dirty="0"/>
              <a:t>·</a:t>
            </a:r>
            <a:r>
              <a:rPr lang="zh-CN" altLang="en-US" sz="1900" dirty="0"/>
              <a:t>布什给罗斯福的报告，奠定美国战后科技政策基调，影响至今。</a:t>
            </a:r>
            <a:endParaRPr lang="en-US" altLang="zh-CN" sz="1900" dirty="0"/>
          </a:p>
          <a:p>
            <a:r>
              <a:rPr lang="zh-CN" altLang="en-US" sz="1900" dirty="0"/>
              <a:t>科学进步是社会的必须，给人带来长远好处</a:t>
            </a:r>
            <a:endParaRPr lang="en-US" altLang="zh-CN" sz="1900" dirty="0"/>
          </a:p>
          <a:p>
            <a:r>
              <a:rPr lang="zh-CN" altLang="en-US" sz="1900" dirty="0"/>
              <a:t>基础研究→应用研究→产品开发→市场扩张</a:t>
            </a:r>
            <a:endParaRPr lang="en-US" altLang="zh-CN" sz="1900" dirty="0"/>
          </a:p>
          <a:p>
            <a:r>
              <a:rPr lang="zh-CN" altLang="en-US" sz="1900" dirty="0"/>
              <a:t>基础研究指“不考虑实际需求”的自由研究</a:t>
            </a:r>
            <a:endParaRPr lang="en-US" altLang="zh-CN" sz="1900" dirty="0"/>
          </a:p>
          <a:p>
            <a:r>
              <a:rPr lang="zh-CN" altLang="en-US" sz="1900" dirty="0"/>
              <a:t>基础研究需要政府大力资助（企业的资助是由眼前利益导向的），但不能由政府管控（强调科学家自主权，自由保证创造力）</a:t>
            </a:r>
            <a:endParaRPr lang="en-US" altLang="zh-CN" sz="1900" dirty="0"/>
          </a:p>
          <a:p>
            <a:r>
              <a:rPr lang="zh-CN" altLang="en-US" sz="1900" dirty="0"/>
              <a:t>反对基尔戈尔提案（“一套面对整个社会且担负更大责任的体系。由普通公民、劳工领袖、教育家和科学家组成的委员会负责管理，而该机构的负责人则交由总统任命，且无须是一名科学家”）</a:t>
            </a:r>
          </a:p>
        </p:txBody>
      </p:sp>
      <p:pic>
        <p:nvPicPr>
          <p:cNvPr id="23" name="图片 22" descr="表格&#10;&#10;描述已自动生成">
            <a:extLst>
              <a:ext uri="{FF2B5EF4-FFF2-40B4-BE49-F238E27FC236}">
                <a16:creationId xmlns:a16="http://schemas.microsoft.com/office/drawing/2014/main" id="{ED4BD152-FD47-4797-8024-11ED6F3AC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430" y="2524540"/>
            <a:ext cx="1975442" cy="2862562"/>
          </a:xfrm>
          <a:prstGeom prst="rect">
            <a:avLst/>
          </a:prstGeom>
        </p:spPr>
      </p:pic>
    </p:spTree>
    <p:extLst>
      <p:ext uri="{BB962C8B-B14F-4D97-AF65-F5344CB8AC3E}">
        <p14:creationId xmlns:p14="http://schemas.microsoft.com/office/powerpoint/2010/main" val="3530576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C39CD8-9EDD-4681-803B-DA78135D180C}"/>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altLang="zh-CN" sz="5400" kern="1200">
                <a:solidFill>
                  <a:schemeClr val="tx1"/>
                </a:solidFill>
                <a:latin typeface="+mj-lt"/>
                <a:ea typeface="+mj-ea"/>
                <a:cs typeface="+mj-cs"/>
              </a:rPr>
              <a:t>“</a:t>
            </a:r>
            <a:r>
              <a:rPr lang="zh-CN" altLang="en-US" sz="5400" kern="1200">
                <a:solidFill>
                  <a:schemeClr val="tx1"/>
                </a:solidFill>
                <a:latin typeface="+mj-lt"/>
                <a:ea typeface="+mj-ea"/>
                <a:cs typeface="+mj-cs"/>
              </a:rPr>
              <a:t>基础研究”概念的流行</a:t>
            </a:r>
          </a:p>
        </p:txBody>
      </p:sp>
      <p:pic>
        <p:nvPicPr>
          <p:cNvPr id="5" name="图片 4">
            <a:extLst>
              <a:ext uri="{FF2B5EF4-FFF2-40B4-BE49-F238E27FC236}">
                <a16:creationId xmlns:a16="http://schemas.microsoft.com/office/drawing/2014/main" id="{42A10EDD-B42B-4120-B23C-45F7AFCE30D1}"/>
              </a:ext>
            </a:extLst>
          </p:cNvPr>
          <p:cNvPicPr>
            <a:picLocks noChangeAspect="1"/>
          </p:cNvPicPr>
          <p:nvPr/>
        </p:nvPicPr>
        <p:blipFill>
          <a:blip r:embed="rId2"/>
          <a:stretch>
            <a:fillRect/>
          </a:stretch>
        </p:blipFill>
        <p:spPr>
          <a:xfrm>
            <a:off x="1926287" y="1863801"/>
            <a:ext cx="8339424" cy="4440746"/>
          </a:xfrm>
          <a:prstGeom prst="rect">
            <a:avLst/>
          </a:prstGeom>
        </p:spPr>
      </p:pic>
    </p:spTree>
    <p:extLst>
      <p:ext uri="{BB962C8B-B14F-4D97-AF65-F5344CB8AC3E}">
        <p14:creationId xmlns:p14="http://schemas.microsoft.com/office/powerpoint/2010/main" val="389638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8150A219-B8F1-4A7B-AE9B-3C59912C54F3}"/>
              </a:ext>
            </a:extLst>
          </p:cNvPr>
          <p:cNvSpPr>
            <a:spLocks noGrp="1"/>
          </p:cNvSpPr>
          <p:nvPr>
            <p:ph type="title"/>
          </p:nvPr>
        </p:nvSpPr>
        <p:spPr>
          <a:xfrm>
            <a:off x="572493" y="238539"/>
            <a:ext cx="11018520" cy="1434415"/>
          </a:xfrm>
        </p:spPr>
        <p:txBody>
          <a:bodyPr anchor="b">
            <a:normAutofit/>
          </a:bodyPr>
          <a:lstStyle/>
          <a:p>
            <a:r>
              <a:rPr lang="zh-CN" altLang="en-US" sz="5400"/>
              <a:t>对布什的批评</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80EB7DC0-A53C-4185-A360-D302FC2E123D}"/>
              </a:ext>
            </a:extLst>
          </p:cNvPr>
          <p:cNvSpPr>
            <a:spLocks noGrp="1"/>
          </p:cNvSpPr>
          <p:nvPr>
            <p:ph idx="1"/>
          </p:nvPr>
        </p:nvSpPr>
        <p:spPr>
          <a:xfrm>
            <a:off x="572493" y="2071316"/>
            <a:ext cx="6713552" cy="4119172"/>
          </a:xfrm>
        </p:spPr>
        <p:txBody>
          <a:bodyPr anchor="t">
            <a:normAutofit/>
          </a:bodyPr>
          <a:lstStyle/>
          <a:p>
            <a:r>
              <a:rPr lang="zh-CN" altLang="en-US" sz="2200" dirty="0"/>
              <a:t>布什带有过强的精英主义，在科学家和普通公众之间截然二分</a:t>
            </a:r>
            <a:endParaRPr lang="en-US" altLang="zh-CN" sz="2200" dirty="0"/>
          </a:p>
          <a:p>
            <a:r>
              <a:rPr lang="zh-CN" altLang="en-US" sz="2200" dirty="0"/>
              <a:t>布什的主张不能脱离时代背景，二战前美国实用主义思想浓厚，政府对基础研究缺乏支持。</a:t>
            </a:r>
            <a:endParaRPr lang="en-US" altLang="zh-CN" sz="2200" dirty="0"/>
          </a:p>
          <a:p>
            <a:r>
              <a:rPr lang="zh-CN" altLang="en-US" sz="2200" dirty="0"/>
              <a:t>科学家自主管理也可能塑造学阀，未必利于创新</a:t>
            </a:r>
            <a:endParaRPr lang="en-US" altLang="zh-CN" sz="2200" dirty="0"/>
          </a:p>
          <a:p>
            <a:r>
              <a:rPr lang="zh-CN" altLang="en-US" sz="2200" dirty="0"/>
              <a:t>在环境污染、气候危机等全球性议题面前科学家越来越难以置身事外</a:t>
            </a:r>
            <a:endParaRPr lang="en-US" altLang="zh-CN" sz="2200" dirty="0"/>
          </a:p>
          <a:p>
            <a:r>
              <a:rPr lang="zh-CN" altLang="en-US" sz="2200" dirty="0"/>
              <a:t>科学知识社会学进路揭示出社会因素在科学研究中的嵌入，完全脱离社会背景的自由研究并不存在。</a:t>
            </a:r>
            <a:endParaRPr lang="en-US" altLang="zh-CN" sz="2200" dirty="0"/>
          </a:p>
          <a:p>
            <a:r>
              <a:rPr lang="zh-CN" altLang="en-US" sz="2200" dirty="0"/>
              <a:t>基础到应用的截然二分和线性关系过于简单化，更不符合现代科学的新形势</a:t>
            </a:r>
            <a:endParaRPr lang="en-US" altLang="zh-CN" sz="2200" dirty="0"/>
          </a:p>
        </p:txBody>
      </p:sp>
      <p:pic>
        <p:nvPicPr>
          <p:cNvPr id="5" name="图片 4" descr="电脑屏幕的照片上有字&#10;&#10;低可信度描述已自动生成">
            <a:extLst>
              <a:ext uri="{FF2B5EF4-FFF2-40B4-BE49-F238E27FC236}">
                <a16:creationId xmlns:a16="http://schemas.microsoft.com/office/drawing/2014/main" id="{5711D0F0-8700-4198-BBD1-4C82DCE4E974}"/>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121345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6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8BABE16B-7804-4085-A86B-7CA34F53F9A8}"/>
              </a:ext>
            </a:extLst>
          </p:cNvPr>
          <p:cNvSpPr>
            <a:spLocks noGrp="1"/>
          </p:cNvSpPr>
          <p:nvPr>
            <p:ph type="title"/>
          </p:nvPr>
        </p:nvSpPr>
        <p:spPr>
          <a:xfrm>
            <a:off x="643467" y="321734"/>
            <a:ext cx="10905066" cy="1135737"/>
          </a:xfrm>
        </p:spPr>
        <p:txBody>
          <a:bodyPr>
            <a:normAutofit/>
          </a:bodyPr>
          <a:lstStyle/>
          <a:p>
            <a:r>
              <a:rPr lang="zh-CN" altLang="en-US" sz="3600"/>
              <a:t>反思“基础→应用”线性模型</a:t>
            </a:r>
          </a:p>
        </p:txBody>
      </p:sp>
      <p:sp>
        <p:nvSpPr>
          <p:cNvPr id="3" name="内容占位符 2">
            <a:extLst>
              <a:ext uri="{FF2B5EF4-FFF2-40B4-BE49-F238E27FC236}">
                <a16:creationId xmlns:a16="http://schemas.microsoft.com/office/drawing/2014/main" id="{90CA6269-08CC-4192-B0A6-726D6A26F79B}"/>
              </a:ext>
            </a:extLst>
          </p:cNvPr>
          <p:cNvSpPr>
            <a:spLocks noGrp="1"/>
          </p:cNvSpPr>
          <p:nvPr>
            <p:ph idx="1"/>
          </p:nvPr>
        </p:nvSpPr>
        <p:spPr>
          <a:xfrm>
            <a:off x="643469" y="1782981"/>
            <a:ext cx="4008384" cy="4393982"/>
          </a:xfrm>
        </p:spPr>
        <p:txBody>
          <a:bodyPr>
            <a:normAutofit/>
          </a:bodyPr>
          <a:lstStyle/>
          <a:p>
            <a:r>
              <a:rPr lang="en-US" altLang="zh-CN" sz="2000"/>
              <a:t>1960</a:t>
            </a:r>
            <a:r>
              <a:rPr lang="zh-CN" altLang="en-US" sz="2000"/>
              <a:t>年代起独立发展的技术史学科：揭示出技术史的独立性</a:t>
            </a:r>
            <a:endParaRPr lang="en-US" altLang="zh-CN" sz="2000"/>
          </a:p>
          <a:p>
            <a:pPr lvl="1"/>
            <a:r>
              <a:rPr lang="zh-CN" altLang="en-US" sz="2000"/>
              <a:t>蒸汽机促进了热力学的发展而非反之</a:t>
            </a:r>
            <a:endParaRPr lang="en-US" altLang="zh-CN" sz="2000"/>
          </a:p>
          <a:p>
            <a:pPr lvl="1"/>
            <a:r>
              <a:rPr lang="zh-CN" altLang="en-US" sz="2000"/>
              <a:t>许多所谓的“基础研究者”实际上有工程技术背景，或受到经济效益驱动</a:t>
            </a:r>
            <a:endParaRPr lang="en-US" altLang="zh-CN" sz="2000"/>
          </a:p>
          <a:p>
            <a:r>
              <a:rPr lang="en-US" altLang="zh-CN" sz="2000"/>
              <a:t>1997</a:t>
            </a:r>
            <a:r>
              <a:rPr lang="zh-CN" altLang="en-US" sz="2000"/>
              <a:t>年斯托克斯：</a:t>
            </a:r>
            <a:r>
              <a:rPr lang="en-US" altLang="zh-CN" sz="2000"/>
              <a:t>《</a:t>
            </a:r>
            <a:r>
              <a:rPr lang="zh-CN" altLang="en-US" sz="2000"/>
              <a:t>基础科技创新：巴斯德象限</a:t>
            </a:r>
            <a:r>
              <a:rPr lang="en-US" altLang="zh-CN" sz="2000"/>
              <a:t>》</a:t>
            </a:r>
            <a:endParaRPr lang="zh-CN" altLang="en-US" sz="2000"/>
          </a:p>
          <a:p>
            <a:r>
              <a:rPr lang="en-US" altLang="zh-CN" sz="2000"/>
              <a:t>《</a:t>
            </a:r>
            <a:r>
              <a:rPr lang="zh-CN" altLang="en-US" sz="2000"/>
              <a:t>发明与发现</a:t>
            </a:r>
            <a:r>
              <a:rPr lang="en-US" altLang="zh-CN" sz="2000"/>
              <a:t>》</a:t>
            </a:r>
            <a:r>
              <a:rPr lang="zh-CN" altLang="en-US" sz="2000"/>
              <a:t>：发明</a:t>
            </a:r>
            <a:r>
              <a:rPr lang="en-US" altLang="zh-CN" sz="2000"/>
              <a:t>—</a:t>
            </a:r>
            <a:r>
              <a:rPr lang="zh-CN" altLang="en-US" sz="2000"/>
              <a:t>发现循环模型</a:t>
            </a:r>
            <a:endParaRPr lang="en-US" altLang="zh-CN" sz="2000"/>
          </a:p>
          <a:p>
            <a:pPr lvl="1"/>
            <a:r>
              <a:rPr lang="zh-CN" altLang="en-US" sz="2000"/>
              <a:t>取消二分或四分，基础和应用的二分概念是误导性的。</a:t>
            </a:r>
            <a:endParaRPr lang="zh-CN" altLang="en-US" sz="2000" dirty="0"/>
          </a:p>
        </p:txBody>
      </p:sp>
      <p:grpSp>
        <p:nvGrpSpPr>
          <p:cNvPr id="77" name="Group 6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1" name="Isosceles Triangle 7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图片 4" descr="图片包含 日程表&#10;&#10;描述已自动生成">
            <a:hlinkClick r:id="rId2"/>
            <a:extLst>
              <a:ext uri="{FF2B5EF4-FFF2-40B4-BE49-F238E27FC236}">
                <a16:creationId xmlns:a16="http://schemas.microsoft.com/office/drawing/2014/main" id="{55EAA1F1-2FA5-47C0-89AC-0BA000DE0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320" y="2205211"/>
            <a:ext cx="6253212" cy="3517431"/>
          </a:xfrm>
          <a:prstGeom prst="rect">
            <a:avLst/>
          </a:prstGeom>
        </p:spPr>
      </p:pic>
      <p:grpSp>
        <p:nvGrpSpPr>
          <p:cNvPr id="74" name="Group 7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5" name="Rectangle 7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4911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37336984-EFA8-6281-982B-96DB98A77599}"/>
              </a:ext>
            </a:extLst>
          </p:cNvPr>
          <p:cNvSpPr>
            <a:spLocks noGrp="1"/>
          </p:cNvSpPr>
          <p:nvPr>
            <p:ph type="title"/>
          </p:nvPr>
        </p:nvSpPr>
        <p:spPr>
          <a:xfrm>
            <a:off x="838200" y="365125"/>
            <a:ext cx="10515600" cy="1325563"/>
          </a:xfrm>
        </p:spPr>
        <p:txBody>
          <a:bodyPr>
            <a:normAutofit/>
          </a:bodyPr>
          <a:lstStyle/>
          <a:p>
            <a:r>
              <a:rPr lang="zh-CN" altLang="en-US" sz="4200"/>
              <a:t>从“基础</a:t>
            </a:r>
            <a:r>
              <a:rPr lang="en-US" altLang="zh-CN" sz="4200"/>
              <a:t>—</a:t>
            </a:r>
            <a:r>
              <a:rPr lang="zh-CN" altLang="en-US" sz="4200"/>
              <a:t>应用”到“长期</a:t>
            </a:r>
            <a:r>
              <a:rPr lang="en-US" altLang="zh-CN" sz="4200"/>
              <a:t>—</a:t>
            </a:r>
            <a:r>
              <a:rPr lang="zh-CN" altLang="en-US" sz="4200"/>
              <a:t>短期”之分</a:t>
            </a:r>
            <a:br>
              <a:rPr lang="en-US" altLang="zh-CN" sz="4200"/>
            </a:br>
            <a:endParaRPr lang="zh-CN" altLang="en-US" sz="4200"/>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8C79EA8C-64B2-549A-8101-0F9EF04D1302}"/>
              </a:ext>
            </a:extLst>
          </p:cNvPr>
          <p:cNvSpPr>
            <a:spLocks noGrp="1"/>
          </p:cNvSpPr>
          <p:nvPr>
            <p:ph idx="1"/>
          </p:nvPr>
        </p:nvSpPr>
        <p:spPr>
          <a:xfrm>
            <a:off x="838200" y="1929384"/>
            <a:ext cx="10515600" cy="4251960"/>
          </a:xfrm>
        </p:spPr>
        <p:txBody>
          <a:bodyPr>
            <a:normAutofit/>
          </a:bodyPr>
          <a:lstStyle/>
          <a:p>
            <a:r>
              <a:rPr lang="zh-CN" altLang="en-US" sz="2200" dirty="0"/>
              <a:t>布什报告实质上关注到的问题是：科技研发中“短期目的”和“长远影响”的差异，并提倡人们更加关注研究的长远影响。但布什把这一区分混同于基础与应用、科学与技术的区分。</a:t>
            </a:r>
            <a:endParaRPr lang="en-US" altLang="zh-CN" sz="2200" dirty="0"/>
          </a:p>
          <a:p>
            <a:r>
              <a:rPr lang="zh-CN" altLang="en-US" sz="2200" dirty="0"/>
              <a:t>着眼长期的研究与聚焦短期的研究不同于科学与技术的区分，同一门技术领域也可能有着眼长期和聚焦短期之分。正如布什所说：目光长远的研究应摆脱短期利益的引导。</a:t>
            </a:r>
            <a:endParaRPr lang="en-US" altLang="zh-CN" sz="2200" dirty="0"/>
          </a:p>
          <a:p>
            <a:r>
              <a:rPr lang="zh-CN" altLang="en-US" sz="2200" dirty="0"/>
              <a:t>布什认为立意长远的研究不能由急功近利的公司主导，这是对的。但布什认为这些研究只能交给科学家群体，而排斥公众和其他学者（如伦理学家）参与，这是值得商榷的。因为科学家同样可能急功近利（为了荣誉或利益），而公众和人文学者更可能关注长远利益。另外科技研究的长远影响不仅包括不可预料的好处，也包括不确定的风险。</a:t>
            </a:r>
            <a:endParaRPr lang="en-US" altLang="zh-CN" sz="2200" dirty="0"/>
          </a:p>
          <a:p>
            <a:pPr marL="0" indent="0">
              <a:buNone/>
            </a:pPr>
            <a:endParaRPr lang="zh-CN" altLang="en-US" sz="2200" dirty="0"/>
          </a:p>
        </p:txBody>
      </p:sp>
    </p:spTree>
    <p:extLst>
      <p:ext uri="{BB962C8B-B14F-4D97-AF65-F5344CB8AC3E}">
        <p14:creationId xmlns:p14="http://schemas.microsoft.com/office/powerpoint/2010/main" val="1911930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7D1B401-4CD8-4151-A1A3-65E228B6B4C4}"/>
              </a:ext>
            </a:extLst>
          </p:cNvPr>
          <p:cNvSpPr>
            <a:spLocks noGrp="1"/>
          </p:cNvSpPr>
          <p:nvPr>
            <p:ph type="title"/>
          </p:nvPr>
        </p:nvSpPr>
        <p:spPr>
          <a:xfrm>
            <a:off x="1156851" y="637762"/>
            <a:ext cx="9888496" cy="900131"/>
          </a:xfrm>
        </p:spPr>
        <p:txBody>
          <a:bodyPr anchor="t">
            <a:normAutofit/>
          </a:bodyPr>
          <a:lstStyle/>
          <a:p>
            <a:r>
              <a:rPr lang="zh-CN" altLang="en-US" sz="4000">
                <a:solidFill>
                  <a:schemeClr val="bg1"/>
                </a:solidFill>
              </a:rPr>
              <a:t>生命科学</a:t>
            </a:r>
            <a:r>
              <a:rPr lang="en-US" altLang="zh-CN" sz="4000">
                <a:solidFill>
                  <a:schemeClr val="bg1"/>
                </a:solidFill>
              </a:rPr>
              <a:t>/</a:t>
            </a:r>
            <a:r>
              <a:rPr lang="zh-CN" altLang="en-US" sz="4000">
                <a:solidFill>
                  <a:schemeClr val="bg1"/>
                </a:solidFill>
              </a:rPr>
              <a:t>生物技术为例</a:t>
            </a:r>
          </a:p>
        </p:txBody>
      </p:sp>
      <p:sp>
        <p:nvSpPr>
          <p:cNvPr id="17" name="Rectangle 1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C0898412-2EC6-41C4-90DA-A311E14024F0}"/>
              </a:ext>
            </a:extLst>
          </p:cNvPr>
          <p:cNvSpPr>
            <a:spLocks noGrp="1"/>
          </p:cNvSpPr>
          <p:nvPr>
            <p:ph idx="1"/>
          </p:nvPr>
        </p:nvSpPr>
        <p:spPr>
          <a:xfrm>
            <a:off x="1155548" y="2217343"/>
            <a:ext cx="9880893" cy="3959619"/>
          </a:xfrm>
        </p:spPr>
        <p:txBody>
          <a:bodyPr>
            <a:normAutofit/>
          </a:bodyPr>
          <a:lstStyle/>
          <a:p>
            <a:r>
              <a:rPr lang="zh-CN" altLang="en-US" sz="2400"/>
              <a:t>既非基础研究，也非应用研究</a:t>
            </a:r>
            <a:endParaRPr lang="en-US" altLang="zh-CN" sz="2400"/>
          </a:p>
          <a:p>
            <a:r>
              <a:rPr lang="zh-CN" altLang="en-US" sz="2400"/>
              <a:t>求知驱动和利益驱动并存</a:t>
            </a:r>
            <a:endParaRPr lang="en-US" altLang="zh-CN" sz="2400"/>
          </a:p>
          <a:p>
            <a:r>
              <a:rPr lang="zh-CN" altLang="en-US" sz="2400"/>
              <a:t>政府、公众、资本、科学家、工程师、人文学者卷入</a:t>
            </a:r>
            <a:endParaRPr lang="en-US" altLang="zh-CN" sz="2400"/>
          </a:p>
          <a:p>
            <a:r>
              <a:rPr lang="zh-CN" altLang="en-US" sz="2400"/>
              <a:t>在研究的每一个环节都同时有各个角色的参与</a:t>
            </a:r>
            <a:endParaRPr lang="en-US" altLang="zh-CN" sz="2400"/>
          </a:p>
          <a:p>
            <a:r>
              <a:rPr lang="zh-CN" altLang="en-US" sz="2400"/>
              <a:t>不适合于由科学家自主管理的纯粹科学模式</a:t>
            </a:r>
            <a:endParaRPr lang="en-US" altLang="zh-CN" sz="2400"/>
          </a:p>
          <a:p>
            <a:r>
              <a:rPr lang="zh-CN" altLang="en-US" sz="2400"/>
              <a:t>也不适合于由投资者为主导的市场经济模式</a:t>
            </a:r>
            <a:endParaRPr lang="en-US" altLang="zh-CN" sz="2400"/>
          </a:p>
          <a:p>
            <a:r>
              <a:rPr lang="zh-CN" altLang="en-US" sz="2400"/>
              <a:t>有必要打破传统的“基础</a:t>
            </a:r>
            <a:r>
              <a:rPr lang="en-US" altLang="zh-CN" sz="2400"/>
              <a:t>—</a:t>
            </a:r>
            <a:r>
              <a:rPr lang="zh-CN" altLang="en-US" sz="2400"/>
              <a:t>应用”、“科学</a:t>
            </a:r>
            <a:r>
              <a:rPr lang="en-US" altLang="zh-CN" sz="2400"/>
              <a:t>—</a:t>
            </a:r>
            <a:r>
              <a:rPr lang="zh-CN" altLang="en-US" sz="2400"/>
              <a:t>技术”二分模式</a:t>
            </a:r>
          </a:p>
        </p:txBody>
      </p:sp>
    </p:spTree>
    <p:extLst>
      <p:ext uri="{BB962C8B-B14F-4D97-AF65-F5344CB8AC3E}">
        <p14:creationId xmlns:p14="http://schemas.microsoft.com/office/powerpoint/2010/main" val="1483664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0D8EC2B0-9B6D-495D-8AAB-2F249879637C}"/>
              </a:ext>
            </a:extLst>
          </p:cNvPr>
          <p:cNvSpPr>
            <a:spLocks noGrp="1"/>
          </p:cNvSpPr>
          <p:nvPr>
            <p:ph type="title"/>
          </p:nvPr>
        </p:nvSpPr>
        <p:spPr>
          <a:xfrm>
            <a:off x="838200" y="365125"/>
            <a:ext cx="10515600" cy="1828444"/>
          </a:xfrm>
        </p:spPr>
        <p:txBody>
          <a:bodyPr>
            <a:normAutofit/>
          </a:bodyPr>
          <a:lstStyle/>
          <a:p>
            <a:r>
              <a:rPr lang="zh-CN" altLang="en-US" sz="5200" dirty="0"/>
              <a:t>转基因及其商业</a:t>
            </a:r>
            <a:r>
              <a:rPr lang="en-US" altLang="zh-CN" sz="5200" dirty="0"/>
              <a:t>&amp;</a:t>
            </a:r>
            <a:r>
              <a:rPr lang="zh-CN" altLang="en-US" sz="5200" dirty="0"/>
              <a:t>伦理</a:t>
            </a:r>
          </a:p>
        </p:txBody>
      </p:sp>
      <p:sp>
        <p:nvSpPr>
          <p:cNvPr id="3" name="内容占位符 2">
            <a:extLst>
              <a:ext uri="{FF2B5EF4-FFF2-40B4-BE49-F238E27FC236}">
                <a16:creationId xmlns:a16="http://schemas.microsoft.com/office/drawing/2014/main" id="{ED46D7D5-6DC3-43B0-9DBD-30F1C92E0331}"/>
              </a:ext>
            </a:extLst>
          </p:cNvPr>
          <p:cNvSpPr>
            <a:spLocks noGrp="1"/>
          </p:cNvSpPr>
          <p:nvPr>
            <p:ph sz="half" idx="1"/>
          </p:nvPr>
        </p:nvSpPr>
        <p:spPr>
          <a:xfrm>
            <a:off x="838200" y="2398626"/>
            <a:ext cx="5158427" cy="3730460"/>
          </a:xfrm>
        </p:spPr>
        <p:txBody>
          <a:bodyPr>
            <a:normAutofit/>
          </a:bodyPr>
          <a:lstStyle/>
          <a:p>
            <a:r>
              <a:rPr lang="en-US" altLang="zh-CN" sz="1700" dirty="0"/>
              <a:t>1973</a:t>
            </a:r>
            <a:r>
              <a:rPr lang="zh-CN" altLang="en-US" sz="1700" dirty="0"/>
              <a:t>年，通过酶重组</a:t>
            </a:r>
            <a:r>
              <a:rPr lang="en-US" altLang="zh-CN" sz="1700" dirty="0"/>
              <a:t>DNA</a:t>
            </a:r>
            <a:r>
              <a:rPr lang="zh-CN" altLang="en-US" sz="1700" dirty="0"/>
              <a:t>并在活细菌中实现（基因工程起始）。</a:t>
            </a:r>
            <a:endParaRPr lang="en-US" altLang="zh-CN" sz="1700" dirty="0"/>
          </a:p>
          <a:p>
            <a:r>
              <a:rPr lang="en-US" altLang="zh-CN" sz="1700" dirty="0"/>
              <a:t>1974</a:t>
            </a:r>
            <a:r>
              <a:rPr lang="zh-CN" altLang="en-US" sz="1700" dirty="0"/>
              <a:t>年，第一个转基因动物（老鼠）</a:t>
            </a:r>
            <a:endParaRPr lang="en-US" altLang="zh-CN" sz="1700" dirty="0"/>
          </a:p>
          <a:p>
            <a:r>
              <a:rPr lang="en-US" altLang="zh-CN" sz="1700" dirty="0"/>
              <a:t>1976</a:t>
            </a:r>
            <a:r>
              <a:rPr lang="zh-CN" altLang="en-US" sz="1700" dirty="0"/>
              <a:t>年，基因工程商业化（</a:t>
            </a:r>
            <a:r>
              <a:rPr lang="zh-CN" altLang="en-US" sz="1700" dirty="0">
                <a:hlinkClick r:id="rId2"/>
              </a:rPr>
              <a:t>基因泰克</a:t>
            </a:r>
            <a:r>
              <a:rPr lang="zh-CN" altLang="en-US" sz="1700" dirty="0"/>
              <a:t>公司，</a:t>
            </a:r>
            <a:r>
              <a:rPr lang="zh-CN" altLang="en-US" sz="1700" b="0" i="0" dirty="0">
                <a:effectLst/>
                <a:latin typeface="PingFangSC"/>
              </a:rPr>
              <a:t>生长抑素、生长激素</a:t>
            </a:r>
            <a:r>
              <a:rPr lang="zh-CN" altLang="en-US" sz="1700" dirty="0"/>
              <a:t>）</a:t>
            </a:r>
            <a:endParaRPr lang="en-US" altLang="zh-CN" sz="1700" dirty="0"/>
          </a:p>
          <a:p>
            <a:r>
              <a:rPr lang="en-US" altLang="zh-CN" sz="1700" dirty="0"/>
              <a:t>1987</a:t>
            </a:r>
            <a:r>
              <a:rPr lang="zh-CN" altLang="en-US" sz="1700" dirty="0"/>
              <a:t>年，第一次向环境释放转基因生物的田间试验。</a:t>
            </a:r>
            <a:endParaRPr lang="en-US" altLang="zh-CN" sz="1700" dirty="0"/>
          </a:p>
          <a:p>
            <a:r>
              <a:rPr lang="en-US" altLang="zh-CN" sz="1700" dirty="0"/>
              <a:t>1992</a:t>
            </a:r>
            <a:r>
              <a:rPr lang="zh-CN" altLang="en-US" sz="1700" dirty="0"/>
              <a:t>年，转基因烟草（抗病毒），第一个上市的转基因植物（中国）</a:t>
            </a:r>
            <a:endParaRPr lang="en-US" altLang="zh-CN" sz="1700" dirty="0"/>
          </a:p>
          <a:p>
            <a:r>
              <a:rPr lang="en-US" altLang="zh-CN" sz="1700" dirty="0"/>
              <a:t>1994</a:t>
            </a:r>
            <a:r>
              <a:rPr lang="zh-CN" altLang="en-US" sz="1700" dirty="0"/>
              <a:t>年，转基因</a:t>
            </a:r>
            <a:r>
              <a:rPr lang="zh-CN" altLang="en-US" sz="1700" b="0" i="0" dirty="0">
                <a:effectLst/>
                <a:latin typeface="Arial" panose="020B0604020202020204" pitchFamily="34" charset="0"/>
              </a:rPr>
              <a:t>番茄（保质期），</a:t>
            </a:r>
            <a:r>
              <a:rPr lang="zh-CN" altLang="en-US" sz="1700" dirty="0"/>
              <a:t>第一个上市的转基因食品（美国）</a:t>
            </a:r>
            <a:endParaRPr lang="en-US" altLang="zh-CN" sz="1700" dirty="0"/>
          </a:p>
          <a:p>
            <a:r>
              <a:rPr lang="en-US" altLang="zh-CN" sz="1700" dirty="0"/>
              <a:t>1996</a:t>
            </a:r>
            <a:r>
              <a:rPr lang="zh-CN" altLang="en-US" sz="1700" dirty="0"/>
              <a:t>年，孟山都公司发布第一批转基因农作物</a:t>
            </a:r>
            <a:endParaRPr lang="en-US" altLang="zh-CN" sz="1700" dirty="0"/>
          </a:p>
          <a:p>
            <a:endParaRPr lang="zh-CN" altLang="en-US" sz="1700" dirty="0"/>
          </a:p>
        </p:txBody>
      </p:sp>
      <p:sp>
        <p:nvSpPr>
          <p:cNvPr id="4" name="内容占位符 3">
            <a:extLst>
              <a:ext uri="{FF2B5EF4-FFF2-40B4-BE49-F238E27FC236}">
                <a16:creationId xmlns:a16="http://schemas.microsoft.com/office/drawing/2014/main" id="{60A06B34-EB3F-421D-A77E-464BDD1918FC}"/>
              </a:ext>
            </a:extLst>
          </p:cNvPr>
          <p:cNvSpPr>
            <a:spLocks noGrp="1"/>
          </p:cNvSpPr>
          <p:nvPr>
            <p:ph sz="half" idx="2"/>
          </p:nvPr>
        </p:nvSpPr>
        <p:spPr>
          <a:xfrm>
            <a:off x="6189154" y="2398626"/>
            <a:ext cx="5164645" cy="3730460"/>
          </a:xfrm>
        </p:spPr>
        <p:txBody>
          <a:bodyPr>
            <a:normAutofit/>
          </a:bodyPr>
          <a:lstStyle/>
          <a:p>
            <a:r>
              <a:rPr lang="en-US" altLang="zh-CN" sz="2000" dirty="0"/>
              <a:t>1973</a:t>
            </a:r>
            <a:r>
              <a:rPr lang="zh-CN" altLang="en-US" sz="2000" dirty="0"/>
              <a:t>年，同年科学家自发暂停相关技术研究，建议召开国际会议讨论相关风险</a:t>
            </a:r>
            <a:endParaRPr lang="en-US" altLang="zh-CN" sz="2000" dirty="0"/>
          </a:p>
          <a:p>
            <a:r>
              <a:rPr lang="en-US" altLang="zh-CN" sz="2000" dirty="0"/>
              <a:t>1975</a:t>
            </a:r>
            <a:r>
              <a:rPr lang="zh-CN" altLang="en-US" sz="2000" dirty="0"/>
              <a:t>年</a:t>
            </a:r>
            <a:r>
              <a:rPr lang="en-US" altLang="zh-CN" sz="2000" dirty="0"/>
              <a:t>2</a:t>
            </a:r>
            <a:r>
              <a:rPr lang="zh-CN" altLang="en-US" sz="2000" dirty="0"/>
              <a:t>月，</a:t>
            </a:r>
            <a:r>
              <a:rPr lang="zh-CN" altLang="en-US" sz="2000" dirty="0">
                <a:hlinkClick r:id="rId3"/>
              </a:rPr>
              <a:t>阿西洛马会议</a:t>
            </a:r>
            <a:r>
              <a:rPr lang="zh-CN" altLang="en-US" sz="2000" dirty="0"/>
              <a:t>。分歧严重，但取得一定共识。如风险分级制和实验室安全规范。</a:t>
            </a:r>
            <a:endParaRPr lang="en-US" altLang="zh-CN" sz="2000" dirty="0"/>
          </a:p>
          <a:p>
            <a:r>
              <a:rPr lang="en-US" altLang="zh-CN" sz="2000" dirty="0"/>
              <a:t>1982</a:t>
            </a:r>
            <a:r>
              <a:rPr lang="zh-CN" altLang="en-US" sz="2000" dirty="0"/>
              <a:t>年，经合组织</a:t>
            </a:r>
            <a:r>
              <a:rPr lang="en-US" altLang="zh-CN" sz="2000" dirty="0"/>
              <a:t>(OECD)</a:t>
            </a:r>
            <a:r>
              <a:rPr lang="zh-CN" altLang="en-US" sz="2000" dirty="0"/>
              <a:t>报告认为需注意转基因生物向环境释放的潜在危害</a:t>
            </a:r>
            <a:endParaRPr lang="en-US" altLang="zh-CN" sz="2000" dirty="0"/>
          </a:p>
          <a:p>
            <a:r>
              <a:rPr lang="en-US" altLang="zh-CN" sz="2000" dirty="0"/>
              <a:t>1987</a:t>
            </a:r>
            <a:r>
              <a:rPr lang="zh-CN" altLang="en-US" sz="2000" dirty="0"/>
              <a:t>年第一次田间试验遭冲击破坏</a:t>
            </a:r>
            <a:endParaRPr lang="en-US" altLang="zh-CN" sz="2000" dirty="0"/>
          </a:p>
          <a:p>
            <a:r>
              <a:rPr lang="en-US" altLang="zh-CN" sz="2000" dirty="0"/>
              <a:t>1997</a:t>
            </a:r>
            <a:r>
              <a:rPr lang="zh-CN" altLang="en-US" sz="2000" dirty="0"/>
              <a:t>年，欧盟要求转基因制品需贴标签</a:t>
            </a:r>
            <a:endParaRPr lang="en-US" altLang="zh-CN" sz="2000" dirty="0"/>
          </a:p>
          <a:p>
            <a:r>
              <a:rPr lang="en-US" altLang="zh-CN" sz="2000" dirty="0"/>
              <a:t>2013</a:t>
            </a:r>
            <a:r>
              <a:rPr lang="zh-CN" altLang="en-US" sz="2000" dirty="0"/>
              <a:t>年起美国若干州要求贴标签</a:t>
            </a:r>
          </a:p>
          <a:p>
            <a:endParaRPr lang="zh-CN" altLang="en-US" sz="2000" dirty="0"/>
          </a:p>
        </p:txBody>
      </p:sp>
    </p:spTree>
    <p:extLst>
      <p:ext uri="{BB962C8B-B14F-4D97-AF65-F5344CB8AC3E}">
        <p14:creationId xmlns:p14="http://schemas.microsoft.com/office/powerpoint/2010/main" val="318009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6FE3629-3E64-43C0-B982-E788DFC90C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8" r="8758"/>
          <a:stretch/>
        </p:blipFill>
        <p:spPr bwMode="auto">
          <a:xfrm>
            <a:off x="4117521" y="10"/>
            <a:ext cx="8074479"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Freeform: Shape 7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33" name="Freeform: Shape 7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标题 4">
            <a:extLst>
              <a:ext uri="{FF2B5EF4-FFF2-40B4-BE49-F238E27FC236}">
                <a16:creationId xmlns:a16="http://schemas.microsoft.com/office/drawing/2014/main" id="{B1626696-7FD1-4603-A017-C409D0C19FDA}"/>
              </a:ext>
            </a:extLst>
          </p:cNvPr>
          <p:cNvSpPr>
            <a:spLocks noGrp="1"/>
          </p:cNvSpPr>
          <p:nvPr>
            <p:ph type="title"/>
          </p:nvPr>
        </p:nvSpPr>
        <p:spPr>
          <a:xfrm>
            <a:off x="804672" y="365125"/>
            <a:ext cx="5266155" cy="1325563"/>
          </a:xfrm>
        </p:spPr>
        <p:txBody>
          <a:bodyPr>
            <a:normAutofit/>
          </a:bodyPr>
          <a:lstStyle/>
          <a:p>
            <a:r>
              <a:rPr lang="zh-CN" altLang="en-US"/>
              <a:t>转基因产品</a:t>
            </a:r>
            <a:endParaRPr lang="zh-CN" altLang="en-US" dirty="0"/>
          </a:p>
        </p:txBody>
      </p:sp>
      <p:sp>
        <p:nvSpPr>
          <p:cNvPr id="3" name="内容占位符 2">
            <a:extLst>
              <a:ext uri="{FF2B5EF4-FFF2-40B4-BE49-F238E27FC236}">
                <a16:creationId xmlns:a16="http://schemas.microsoft.com/office/drawing/2014/main" id="{32252A40-F4E1-4B9D-9C65-93C76A47C269}"/>
              </a:ext>
            </a:extLst>
          </p:cNvPr>
          <p:cNvSpPr>
            <a:spLocks noGrp="1"/>
          </p:cNvSpPr>
          <p:nvPr>
            <p:ph idx="1"/>
          </p:nvPr>
        </p:nvSpPr>
        <p:spPr>
          <a:xfrm>
            <a:off x="804672" y="2022601"/>
            <a:ext cx="3941499" cy="4154361"/>
          </a:xfrm>
        </p:spPr>
        <p:txBody>
          <a:bodyPr>
            <a:normAutofit/>
          </a:bodyPr>
          <a:lstStyle/>
          <a:p>
            <a:r>
              <a:rPr lang="zh-CN" altLang="en-US" sz="1600" dirty="0"/>
              <a:t>动物</a:t>
            </a:r>
            <a:endParaRPr lang="en-US" altLang="zh-CN" sz="1600" dirty="0"/>
          </a:p>
          <a:p>
            <a:pPr lvl="1"/>
            <a:r>
              <a:rPr lang="zh-CN" altLang="en-US" sz="1600" dirty="0"/>
              <a:t>实验动物（易患癌小鼠、帕金森狨猴、荧光艾滋猫）、医疗用途（含药羊奶、器官移植猪）、牲畜（无角奶牛、瘦肉猪）、海产（三文鱼、罗非鱼）、宠物（荧光斑马鱼）、改造生态（抗疟疾蚊子、不育蚊子）、复原物种（猛犸象、恐龙）</a:t>
            </a:r>
            <a:endParaRPr lang="en-US" altLang="zh-CN" sz="1600" dirty="0"/>
          </a:p>
          <a:p>
            <a:r>
              <a:rPr lang="zh-CN" altLang="en-US" sz="1600" dirty="0"/>
              <a:t>植物</a:t>
            </a:r>
            <a:endParaRPr lang="en-US" altLang="zh-CN" sz="1600" dirty="0"/>
          </a:p>
          <a:p>
            <a:pPr lvl="1"/>
            <a:r>
              <a:rPr lang="zh-CN" altLang="en-US" sz="1600" dirty="0"/>
              <a:t>观赏植物：蓝玫瑰</a:t>
            </a:r>
            <a:endParaRPr lang="en-US" altLang="zh-CN" sz="1600" dirty="0"/>
          </a:p>
          <a:p>
            <a:pPr lvl="1"/>
            <a:r>
              <a:rPr lang="zh-CN" altLang="en-US" sz="1600" dirty="0"/>
              <a:t>农作物：</a:t>
            </a:r>
            <a:r>
              <a:rPr lang="zh-CN" altLang="en-US" sz="1600" b="1" dirty="0"/>
              <a:t>耐除草剂、抗虫害</a:t>
            </a:r>
            <a:r>
              <a:rPr lang="zh-CN" altLang="en-US" sz="1600" dirty="0"/>
              <a:t>、抗病毒、耐干旱、增加保质期、增加特定营养成分、</a:t>
            </a:r>
            <a:r>
              <a:rPr lang="zh-CN" altLang="en-US" sz="1600" strike="sngStrike" dirty="0"/>
              <a:t>直接增产</a:t>
            </a:r>
            <a:endParaRPr lang="en-US" altLang="zh-CN" sz="1600" strike="sngStrike" dirty="0"/>
          </a:p>
          <a:p>
            <a:r>
              <a:rPr lang="zh-CN" altLang="en-US" sz="1600" dirty="0"/>
              <a:t>人类</a:t>
            </a:r>
            <a:endParaRPr lang="en-US" altLang="zh-CN" sz="1600" dirty="0"/>
          </a:p>
          <a:p>
            <a:pPr lvl="1"/>
            <a:r>
              <a:rPr lang="zh-CN" altLang="en-US" sz="1600" dirty="0"/>
              <a:t>基因治疗、基因定制</a:t>
            </a:r>
          </a:p>
        </p:txBody>
      </p:sp>
    </p:spTree>
    <p:extLst>
      <p:ext uri="{BB962C8B-B14F-4D97-AF65-F5344CB8AC3E}">
        <p14:creationId xmlns:p14="http://schemas.microsoft.com/office/powerpoint/2010/main" val="9624893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useBgFill="1">
        <p:nvSpPr>
          <p:cNvPr id="39" name="Rectangle 3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D48B050C-6AD4-479B-AEDC-6ADA52906249}"/>
              </a:ext>
            </a:extLst>
          </p:cNvPr>
          <p:cNvSpPr>
            <a:spLocks noGrp="1"/>
          </p:cNvSpPr>
          <p:nvPr>
            <p:ph type="title"/>
          </p:nvPr>
        </p:nvSpPr>
        <p:spPr>
          <a:xfrm>
            <a:off x="761803" y="350196"/>
            <a:ext cx="4646904" cy="1624520"/>
          </a:xfrm>
        </p:spPr>
        <p:txBody>
          <a:bodyPr anchor="ctr">
            <a:normAutofit/>
          </a:bodyPr>
          <a:lstStyle/>
          <a:p>
            <a:r>
              <a:rPr lang="zh-CN" altLang="en-US" sz="4000"/>
              <a:t>下周考试！</a:t>
            </a:r>
          </a:p>
        </p:txBody>
      </p:sp>
      <p:sp>
        <p:nvSpPr>
          <p:cNvPr id="32" name="内容占位符 2">
            <a:extLst>
              <a:ext uri="{FF2B5EF4-FFF2-40B4-BE49-F238E27FC236}">
                <a16:creationId xmlns:a16="http://schemas.microsoft.com/office/drawing/2014/main" id="{2E802632-B86E-4567-ACB9-A11B2DA4614B}"/>
              </a:ext>
            </a:extLst>
          </p:cNvPr>
          <p:cNvSpPr>
            <a:spLocks noGrp="1"/>
          </p:cNvSpPr>
          <p:nvPr>
            <p:ph idx="1"/>
          </p:nvPr>
        </p:nvSpPr>
        <p:spPr>
          <a:xfrm>
            <a:off x="761802" y="2743200"/>
            <a:ext cx="4646905" cy="3613149"/>
          </a:xfrm>
        </p:spPr>
        <p:txBody>
          <a:bodyPr anchor="ctr">
            <a:normAutofit lnSpcReduction="10000"/>
          </a:bodyPr>
          <a:lstStyle/>
          <a:p>
            <a:r>
              <a:rPr lang="en-US" altLang="zh-CN" sz="2000" dirty="0"/>
              <a:t>1</a:t>
            </a:r>
            <a:r>
              <a:rPr lang="zh-CN" altLang="en-US" sz="2000" dirty="0"/>
              <a:t>月</a:t>
            </a:r>
            <a:r>
              <a:rPr lang="en-US" altLang="zh-CN" sz="2000" dirty="0"/>
              <a:t>2</a:t>
            </a:r>
            <a:r>
              <a:rPr lang="zh-CN" altLang="en-US" sz="2000" dirty="0"/>
              <a:t>日上课时间随堂考试</a:t>
            </a:r>
            <a:endParaRPr lang="en-US" altLang="zh-CN" sz="2000" dirty="0"/>
          </a:p>
          <a:p>
            <a:r>
              <a:rPr lang="zh-CN" altLang="en-US" sz="2000" dirty="0"/>
              <a:t>客观题（很简单）</a:t>
            </a:r>
            <a:r>
              <a:rPr lang="en-US" altLang="zh-CN" sz="2000" dirty="0"/>
              <a:t>+</a:t>
            </a:r>
            <a:r>
              <a:rPr lang="zh-CN" altLang="en-US" sz="2000" dirty="0"/>
              <a:t>开放性论述题（多选</a:t>
            </a:r>
            <a:r>
              <a:rPr lang="en-US" altLang="zh-CN" sz="2000" dirty="0"/>
              <a:t>3</a:t>
            </a:r>
            <a:r>
              <a:rPr lang="zh-CN" altLang="en-US" sz="2000" dirty="0"/>
              <a:t>）。论述题示例参考：</a:t>
            </a:r>
            <a:r>
              <a:rPr lang="en-US" altLang="zh-CN" sz="2000" dirty="0">
                <a:hlinkClick r:id="rId2"/>
              </a:rPr>
              <a:t>https://yilinhut.net/2023/04/17/9176.html</a:t>
            </a:r>
            <a:r>
              <a:rPr lang="en-US" altLang="zh-CN" sz="2000" dirty="0"/>
              <a:t> </a:t>
            </a:r>
          </a:p>
          <a:p>
            <a:r>
              <a:rPr lang="zh-CN" altLang="en-US" sz="2000" dirty="0"/>
              <a:t>下课铃响停笔交卷</a:t>
            </a:r>
            <a:endParaRPr lang="en-US" altLang="zh-CN" sz="2000" dirty="0"/>
          </a:p>
          <a:p>
            <a:r>
              <a:rPr lang="zh-CN" altLang="en-US" sz="2000" dirty="0"/>
              <a:t>可参考纸质材料（书本、复印资料、笔记等），不得使用电子产品。</a:t>
            </a:r>
            <a:endParaRPr lang="en-US" altLang="zh-CN" sz="2000" dirty="0"/>
          </a:p>
          <a:p>
            <a:r>
              <a:rPr lang="zh-CN" altLang="en-US" sz="2000" dirty="0"/>
              <a:t>不得抄袭剽窃，抄写的段落打引号并标注出处。</a:t>
            </a:r>
            <a:endParaRPr lang="en-US" altLang="zh-CN" sz="2000" dirty="0"/>
          </a:p>
          <a:p>
            <a:r>
              <a:rPr lang="zh-CN" altLang="en-US" sz="2000" dirty="0"/>
              <a:t>缺考</a:t>
            </a:r>
            <a:r>
              <a:rPr lang="en-US" altLang="zh-CN" sz="2000" dirty="0"/>
              <a:t>0</a:t>
            </a:r>
            <a:r>
              <a:rPr lang="zh-CN" altLang="en-US" sz="2000" dirty="0"/>
              <a:t>分，抄袭剽窃</a:t>
            </a:r>
            <a:r>
              <a:rPr lang="en-US" altLang="zh-CN" sz="2000" dirty="0"/>
              <a:t>0</a:t>
            </a:r>
            <a:r>
              <a:rPr lang="zh-CN" altLang="en-US" sz="2000" dirty="0"/>
              <a:t>分，作弊</a:t>
            </a:r>
            <a:r>
              <a:rPr lang="en-US" altLang="zh-CN" sz="2000" dirty="0"/>
              <a:t>0</a:t>
            </a:r>
            <a:r>
              <a:rPr lang="zh-CN" altLang="en-US" sz="2000" dirty="0"/>
              <a:t>分。</a:t>
            </a:r>
          </a:p>
        </p:txBody>
      </p:sp>
      <p:pic>
        <p:nvPicPr>
          <p:cNvPr id="3" name="图片 2" descr="图形用户界面, 网站&#10;&#10;描述已自动生成">
            <a:extLst>
              <a:ext uri="{FF2B5EF4-FFF2-40B4-BE49-F238E27FC236}">
                <a16:creationId xmlns:a16="http://schemas.microsoft.com/office/drawing/2014/main" id="{BF2219F2-A170-42F8-7C22-266897997884}"/>
              </a:ext>
            </a:extLst>
          </p:cNvPr>
          <p:cNvPicPr>
            <a:picLocks noChangeAspect="1"/>
          </p:cNvPicPr>
          <p:nvPr/>
        </p:nvPicPr>
        <p:blipFill rotWithShape="1">
          <a:blip r:embed="rId3">
            <a:extLst>
              <a:ext uri="{28A0092B-C50C-407E-A947-70E740481C1C}">
                <a14:useLocalDpi xmlns:a14="http://schemas.microsoft.com/office/drawing/2010/main" val="0"/>
              </a:ext>
            </a:extLst>
          </a:blip>
          <a:srcRect l="-1115" r="-1"/>
          <a:stretch/>
        </p:blipFill>
        <p:spPr>
          <a:xfrm>
            <a:off x="5455050" y="1"/>
            <a:ext cx="6743776" cy="6858000"/>
          </a:xfrm>
          <a:prstGeom prst="rect">
            <a:avLst/>
          </a:prstGeom>
        </p:spPr>
      </p:pic>
    </p:spTree>
    <p:extLst>
      <p:ext uri="{BB962C8B-B14F-4D97-AF65-F5344CB8AC3E}">
        <p14:creationId xmlns:p14="http://schemas.microsoft.com/office/powerpoint/2010/main" val="3955046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0115A252-7123-4381-B6AF-606CBE351ADD}"/>
              </a:ext>
            </a:extLst>
          </p:cNvPr>
          <p:cNvSpPr>
            <a:spLocks noGrp="1"/>
          </p:cNvSpPr>
          <p:nvPr>
            <p:ph type="title"/>
          </p:nvPr>
        </p:nvSpPr>
        <p:spPr>
          <a:xfrm>
            <a:off x="838200" y="668377"/>
            <a:ext cx="10515600" cy="1325563"/>
          </a:xfrm>
        </p:spPr>
        <p:txBody>
          <a:bodyPr>
            <a:normAutofit/>
          </a:bodyPr>
          <a:lstStyle/>
          <a:p>
            <a:r>
              <a:rPr lang="zh-CN" altLang="en-US" dirty="0"/>
              <a:t>“臭名昭著”的孟山都公司</a:t>
            </a:r>
          </a:p>
        </p:txBody>
      </p:sp>
      <p:sp>
        <p:nvSpPr>
          <p:cNvPr id="3" name="内容占位符 2">
            <a:extLst>
              <a:ext uri="{FF2B5EF4-FFF2-40B4-BE49-F238E27FC236}">
                <a16:creationId xmlns:a16="http://schemas.microsoft.com/office/drawing/2014/main" id="{D244E718-20AD-474F-8816-B299BA9A0496}"/>
              </a:ext>
            </a:extLst>
          </p:cNvPr>
          <p:cNvSpPr>
            <a:spLocks noGrp="1"/>
          </p:cNvSpPr>
          <p:nvPr>
            <p:ph sz="half" idx="1"/>
          </p:nvPr>
        </p:nvSpPr>
        <p:spPr>
          <a:xfrm>
            <a:off x="838200" y="1789043"/>
            <a:ext cx="5097780" cy="4576969"/>
          </a:xfrm>
        </p:spPr>
        <p:txBody>
          <a:bodyPr>
            <a:normAutofit/>
          </a:bodyPr>
          <a:lstStyle/>
          <a:p>
            <a:r>
              <a:rPr lang="en-US" altLang="zh-CN" sz="1800" dirty="0"/>
              <a:t>1901</a:t>
            </a:r>
            <a:r>
              <a:rPr lang="zh-CN" altLang="en-US" sz="1800" dirty="0"/>
              <a:t>成立，糖精、咖啡因、香精等</a:t>
            </a:r>
            <a:endParaRPr lang="en-US" altLang="zh-CN" sz="1800" dirty="0"/>
          </a:p>
          <a:p>
            <a:r>
              <a:rPr lang="en-US" altLang="zh-CN" sz="1800" dirty="0"/>
              <a:t>1920</a:t>
            </a:r>
            <a:r>
              <a:rPr lang="zh-CN" altLang="en-US" sz="1800" dirty="0"/>
              <a:t>年代开始生产化工原料</a:t>
            </a:r>
            <a:r>
              <a:rPr lang="zh-CN" altLang="en-US" sz="1800" b="1" dirty="0"/>
              <a:t>多氯联苯</a:t>
            </a:r>
            <a:r>
              <a:rPr lang="zh-CN" altLang="en-US" sz="1800" dirty="0"/>
              <a:t>（</a:t>
            </a:r>
            <a:r>
              <a:rPr lang="en-US" altLang="zh-CN" sz="1800" dirty="0"/>
              <a:t>PCB</a:t>
            </a:r>
            <a:r>
              <a:rPr lang="zh-CN" altLang="en-US" sz="1800" dirty="0"/>
              <a:t>），</a:t>
            </a:r>
            <a:r>
              <a:rPr lang="en-US" altLang="zh-CN" sz="1800" dirty="0"/>
              <a:t>1977</a:t>
            </a:r>
            <a:r>
              <a:rPr lang="zh-CN" altLang="en-US" sz="1800" dirty="0"/>
              <a:t>年停产</a:t>
            </a:r>
            <a:endParaRPr lang="en-US" altLang="zh-CN" sz="1800" dirty="0"/>
          </a:p>
          <a:p>
            <a:pPr lvl="1"/>
            <a:r>
              <a:rPr lang="en-US" altLang="zh-CN" sz="1800" dirty="0"/>
              <a:t>30</a:t>
            </a:r>
            <a:r>
              <a:rPr lang="zh-CN" altLang="en-US" sz="1800" dirty="0"/>
              <a:t>年代起就发现</a:t>
            </a:r>
            <a:r>
              <a:rPr lang="en-US" altLang="zh-CN" sz="1800" b="0" i="0" dirty="0">
                <a:effectLst/>
              </a:rPr>
              <a:t>PCB</a:t>
            </a:r>
            <a:r>
              <a:rPr lang="zh-CN" altLang="en-US" sz="1800" b="0" i="0" dirty="0">
                <a:effectLst/>
              </a:rPr>
              <a:t>有毒害，据解密资料至少在</a:t>
            </a:r>
            <a:r>
              <a:rPr lang="en-US" altLang="zh-CN" sz="1800" b="0" i="0" dirty="0">
                <a:effectLst/>
              </a:rPr>
              <a:t>60</a:t>
            </a:r>
            <a:r>
              <a:rPr lang="zh-CN" altLang="en-US" sz="1800" b="0" i="0" dirty="0">
                <a:effectLst/>
              </a:rPr>
              <a:t>年代孟山都公司内部就认识到</a:t>
            </a:r>
            <a:r>
              <a:rPr lang="en-US" altLang="zh-CN" sz="1800" b="0" i="0" dirty="0">
                <a:effectLst/>
              </a:rPr>
              <a:t>PCB</a:t>
            </a:r>
            <a:r>
              <a:rPr lang="zh-CN" altLang="en-US" sz="1800" b="0" i="0" dirty="0">
                <a:effectLst/>
              </a:rPr>
              <a:t>环境危害，但并不采取任何措施。直到</a:t>
            </a:r>
            <a:r>
              <a:rPr lang="en-US" altLang="zh-CN" sz="1800" b="0" i="0" dirty="0">
                <a:effectLst/>
              </a:rPr>
              <a:t>1976 </a:t>
            </a:r>
            <a:r>
              <a:rPr lang="zh-CN" altLang="en-US" sz="1800" b="0" i="0" dirty="0">
                <a:effectLst/>
              </a:rPr>
              <a:t>年美国国会决定生产禁令（</a:t>
            </a:r>
            <a:r>
              <a:rPr lang="en-US" altLang="zh-CN" sz="1800" b="0" i="0" dirty="0">
                <a:effectLst/>
              </a:rPr>
              <a:t>1978 </a:t>
            </a:r>
            <a:r>
              <a:rPr lang="zh-CN" altLang="en-US" sz="1800" b="0" i="0" dirty="0">
                <a:effectLst/>
              </a:rPr>
              <a:t>年</a:t>
            </a:r>
            <a:r>
              <a:rPr lang="en-US" altLang="zh-CN" sz="1800" b="0" i="0" dirty="0">
                <a:effectLst/>
              </a:rPr>
              <a:t>1</a:t>
            </a:r>
            <a:r>
              <a:rPr lang="zh-CN" altLang="en-US" sz="1800" b="0" i="0" dirty="0">
                <a:effectLst/>
              </a:rPr>
              <a:t>月</a:t>
            </a:r>
            <a:r>
              <a:rPr lang="en-US" altLang="zh-CN" sz="1800" b="0" i="0" dirty="0">
                <a:effectLst/>
              </a:rPr>
              <a:t>1</a:t>
            </a:r>
            <a:r>
              <a:rPr lang="zh-CN" altLang="en-US" sz="1800" b="0" i="0" dirty="0">
                <a:effectLst/>
              </a:rPr>
              <a:t>日生效）后才停产。</a:t>
            </a:r>
            <a:endParaRPr lang="en-US" altLang="zh-CN" sz="1800" b="0" i="0" dirty="0">
              <a:effectLst/>
            </a:endParaRPr>
          </a:p>
          <a:p>
            <a:r>
              <a:rPr lang="en-US" altLang="zh-CN" sz="1800" dirty="0"/>
              <a:t>1944 </a:t>
            </a:r>
            <a:r>
              <a:rPr lang="zh-CN" altLang="en-US" sz="1800" dirty="0"/>
              <a:t>年起生产</a:t>
            </a:r>
            <a:r>
              <a:rPr lang="en-US" altLang="zh-CN" sz="1800" b="1" dirty="0"/>
              <a:t>DDT</a:t>
            </a:r>
            <a:r>
              <a:rPr lang="zh-CN" altLang="en-US" sz="1800" dirty="0"/>
              <a:t>（</a:t>
            </a:r>
            <a:r>
              <a:rPr lang="en-US" altLang="zh-CN" sz="1800" dirty="0"/>
              <a:t>1972</a:t>
            </a:r>
            <a:r>
              <a:rPr lang="zh-CN" altLang="en-US" sz="1800" dirty="0"/>
              <a:t>年禁止）</a:t>
            </a:r>
            <a:endParaRPr lang="en-US" altLang="zh-CN" sz="1800" dirty="0"/>
          </a:p>
          <a:p>
            <a:r>
              <a:rPr lang="en-US" altLang="zh-CN" sz="1800" dirty="0"/>
              <a:t>1960-70</a:t>
            </a:r>
            <a:r>
              <a:rPr lang="zh-CN" altLang="en-US" sz="1800" dirty="0"/>
              <a:t>年代生产</a:t>
            </a:r>
            <a:r>
              <a:rPr lang="zh-CN" altLang="en-US" sz="1800" b="1" dirty="0"/>
              <a:t>橙剂</a:t>
            </a:r>
            <a:endParaRPr lang="en-US" altLang="zh-CN" sz="1800" b="1" dirty="0"/>
          </a:p>
          <a:p>
            <a:pPr lvl="1"/>
            <a:r>
              <a:rPr lang="zh-CN" altLang="en-US" sz="1800" dirty="0"/>
              <a:t>含二噁英的除草剂，供应给美国军方，用于越战</a:t>
            </a:r>
            <a:endParaRPr lang="en-US" altLang="zh-CN" sz="1800" dirty="0"/>
          </a:p>
          <a:p>
            <a:pPr lvl="1"/>
            <a:r>
              <a:rPr lang="zh-CN" altLang="en-US" sz="1800" dirty="0"/>
              <a:t>和军方关系密切，是美国唯一的军用白磷供应商</a:t>
            </a:r>
          </a:p>
          <a:p>
            <a:r>
              <a:rPr lang="en-US" altLang="zh-CN" sz="1800" dirty="0"/>
              <a:t>1970</a:t>
            </a:r>
            <a:r>
              <a:rPr lang="zh-CN" altLang="en-US" sz="1800" dirty="0"/>
              <a:t>年代起销售</a:t>
            </a:r>
            <a:r>
              <a:rPr lang="zh-CN" altLang="en-US" sz="1800" b="1" dirty="0"/>
              <a:t>草甘膦</a:t>
            </a:r>
            <a:r>
              <a:rPr lang="zh-CN" altLang="en-US" sz="1800" dirty="0"/>
              <a:t>等除草剂</a:t>
            </a:r>
            <a:endParaRPr lang="en-US" altLang="zh-CN" sz="1800" dirty="0"/>
          </a:p>
          <a:p>
            <a:endParaRPr lang="zh-CN" altLang="en-US" sz="1500" dirty="0"/>
          </a:p>
        </p:txBody>
      </p:sp>
      <p:sp>
        <p:nvSpPr>
          <p:cNvPr id="6" name="内容占位符 5">
            <a:extLst>
              <a:ext uri="{FF2B5EF4-FFF2-40B4-BE49-F238E27FC236}">
                <a16:creationId xmlns:a16="http://schemas.microsoft.com/office/drawing/2014/main" id="{8BB2F282-7E54-410B-B4B3-E12C876D6E61}"/>
              </a:ext>
            </a:extLst>
          </p:cNvPr>
          <p:cNvSpPr>
            <a:spLocks noGrp="1"/>
          </p:cNvSpPr>
          <p:nvPr>
            <p:ph sz="half" idx="2"/>
          </p:nvPr>
        </p:nvSpPr>
        <p:spPr>
          <a:xfrm>
            <a:off x="6256020" y="1789043"/>
            <a:ext cx="5097780" cy="4645445"/>
          </a:xfrm>
        </p:spPr>
        <p:txBody>
          <a:bodyPr>
            <a:normAutofit/>
          </a:bodyPr>
          <a:lstStyle/>
          <a:p>
            <a:r>
              <a:rPr lang="en-US" altLang="zh-CN" sz="1800" dirty="0"/>
              <a:t>1983</a:t>
            </a:r>
            <a:r>
              <a:rPr lang="zh-CN" altLang="en-US" sz="1800" dirty="0"/>
              <a:t>年转基因试验田，从化工转向生物工程</a:t>
            </a:r>
            <a:endParaRPr lang="en-US" altLang="zh-CN" sz="1800" dirty="0"/>
          </a:p>
          <a:p>
            <a:r>
              <a:rPr lang="en-US" altLang="zh-CN" sz="1800" dirty="0"/>
              <a:t>1994</a:t>
            </a:r>
            <a:r>
              <a:rPr lang="zh-CN" altLang="en-US" sz="1800" dirty="0"/>
              <a:t>年用基因技术生产牛</a:t>
            </a:r>
            <a:r>
              <a:rPr lang="zh-CN" altLang="en-US" sz="1800" b="1" dirty="0"/>
              <a:t>生长激素</a:t>
            </a:r>
            <a:endParaRPr lang="en-US" altLang="zh-CN" sz="1800" b="1" dirty="0"/>
          </a:p>
          <a:p>
            <a:r>
              <a:rPr lang="en-US" altLang="zh-CN" sz="1800" dirty="0"/>
              <a:t>1990</a:t>
            </a:r>
            <a:r>
              <a:rPr lang="zh-CN" altLang="en-US" sz="1800" dirty="0"/>
              <a:t>年代销售转基因棉花、大豆、花生等</a:t>
            </a:r>
            <a:endParaRPr lang="en-US" altLang="zh-CN" sz="1800" dirty="0"/>
          </a:p>
          <a:p>
            <a:r>
              <a:rPr lang="en-US" altLang="zh-CN" sz="1800" dirty="0"/>
              <a:t>1990</a:t>
            </a:r>
            <a:r>
              <a:rPr lang="zh-CN" altLang="en-US" sz="1800" dirty="0"/>
              <a:t>年代开发多种转基因小麦，始终未被批准上市（转基因主粮问题）</a:t>
            </a:r>
            <a:endParaRPr lang="en-US" altLang="zh-CN" sz="1800" dirty="0"/>
          </a:p>
          <a:p>
            <a:r>
              <a:rPr lang="zh-CN" altLang="en-US" sz="1800" dirty="0"/>
              <a:t>开发出“终结者”种子（</a:t>
            </a:r>
            <a:r>
              <a:rPr lang="en-US" altLang="zh-CN" sz="1800" dirty="0"/>
              <a:t>Terminator</a:t>
            </a:r>
            <a:r>
              <a:rPr lang="zh-CN" altLang="en-US" sz="1800" dirty="0"/>
              <a:t>）技术</a:t>
            </a:r>
            <a:endParaRPr lang="en-US" altLang="zh-CN" sz="1800" dirty="0"/>
          </a:p>
          <a:p>
            <a:pPr lvl="1"/>
            <a:r>
              <a:rPr lang="zh-CN" altLang="en-US" sz="1800" dirty="0"/>
              <a:t>种子只种一代，农民不能收获种子，必须不断向公司购买。并未实装，</a:t>
            </a:r>
            <a:r>
              <a:rPr lang="en-US" altLang="zh-CN" sz="1800" dirty="0"/>
              <a:t>1999</a:t>
            </a:r>
            <a:r>
              <a:rPr lang="zh-CN" altLang="en-US" sz="1800" dirty="0"/>
              <a:t>年承诺不会商业化</a:t>
            </a:r>
            <a:endParaRPr lang="en-US" altLang="zh-CN" sz="1800" dirty="0"/>
          </a:p>
          <a:p>
            <a:r>
              <a:rPr lang="en-US" altLang="zh-CN" sz="1800" dirty="0"/>
              <a:t>2000</a:t>
            </a:r>
            <a:r>
              <a:rPr lang="zh-CN" altLang="en-US" sz="1800" dirty="0"/>
              <a:t>年后不断推广转基因种子，全球种子市场占有率第一（</a:t>
            </a:r>
            <a:r>
              <a:rPr lang="en-US" altLang="zh-CN" sz="1800" dirty="0"/>
              <a:t>2015</a:t>
            </a:r>
            <a:r>
              <a:rPr lang="zh-CN" altLang="en-US" sz="1800" dirty="0"/>
              <a:t>年</a:t>
            </a:r>
            <a:r>
              <a:rPr lang="en-US" altLang="zh-CN" sz="1800" dirty="0"/>
              <a:t>26%</a:t>
            </a:r>
            <a:r>
              <a:rPr lang="zh-CN" altLang="en-US" sz="1800" dirty="0"/>
              <a:t>）</a:t>
            </a:r>
            <a:endParaRPr lang="en-US" altLang="zh-CN" sz="1800" dirty="0"/>
          </a:p>
          <a:p>
            <a:pPr lvl="1"/>
            <a:r>
              <a:rPr lang="zh-CN" altLang="en-US" sz="1800" dirty="0"/>
              <a:t>拳头产品是各种</a:t>
            </a:r>
            <a:r>
              <a:rPr lang="zh-CN" altLang="en-US" sz="1800" b="1" dirty="0"/>
              <a:t>耐草甘膦作物</a:t>
            </a:r>
            <a:r>
              <a:rPr lang="zh-CN" altLang="en-US" sz="1800" dirty="0"/>
              <a:t>，农药和种子捆绑销售（</a:t>
            </a:r>
            <a:r>
              <a:rPr lang="en-US" altLang="zh-CN" sz="1800" b="0" i="0" dirty="0" err="1">
                <a:effectLst/>
                <a:latin typeface="Arial" panose="020B0604020202020204" pitchFamily="34" charset="0"/>
              </a:rPr>
              <a:t>Xtend</a:t>
            </a:r>
            <a:r>
              <a:rPr lang="en-US" altLang="zh-CN" sz="1800" b="0" i="0" dirty="0">
                <a:effectLst/>
                <a:latin typeface="Arial" panose="020B0604020202020204" pitchFamily="34" charset="0"/>
              </a:rPr>
              <a:t> Crop System</a:t>
            </a:r>
            <a:r>
              <a:rPr lang="zh-CN" altLang="en-US" sz="1800" b="0" i="0" dirty="0">
                <a:effectLst/>
                <a:latin typeface="Arial" panose="020B0604020202020204" pitchFamily="34" charset="0"/>
              </a:rPr>
              <a:t>）</a:t>
            </a:r>
            <a:endParaRPr lang="en-US" altLang="zh-CN" sz="1800" b="0" i="0" dirty="0">
              <a:effectLst/>
              <a:latin typeface="Arial" panose="020B0604020202020204" pitchFamily="34" charset="0"/>
            </a:endParaRPr>
          </a:p>
          <a:p>
            <a:r>
              <a:rPr lang="en-US" altLang="zh-CN" sz="1800" dirty="0"/>
              <a:t>2018</a:t>
            </a:r>
            <a:r>
              <a:rPr lang="zh-CN" altLang="en-US" sz="1800" dirty="0"/>
              <a:t>年被拜耳收购，弃用孟山都名号</a:t>
            </a:r>
          </a:p>
        </p:txBody>
      </p:sp>
    </p:spTree>
    <p:extLst>
      <p:ext uri="{BB962C8B-B14F-4D97-AF65-F5344CB8AC3E}">
        <p14:creationId xmlns:p14="http://schemas.microsoft.com/office/powerpoint/2010/main" val="178909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D734B8-C2A4-4C14-8874-9C80A38617CF}"/>
              </a:ext>
            </a:extLst>
          </p:cNvPr>
          <p:cNvSpPr>
            <a:spLocks noGrp="1"/>
          </p:cNvSpPr>
          <p:nvPr>
            <p:ph type="title"/>
          </p:nvPr>
        </p:nvSpPr>
        <p:spPr/>
        <p:txBody>
          <a:bodyPr/>
          <a:lstStyle/>
          <a:p>
            <a:r>
              <a:rPr lang="zh-CN" altLang="en-US" dirty="0"/>
              <a:t>基因编辑技术高速发展</a:t>
            </a:r>
          </a:p>
        </p:txBody>
      </p:sp>
      <p:sp>
        <p:nvSpPr>
          <p:cNvPr id="3" name="内容占位符 2">
            <a:extLst>
              <a:ext uri="{FF2B5EF4-FFF2-40B4-BE49-F238E27FC236}">
                <a16:creationId xmlns:a16="http://schemas.microsoft.com/office/drawing/2014/main" id="{3597EDB5-CCEB-4E02-A575-F4F98D0DB87E}"/>
              </a:ext>
            </a:extLst>
          </p:cNvPr>
          <p:cNvSpPr>
            <a:spLocks noGrp="1"/>
          </p:cNvSpPr>
          <p:nvPr>
            <p:ph idx="1"/>
          </p:nvPr>
        </p:nvSpPr>
        <p:spPr/>
        <p:txBody>
          <a:bodyPr>
            <a:normAutofit fontScale="92500" lnSpcReduction="10000"/>
          </a:bodyPr>
          <a:lstStyle/>
          <a:p>
            <a:r>
              <a:rPr lang="en-US" altLang="zh-CN" dirty="0"/>
              <a:t>1987</a:t>
            </a:r>
            <a:r>
              <a:rPr lang="zh-CN" altLang="en-US" dirty="0"/>
              <a:t>年发现回文重复现象</a:t>
            </a:r>
            <a:endParaRPr lang="en-US" altLang="zh-CN" dirty="0"/>
          </a:p>
          <a:p>
            <a:r>
              <a:rPr lang="en-US" altLang="zh-CN" dirty="0"/>
              <a:t>2002</a:t>
            </a:r>
            <a:r>
              <a:rPr lang="zh-CN" altLang="en-US" dirty="0"/>
              <a:t>年猜测参与细菌免疫</a:t>
            </a:r>
            <a:endParaRPr lang="en-US" altLang="zh-CN" dirty="0"/>
          </a:p>
          <a:p>
            <a:r>
              <a:rPr lang="en-US" altLang="zh-CN" dirty="0"/>
              <a:t>2012</a:t>
            </a:r>
            <a:r>
              <a:rPr lang="zh-CN" altLang="en-US" dirty="0"/>
              <a:t>年</a:t>
            </a:r>
            <a:r>
              <a:rPr lang="en-US" altLang="zh-CN" dirty="0"/>
              <a:t>8</a:t>
            </a:r>
            <a:r>
              <a:rPr lang="zh-CN" altLang="en-US" dirty="0"/>
              <a:t>月（诺奖二女士）发现基因编辑潜力</a:t>
            </a:r>
            <a:endParaRPr lang="en-US" altLang="zh-CN" dirty="0"/>
          </a:p>
          <a:p>
            <a:r>
              <a:rPr lang="en-US" altLang="zh-CN" dirty="0"/>
              <a:t>2013</a:t>
            </a:r>
            <a:r>
              <a:rPr lang="zh-CN" altLang="en-US" dirty="0"/>
              <a:t>年</a:t>
            </a:r>
            <a:r>
              <a:rPr lang="en-US" altLang="zh-CN" dirty="0"/>
              <a:t>2</a:t>
            </a:r>
            <a:r>
              <a:rPr lang="zh-CN" altLang="en-US" dirty="0"/>
              <a:t>月华人科学家张锋首次成功用于小鼠和人类细胞</a:t>
            </a:r>
            <a:endParaRPr lang="en-US" altLang="zh-CN" dirty="0"/>
          </a:p>
          <a:p>
            <a:pPr lvl="1"/>
            <a:r>
              <a:rPr lang="zh-CN" altLang="en-US" dirty="0"/>
              <a:t>改良技术（可同时敲除多个基因）</a:t>
            </a:r>
            <a:endParaRPr lang="en-US" altLang="zh-CN" dirty="0"/>
          </a:p>
          <a:p>
            <a:r>
              <a:rPr lang="en-US" altLang="zh-CN" dirty="0"/>
              <a:t>2014</a:t>
            </a:r>
            <a:r>
              <a:rPr lang="zh-CN" altLang="en-US" dirty="0"/>
              <a:t>年</a:t>
            </a:r>
            <a:r>
              <a:rPr lang="en-US" altLang="zh-CN" dirty="0"/>
              <a:t>4</a:t>
            </a:r>
            <a:r>
              <a:rPr lang="zh-CN" altLang="en-US" dirty="0"/>
              <a:t>月张锋获得专利（抢先加急申请）</a:t>
            </a:r>
            <a:endParaRPr lang="en-US" altLang="zh-CN" dirty="0"/>
          </a:p>
          <a:p>
            <a:pPr lvl="1"/>
            <a:r>
              <a:rPr lang="zh-CN" altLang="en-US" dirty="0"/>
              <a:t>引发专利争议，三方分裂各自成立公司，</a:t>
            </a:r>
            <a:r>
              <a:rPr lang="en-US" altLang="zh-CN" dirty="0"/>
              <a:t>2017 </a:t>
            </a:r>
            <a:r>
              <a:rPr lang="zh-CN" altLang="en-US" dirty="0"/>
              <a:t>判决两个专利互不冲突</a:t>
            </a:r>
            <a:endParaRPr lang="en-US" altLang="zh-CN" dirty="0"/>
          </a:p>
          <a:p>
            <a:r>
              <a:rPr lang="en-US" altLang="zh-CN" dirty="0"/>
              <a:t>2013</a:t>
            </a:r>
            <a:r>
              <a:rPr lang="zh-CN" altLang="en-US" dirty="0"/>
              <a:t>年起用于多种动植物</a:t>
            </a:r>
            <a:endParaRPr lang="en-US" altLang="zh-CN" dirty="0"/>
          </a:p>
          <a:p>
            <a:r>
              <a:rPr lang="en-US" altLang="zh-CN" dirty="0"/>
              <a:t>2015</a:t>
            </a:r>
            <a:r>
              <a:rPr lang="zh-CN" altLang="en-US" dirty="0"/>
              <a:t>年</a:t>
            </a:r>
            <a:r>
              <a:rPr lang="en-US" altLang="zh-CN" dirty="0"/>
              <a:t>4</a:t>
            </a:r>
            <a:r>
              <a:rPr lang="zh-CN" altLang="en-US" dirty="0"/>
              <a:t>月，中山大学黄军就团队首次修饰人类胚胎</a:t>
            </a:r>
            <a:r>
              <a:rPr lang="en-US" altLang="zh-CN" dirty="0"/>
              <a:t>DNA</a:t>
            </a:r>
            <a:r>
              <a:rPr lang="zh-CN" altLang="en-US" dirty="0"/>
              <a:t>（引起争议）</a:t>
            </a:r>
            <a:endParaRPr lang="en-US" altLang="zh-CN" dirty="0"/>
          </a:p>
          <a:p>
            <a:r>
              <a:rPr lang="en-US" altLang="zh-CN" dirty="0"/>
              <a:t>2018</a:t>
            </a:r>
            <a:r>
              <a:rPr lang="zh-CN" altLang="en-US" dirty="0"/>
              <a:t>年</a:t>
            </a:r>
            <a:r>
              <a:rPr lang="en-US" altLang="zh-CN" dirty="0"/>
              <a:t>11</a:t>
            </a:r>
            <a:r>
              <a:rPr lang="zh-CN" altLang="en-US" dirty="0"/>
              <a:t>月，南科大贺建奎“基因编辑婴儿”诞生，举世震惊</a:t>
            </a:r>
            <a:endParaRPr lang="en-US" altLang="zh-CN" dirty="0"/>
          </a:p>
          <a:p>
            <a:pPr marL="0" indent="0">
              <a:buNone/>
            </a:pPr>
            <a:endParaRPr lang="zh-CN" altLang="en-US" dirty="0"/>
          </a:p>
        </p:txBody>
      </p:sp>
    </p:spTree>
    <p:extLst>
      <p:ext uri="{BB962C8B-B14F-4D97-AF65-F5344CB8AC3E}">
        <p14:creationId xmlns:p14="http://schemas.microsoft.com/office/powerpoint/2010/main" val="387603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16C43-702E-4403-80AA-5A0754A05914}"/>
              </a:ext>
            </a:extLst>
          </p:cNvPr>
          <p:cNvSpPr>
            <a:spLocks noGrp="1"/>
          </p:cNvSpPr>
          <p:nvPr>
            <p:ph type="title"/>
          </p:nvPr>
        </p:nvSpPr>
        <p:spPr/>
        <p:txBody>
          <a:bodyPr/>
          <a:lstStyle/>
          <a:p>
            <a:r>
              <a:rPr lang="zh-CN" altLang="en-US"/>
              <a:t>技术与商业新关系</a:t>
            </a:r>
            <a:endParaRPr lang="zh-CN" altLang="en-US" dirty="0"/>
          </a:p>
        </p:txBody>
      </p:sp>
      <p:sp>
        <p:nvSpPr>
          <p:cNvPr id="3" name="内容占位符 2">
            <a:extLst>
              <a:ext uri="{FF2B5EF4-FFF2-40B4-BE49-F238E27FC236}">
                <a16:creationId xmlns:a16="http://schemas.microsoft.com/office/drawing/2014/main" id="{B911D241-C11F-4F50-8644-275331FD1D8E}"/>
              </a:ext>
            </a:extLst>
          </p:cNvPr>
          <p:cNvSpPr>
            <a:spLocks noGrp="1"/>
          </p:cNvSpPr>
          <p:nvPr>
            <p:ph idx="1"/>
          </p:nvPr>
        </p:nvSpPr>
        <p:spPr>
          <a:xfrm>
            <a:off x="838200" y="1825625"/>
            <a:ext cx="3794423" cy="4351338"/>
          </a:xfrm>
        </p:spPr>
        <p:txBody>
          <a:bodyPr>
            <a:normAutofit fontScale="92500" lnSpcReduction="10000"/>
          </a:bodyPr>
          <a:lstStyle/>
          <a:p>
            <a:r>
              <a:rPr lang="zh-CN" altLang="en-US" sz="2400" dirty="0"/>
              <a:t>新技术带来巨大商业利益</a:t>
            </a:r>
            <a:endParaRPr lang="en-US" altLang="zh-CN" sz="2400" dirty="0"/>
          </a:p>
          <a:p>
            <a:r>
              <a:rPr lang="zh-CN" altLang="en-US" sz="2400" dirty="0"/>
              <a:t>新技术改良更迭飞快</a:t>
            </a:r>
            <a:endParaRPr lang="en-US" altLang="zh-CN" sz="2400" dirty="0"/>
          </a:p>
          <a:p>
            <a:r>
              <a:rPr lang="zh-CN" altLang="en-US" sz="2400" dirty="0"/>
              <a:t>先驱者</a:t>
            </a:r>
            <a:r>
              <a:rPr lang="en-US" altLang="zh-CN" sz="2400" dirty="0"/>
              <a:t>vs.</a:t>
            </a:r>
            <a:r>
              <a:rPr lang="zh-CN" altLang="en-US" sz="2400" dirty="0"/>
              <a:t>改良者</a:t>
            </a:r>
            <a:endParaRPr lang="en-US" altLang="zh-CN" sz="2400" dirty="0"/>
          </a:p>
          <a:p>
            <a:pPr lvl="1"/>
            <a:r>
              <a:rPr lang="zh-CN" altLang="en-US" sz="2000" dirty="0"/>
              <a:t>促进创新</a:t>
            </a:r>
            <a:r>
              <a:rPr lang="en-US" altLang="zh-CN" sz="2000" dirty="0"/>
              <a:t>&amp;</a:t>
            </a:r>
            <a:r>
              <a:rPr lang="zh-CN" altLang="en-US" sz="2000" dirty="0"/>
              <a:t>保障获利</a:t>
            </a:r>
            <a:endParaRPr lang="en-US" altLang="zh-CN" sz="2000" dirty="0"/>
          </a:p>
          <a:p>
            <a:pPr lvl="1"/>
            <a:r>
              <a:rPr lang="zh-CN" altLang="en-US" sz="2000" dirty="0"/>
              <a:t>（设想波义耳、萨弗里、纽可门、瓦特是同代人）</a:t>
            </a:r>
            <a:endParaRPr lang="en-US" altLang="zh-CN" sz="2000" dirty="0"/>
          </a:p>
          <a:p>
            <a:r>
              <a:rPr lang="zh-CN" altLang="en-US" sz="2400" dirty="0"/>
              <a:t>约翰</a:t>
            </a:r>
            <a:r>
              <a:rPr lang="en-US" altLang="zh-CN" sz="2400" dirty="0"/>
              <a:t>·</a:t>
            </a:r>
            <a:r>
              <a:rPr lang="zh-CN" altLang="en-US" sz="2400" dirty="0"/>
              <a:t>苏尔斯顿（</a:t>
            </a:r>
            <a:r>
              <a:rPr lang="en-US" altLang="zh-CN" sz="2400" dirty="0"/>
              <a:t>John Sulston</a:t>
            </a:r>
            <a:r>
              <a:rPr lang="zh-CN" altLang="en-US" sz="2400" dirty="0"/>
              <a:t>）：基因编辑技术这样基本技术作为专利是危险的，“实际情况是，这样的垄断对科研、对消费者、对企业都不利，因为它消灭了竞争的元素。”</a:t>
            </a:r>
            <a:endParaRPr lang="en-US" altLang="zh-CN" sz="2400" dirty="0"/>
          </a:p>
          <a:p>
            <a:endParaRPr lang="zh-CN" altLang="en-US" sz="2400" dirty="0"/>
          </a:p>
        </p:txBody>
      </p:sp>
      <p:pic>
        <p:nvPicPr>
          <p:cNvPr id="3074" name="Picture 2">
            <a:extLst>
              <a:ext uri="{FF2B5EF4-FFF2-40B4-BE49-F238E27FC236}">
                <a16:creationId xmlns:a16="http://schemas.microsoft.com/office/drawing/2014/main" id="{30190979-7AE0-49A7-870C-2216F4380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643" y="1436416"/>
            <a:ext cx="7487825" cy="522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0BAC5670-E6BF-45B5-8582-6660AC57F76C}"/>
              </a:ext>
            </a:extLst>
          </p:cNvPr>
          <p:cNvSpPr>
            <a:spLocks noGrp="1"/>
          </p:cNvSpPr>
          <p:nvPr>
            <p:ph type="title"/>
          </p:nvPr>
        </p:nvSpPr>
        <p:spPr>
          <a:xfrm>
            <a:off x="572493" y="238539"/>
            <a:ext cx="11018520" cy="1434415"/>
          </a:xfrm>
        </p:spPr>
        <p:txBody>
          <a:bodyPr anchor="b">
            <a:normAutofit/>
          </a:bodyPr>
          <a:lstStyle/>
          <a:p>
            <a:r>
              <a:rPr lang="zh-CN" altLang="en-US" sz="5000"/>
              <a:t>技术飞跃发展，但思想和公众认识滞后</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内容占位符 2">
            <a:extLst>
              <a:ext uri="{FF2B5EF4-FFF2-40B4-BE49-F238E27FC236}">
                <a16:creationId xmlns:a16="http://schemas.microsoft.com/office/drawing/2014/main" id="{0DDB749D-A7AA-4718-8266-485DE7F3B719}"/>
              </a:ext>
            </a:extLst>
          </p:cNvPr>
          <p:cNvSpPr>
            <a:spLocks noGrp="1"/>
          </p:cNvSpPr>
          <p:nvPr>
            <p:ph idx="1"/>
          </p:nvPr>
        </p:nvSpPr>
        <p:spPr>
          <a:xfrm>
            <a:off x="572493" y="2071316"/>
            <a:ext cx="6713552" cy="4119172"/>
          </a:xfrm>
        </p:spPr>
        <p:txBody>
          <a:bodyPr anchor="t">
            <a:normAutofit/>
          </a:bodyPr>
          <a:lstStyle/>
          <a:p>
            <a:r>
              <a:rPr lang="zh-CN" altLang="en-US" sz="2000"/>
              <a:t>杜德纳：“基因组编辑技术赋予科学家一种空前的能力。现在我们有了操控基因组的‘分子手术刀’，而过去的技术却像一把大锤。”</a:t>
            </a:r>
            <a:endParaRPr lang="en-US" altLang="zh-CN" sz="2000"/>
          </a:p>
          <a:p>
            <a:endParaRPr lang="en-US" altLang="zh-CN" sz="2000"/>
          </a:p>
          <a:p>
            <a:r>
              <a:rPr lang="zh-CN" altLang="en-US" sz="2000"/>
              <a:t>杜德纳：“伟大的事情可以通过科技的力量来实现，但有些事情是人们不希望看到的。大部分公众还不了解将要发生的事情。”</a:t>
            </a:r>
            <a:endParaRPr lang="en-US" altLang="zh-CN" sz="2000"/>
          </a:p>
          <a:p>
            <a:endParaRPr lang="en-US" altLang="zh-CN" sz="2000"/>
          </a:p>
          <a:p>
            <a:r>
              <a:rPr lang="zh-CN" altLang="en-US" sz="2000"/>
              <a:t>杜德娜：“科学家是不是太匆忙地赶着进入新的研究领域，而没有停下来想一想这些实验是否合理、后果如何？</a:t>
            </a:r>
            <a:r>
              <a:rPr lang="en-US" altLang="zh-CN" sz="2000"/>
              <a:t>CRISPR</a:t>
            </a:r>
            <a:r>
              <a:rPr lang="zh-CN" altLang="en-US" sz="2000"/>
              <a:t>是否会被误用，甚至被滥用，特别是在人类身上？”</a:t>
            </a:r>
          </a:p>
        </p:txBody>
      </p:sp>
      <p:pic>
        <p:nvPicPr>
          <p:cNvPr id="5" name="图片 4" descr="文本&#10;&#10;描述已自动生成">
            <a:extLst>
              <a:ext uri="{FF2B5EF4-FFF2-40B4-BE49-F238E27FC236}">
                <a16:creationId xmlns:a16="http://schemas.microsoft.com/office/drawing/2014/main" id="{C42FD544-F4B2-A67D-7046-F5AA4A5843CB}"/>
              </a:ext>
            </a:extLst>
          </p:cNvPr>
          <p:cNvPicPr>
            <a:picLocks noChangeAspect="1"/>
          </p:cNvPicPr>
          <p:nvPr/>
        </p:nvPicPr>
        <p:blipFill rotWithShape="1">
          <a:blip r:embed="rId2">
            <a:extLst>
              <a:ext uri="{28A0092B-C50C-407E-A947-70E740481C1C}">
                <a14:useLocalDpi xmlns:a14="http://schemas.microsoft.com/office/drawing/2010/main" val="0"/>
              </a:ext>
            </a:extLst>
          </a:blip>
          <a:srcRect t="5871" b="15131"/>
          <a:stretch/>
        </p:blipFill>
        <p:spPr>
          <a:xfrm>
            <a:off x="7675658" y="2093976"/>
            <a:ext cx="3941064" cy="4096512"/>
          </a:xfrm>
          <a:prstGeom prst="rect">
            <a:avLst/>
          </a:prstGeom>
        </p:spPr>
      </p:pic>
    </p:spTree>
    <p:extLst>
      <p:ext uri="{BB962C8B-B14F-4D97-AF65-F5344CB8AC3E}">
        <p14:creationId xmlns:p14="http://schemas.microsoft.com/office/powerpoint/2010/main" val="29161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49606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13EE82C1-408B-4ABC-93AC-EA06FA9C2C61}"/>
              </a:ext>
            </a:extLst>
          </p:cNvPr>
          <p:cNvSpPr>
            <a:spLocks noGrp="1"/>
          </p:cNvSpPr>
          <p:nvPr>
            <p:ph type="title"/>
          </p:nvPr>
        </p:nvSpPr>
        <p:spPr>
          <a:xfrm>
            <a:off x="731520" y="731520"/>
            <a:ext cx="6089904" cy="1426464"/>
          </a:xfrm>
        </p:spPr>
        <p:txBody>
          <a:bodyPr>
            <a:normAutofit/>
          </a:bodyPr>
          <a:lstStyle/>
          <a:p>
            <a:r>
              <a:rPr lang="zh-CN" altLang="en-US">
                <a:solidFill>
                  <a:srgbClr val="FFFFFF"/>
                </a:solidFill>
              </a:rPr>
              <a:t>伦理争议</a:t>
            </a:r>
          </a:p>
        </p:txBody>
      </p:sp>
      <p:sp>
        <p:nvSpPr>
          <p:cNvPr id="63" name="Rectangle 6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65" name="Rectangle 6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FC4DD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67" name="Rectangle 6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内容占位符 2">
            <a:extLst>
              <a:ext uri="{FF2B5EF4-FFF2-40B4-BE49-F238E27FC236}">
                <a16:creationId xmlns:a16="http://schemas.microsoft.com/office/drawing/2014/main" id="{70D3DB71-6ABE-4B69-B79A-F989B5CDCC67}"/>
              </a:ext>
            </a:extLst>
          </p:cNvPr>
          <p:cNvSpPr>
            <a:spLocks noGrp="1"/>
          </p:cNvSpPr>
          <p:nvPr>
            <p:ph idx="1"/>
          </p:nvPr>
        </p:nvSpPr>
        <p:spPr>
          <a:xfrm>
            <a:off x="789456" y="2798385"/>
            <a:ext cx="6031967" cy="3283260"/>
          </a:xfrm>
        </p:spPr>
        <p:txBody>
          <a:bodyPr anchor="ctr">
            <a:normAutofit/>
          </a:bodyPr>
          <a:lstStyle/>
          <a:p>
            <a:r>
              <a:rPr lang="en-US" altLang="zh-CN" sz="1600"/>
              <a:t>2015</a:t>
            </a:r>
            <a:r>
              <a:rPr lang="zh-CN" altLang="en-US" sz="1600"/>
              <a:t>年</a:t>
            </a:r>
            <a:r>
              <a:rPr lang="en-US" altLang="zh-CN" sz="1600"/>
              <a:t>3</a:t>
            </a:r>
            <a:r>
              <a:rPr lang="zh-CN" altLang="en-US" sz="1600"/>
              <a:t>月，爱德华</a:t>
            </a:r>
            <a:r>
              <a:rPr lang="en-US" altLang="zh-CN" sz="1600"/>
              <a:t>·</a:t>
            </a:r>
            <a:r>
              <a:rPr lang="zh-CN" altLang="en-US" sz="1600"/>
              <a:t>兰菲尔（</a:t>
            </a:r>
            <a:r>
              <a:rPr lang="en-US" altLang="zh-CN" sz="1600"/>
              <a:t>Edward Lanphier</a:t>
            </a:r>
            <a:r>
              <a:rPr lang="zh-CN" altLang="en-US" sz="1600"/>
              <a:t>）在</a:t>
            </a:r>
            <a:r>
              <a:rPr lang="en-US" altLang="zh-CN" sz="1600"/>
              <a:t>《</a:t>
            </a:r>
            <a:r>
              <a:rPr lang="zh-CN" altLang="en-US" sz="1600"/>
              <a:t>自然</a:t>
            </a:r>
            <a:r>
              <a:rPr lang="en-US" altLang="zh-CN" sz="1600"/>
              <a:t>》</a:t>
            </a:r>
            <a:r>
              <a:rPr lang="zh-CN" altLang="en-US" sz="1600"/>
              <a:t>发表评论，呼吁科学家不要用</a:t>
            </a:r>
            <a:r>
              <a:rPr lang="en-US" altLang="zh-CN" sz="1600"/>
              <a:t>CRISPR/CAS9</a:t>
            </a:r>
            <a:r>
              <a:rPr lang="zh-CN" altLang="en-US" sz="1600"/>
              <a:t>修改人类胚胎。</a:t>
            </a:r>
            <a:endParaRPr lang="en-US" altLang="zh-CN" sz="1600"/>
          </a:p>
          <a:p>
            <a:pPr lvl="1"/>
            <a:r>
              <a:rPr lang="zh-CN" altLang="en-US" sz="1600"/>
              <a:t>“我们是人，不是转基因老鼠。我认为这种跨越技术的边界，修改人类生殖细胞的做法有根本的伦理问题。”</a:t>
            </a:r>
            <a:endParaRPr lang="en-US" altLang="zh-CN" sz="1600"/>
          </a:p>
          <a:p>
            <a:pPr lvl="1"/>
            <a:r>
              <a:rPr lang="zh-CN" altLang="en-US" sz="1600"/>
              <a:t>猜测是黄军就论文的匿名评审。黄军就的论文被</a:t>
            </a:r>
            <a:r>
              <a:rPr lang="en-US" altLang="zh-CN" sz="1600"/>
              <a:t>《</a:t>
            </a:r>
            <a:r>
              <a:rPr lang="zh-CN" altLang="en-US" sz="1600"/>
              <a:t>自然</a:t>
            </a:r>
            <a:r>
              <a:rPr lang="en-US" altLang="zh-CN" sz="1600"/>
              <a:t>》</a:t>
            </a:r>
            <a:r>
              <a:rPr lang="zh-CN" altLang="en-US" sz="1600"/>
              <a:t>、</a:t>
            </a:r>
            <a:r>
              <a:rPr lang="en-US" altLang="zh-CN" sz="1600"/>
              <a:t>《</a:t>
            </a:r>
            <a:r>
              <a:rPr lang="zh-CN" altLang="en-US" sz="1600"/>
              <a:t>科学</a:t>
            </a:r>
            <a:r>
              <a:rPr lang="en-US" altLang="zh-CN" sz="1600"/>
              <a:t>》</a:t>
            </a:r>
            <a:r>
              <a:rPr lang="zh-CN" altLang="en-US" sz="1600"/>
              <a:t>等拒稿后发表于</a:t>
            </a:r>
            <a:r>
              <a:rPr lang="en-US" altLang="zh-CN" sz="1600"/>
              <a:t>《</a:t>
            </a:r>
            <a:r>
              <a:rPr lang="zh-CN" altLang="en-US" sz="1600"/>
              <a:t>蛋白质与细胞：英文版</a:t>
            </a:r>
            <a:r>
              <a:rPr lang="en-US" altLang="zh-CN" sz="1600"/>
              <a:t>》</a:t>
            </a:r>
            <a:r>
              <a:rPr lang="zh-CN" altLang="en-US" sz="1600"/>
              <a:t>（中科院主办的英文杂志）</a:t>
            </a:r>
            <a:endParaRPr lang="en-US" altLang="zh-CN" sz="1600"/>
          </a:p>
          <a:p>
            <a:r>
              <a:rPr lang="zh-CN" altLang="en-US" sz="1600"/>
              <a:t>同情者：黄军就的工作并不比试管婴儿严重</a:t>
            </a:r>
            <a:endParaRPr lang="en-US" altLang="zh-CN" sz="1600"/>
          </a:p>
          <a:p>
            <a:pPr lvl="1"/>
            <a:r>
              <a:rPr lang="zh-CN" altLang="en-US" sz="1600"/>
              <a:t>黄军就采用原本就不能发育的胚胎（试管婴儿的废弃物）</a:t>
            </a:r>
            <a:endParaRPr lang="en-US" altLang="zh-CN" sz="1600"/>
          </a:p>
          <a:p>
            <a:r>
              <a:rPr lang="zh-CN" altLang="en-US" sz="1600"/>
              <a:t>反对者：开头就没管住势必造成“滑坡”</a:t>
            </a:r>
            <a:endParaRPr lang="en-US" altLang="zh-CN" sz="1600"/>
          </a:p>
          <a:p>
            <a:pPr lvl="1"/>
            <a:r>
              <a:rPr lang="zh-CN" altLang="en-US" sz="1600"/>
              <a:t>石井哲也（</a:t>
            </a:r>
            <a:r>
              <a:rPr lang="en-US" altLang="zh-CN" sz="1600"/>
              <a:t>Tetsuya Ishii</a:t>
            </a:r>
            <a:r>
              <a:rPr lang="zh-CN" altLang="en-US" sz="1600"/>
              <a:t>）可能是“在监管不力的国家，慢慢滑向‘定制婴儿’的结局”的一个开始</a:t>
            </a:r>
            <a:endParaRPr lang="en-US" altLang="zh-CN" sz="1600"/>
          </a:p>
          <a:p>
            <a:endParaRPr lang="zh-CN" altLang="en-US" sz="1600"/>
          </a:p>
        </p:txBody>
      </p:sp>
      <p:pic>
        <p:nvPicPr>
          <p:cNvPr id="7" name="图片 6" descr="男人站在桌子前&#10;&#10;中度可信度描述已自动生成">
            <a:extLst>
              <a:ext uri="{FF2B5EF4-FFF2-40B4-BE49-F238E27FC236}">
                <a16:creationId xmlns:a16="http://schemas.microsoft.com/office/drawing/2014/main" id="{28A804A5-0E11-43C9-AA1A-411B590D7064}"/>
              </a:ext>
            </a:extLst>
          </p:cNvPr>
          <p:cNvPicPr>
            <a:picLocks noChangeAspect="1"/>
          </p:cNvPicPr>
          <p:nvPr/>
        </p:nvPicPr>
        <p:blipFill rotWithShape="1">
          <a:blip r:embed="rId2">
            <a:extLst>
              <a:ext uri="{28A0092B-C50C-407E-A947-70E740481C1C}">
                <a14:useLocalDpi xmlns:a14="http://schemas.microsoft.com/office/drawing/2010/main" val="0"/>
              </a:ext>
            </a:extLst>
          </a:blip>
          <a:srcRect l="18879" r="6631" b="2"/>
          <a:stretch/>
        </p:blipFill>
        <p:spPr>
          <a:xfrm>
            <a:off x="7277100" y="2480954"/>
            <a:ext cx="4455979" cy="3918123"/>
          </a:xfrm>
          <a:prstGeom prst="rect">
            <a:avLst/>
          </a:prstGeom>
        </p:spPr>
      </p:pic>
    </p:spTree>
    <p:extLst>
      <p:ext uri="{BB962C8B-B14F-4D97-AF65-F5344CB8AC3E}">
        <p14:creationId xmlns:p14="http://schemas.microsoft.com/office/powerpoint/2010/main" val="32380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6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31B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31CA10DB-2110-41E6-99C0-F9799F616E72}"/>
              </a:ext>
            </a:extLst>
          </p:cNvPr>
          <p:cNvSpPr>
            <a:spLocks noGrp="1"/>
          </p:cNvSpPr>
          <p:nvPr>
            <p:ph type="title"/>
          </p:nvPr>
        </p:nvSpPr>
        <p:spPr>
          <a:xfrm>
            <a:off x="524256" y="4767072"/>
            <a:ext cx="6594189" cy="1625210"/>
          </a:xfrm>
        </p:spPr>
        <p:txBody>
          <a:bodyPr>
            <a:normAutofit/>
          </a:bodyPr>
          <a:lstStyle/>
          <a:p>
            <a:pPr algn="r"/>
            <a:r>
              <a:rPr lang="zh-CN" altLang="en-US">
                <a:solidFill>
                  <a:srgbClr val="FFFFFF"/>
                </a:solidFill>
              </a:rPr>
              <a:t>滑坡者？贺建奎</a:t>
            </a:r>
          </a:p>
        </p:txBody>
      </p:sp>
      <p:pic>
        <p:nvPicPr>
          <p:cNvPr id="5" name="图片 4" descr="穿白色衣服的人在微笑&#10;&#10;低可信度描述已自动生成">
            <a:extLst>
              <a:ext uri="{FF2B5EF4-FFF2-40B4-BE49-F238E27FC236}">
                <a16:creationId xmlns:a16="http://schemas.microsoft.com/office/drawing/2014/main" id="{6D6DB4F5-553E-47B9-AD34-037482E0DB3E}"/>
              </a:ext>
            </a:extLst>
          </p:cNvPr>
          <p:cNvPicPr>
            <a:picLocks noChangeAspect="1"/>
          </p:cNvPicPr>
          <p:nvPr/>
        </p:nvPicPr>
        <p:blipFill rotWithShape="1">
          <a:blip r:embed="rId2">
            <a:extLst>
              <a:ext uri="{28A0092B-C50C-407E-A947-70E740481C1C}">
                <a14:useLocalDpi xmlns:a14="http://schemas.microsoft.com/office/drawing/2010/main" val="0"/>
              </a:ext>
            </a:extLst>
          </a:blip>
          <a:srcRect l="501" t="7372" r="-500" b="5122"/>
          <a:stretch/>
        </p:blipFill>
        <p:spPr>
          <a:xfrm>
            <a:off x="327547" y="321733"/>
            <a:ext cx="7058306" cy="4107392"/>
          </a:xfrm>
          <a:prstGeom prst="rect">
            <a:avLst/>
          </a:prstGeom>
        </p:spPr>
      </p:pic>
      <p:sp>
        <p:nvSpPr>
          <p:cNvPr id="86" name="Rectangle 7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内容占位符 2">
            <a:extLst>
              <a:ext uri="{FF2B5EF4-FFF2-40B4-BE49-F238E27FC236}">
                <a16:creationId xmlns:a16="http://schemas.microsoft.com/office/drawing/2014/main" id="{CAEB2DCF-7719-4304-A75E-A46232868DB5}"/>
              </a:ext>
            </a:extLst>
          </p:cNvPr>
          <p:cNvSpPr>
            <a:spLocks noGrp="1"/>
          </p:cNvSpPr>
          <p:nvPr>
            <p:ph idx="1"/>
          </p:nvPr>
        </p:nvSpPr>
        <p:spPr>
          <a:xfrm>
            <a:off x="8029319" y="917725"/>
            <a:ext cx="3424739" cy="4852362"/>
          </a:xfrm>
        </p:spPr>
        <p:txBody>
          <a:bodyPr anchor="ctr">
            <a:normAutofit/>
          </a:bodyPr>
          <a:lstStyle/>
          <a:p>
            <a:r>
              <a:rPr lang="en-US" altLang="zh-CN" sz="2000" dirty="0">
                <a:solidFill>
                  <a:srgbClr val="FFFFFF"/>
                </a:solidFill>
              </a:rPr>
              <a:t>2018</a:t>
            </a:r>
            <a:r>
              <a:rPr lang="zh-CN" altLang="en-US" sz="2000" dirty="0">
                <a:solidFill>
                  <a:srgbClr val="FFFFFF"/>
                </a:solidFill>
              </a:rPr>
              <a:t>年</a:t>
            </a:r>
            <a:r>
              <a:rPr lang="en-US" altLang="zh-CN" sz="2000" dirty="0">
                <a:solidFill>
                  <a:srgbClr val="FFFFFF"/>
                </a:solidFill>
              </a:rPr>
              <a:t>11</a:t>
            </a:r>
            <a:r>
              <a:rPr lang="zh-CN" altLang="en-US" sz="2000" dirty="0">
                <a:solidFill>
                  <a:srgbClr val="FFFFFF"/>
                </a:solidFill>
              </a:rPr>
              <a:t>月</a:t>
            </a:r>
            <a:r>
              <a:rPr lang="en-US" altLang="zh-CN" sz="2000" dirty="0">
                <a:solidFill>
                  <a:srgbClr val="FFFFFF"/>
                </a:solidFill>
              </a:rPr>
              <a:t>28</a:t>
            </a:r>
            <a:r>
              <a:rPr lang="zh-CN" altLang="en-US" sz="2000" dirty="0">
                <a:solidFill>
                  <a:srgbClr val="FFFFFF"/>
                </a:solidFill>
              </a:rPr>
              <a:t>日在第二届人类基因组编辑国际峰会报告（张锋和杜德纳等在场）</a:t>
            </a:r>
            <a:endParaRPr lang="en-US" altLang="zh-CN" sz="2000" dirty="0">
              <a:solidFill>
                <a:srgbClr val="FFFFFF"/>
              </a:solidFill>
            </a:endParaRPr>
          </a:p>
          <a:p>
            <a:r>
              <a:rPr lang="zh-CN" altLang="en-US" sz="2000" dirty="0">
                <a:solidFill>
                  <a:srgbClr val="FFFFFF"/>
                </a:solidFill>
              </a:rPr>
              <a:t>共</a:t>
            </a:r>
            <a:r>
              <a:rPr lang="en-US" altLang="zh-CN" sz="2000" dirty="0">
                <a:solidFill>
                  <a:srgbClr val="FFFFFF"/>
                </a:solidFill>
              </a:rPr>
              <a:t>8</a:t>
            </a:r>
            <a:r>
              <a:rPr lang="zh-CN" altLang="en-US" sz="2000" dirty="0">
                <a:solidFill>
                  <a:srgbClr val="FFFFFF"/>
                </a:solidFill>
              </a:rPr>
              <a:t>对志愿者夫妇进入试验，有</a:t>
            </a:r>
            <a:r>
              <a:rPr lang="en-US" altLang="zh-CN" sz="2000" dirty="0">
                <a:solidFill>
                  <a:srgbClr val="FFFFFF"/>
                </a:solidFill>
              </a:rPr>
              <a:t>1</a:t>
            </a:r>
            <a:r>
              <a:rPr lang="zh-CN" altLang="en-US" sz="2000" dirty="0">
                <a:solidFill>
                  <a:srgbClr val="FFFFFF"/>
                </a:solidFill>
              </a:rPr>
              <a:t>对中途退出，均为父亲</a:t>
            </a:r>
            <a:r>
              <a:rPr lang="en-US" altLang="zh-CN" sz="2000" dirty="0">
                <a:solidFill>
                  <a:srgbClr val="FFFFFF"/>
                </a:solidFill>
              </a:rPr>
              <a:t>HIV</a:t>
            </a:r>
            <a:r>
              <a:rPr lang="zh-CN" altLang="en-US" sz="2000" dirty="0">
                <a:solidFill>
                  <a:srgbClr val="FFFFFF"/>
                </a:solidFill>
              </a:rPr>
              <a:t>阳性，母亲</a:t>
            </a:r>
            <a:r>
              <a:rPr lang="en-US" altLang="zh-CN" sz="2000" dirty="0">
                <a:solidFill>
                  <a:srgbClr val="FFFFFF"/>
                </a:solidFill>
              </a:rPr>
              <a:t>HIV</a:t>
            </a:r>
            <a:r>
              <a:rPr lang="zh-CN" altLang="en-US" sz="2000" dirty="0">
                <a:solidFill>
                  <a:srgbClr val="FFFFFF"/>
                </a:solidFill>
              </a:rPr>
              <a:t>阴性，研究团队对大约</a:t>
            </a:r>
            <a:r>
              <a:rPr lang="en-US" altLang="zh-CN" sz="2000" dirty="0">
                <a:solidFill>
                  <a:srgbClr val="FFFFFF"/>
                </a:solidFill>
              </a:rPr>
              <a:t>30</a:t>
            </a:r>
            <a:r>
              <a:rPr lang="zh-CN" altLang="en-US" sz="2000" dirty="0">
                <a:solidFill>
                  <a:srgbClr val="FFFFFF"/>
                </a:solidFill>
              </a:rPr>
              <a:t>个胚胎中的</a:t>
            </a:r>
            <a:r>
              <a:rPr lang="en-US" altLang="zh-CN" sz="2000" dirty="0">
                <a:solidFill>
                  <a:srgbClr val="FFFFFF"/>
                </a:solidFill>
              </a:rPr>
              <a:t>70%</a:t>
            </a:r>
            <a:r>
              <a:rPr lang="zh-CN" altLang="en-US" sz="2000" dirty="0">
                <a:solidFill>
                  <a:srgbClr val="FFFFFF"/>
                </a:solidFill>
              </a:rPr>
              <a:t>进行了基因编辑，除了一对经过胚胎基因编辑的双胞胎女婴已经出生外，还有一个经过编辑的胚胎在发育中。</a:t>
            </a:r>
            <a:endParaRPr lang="en-US" altLang="zh-CN" sz="2000" dirty="0">
              <a:solidFill>
                <a:srgbClr val="FFFFFF"/>
              </a:solidFill>
            </a:endParaRPr>
          </a:p>
          <a:p>
            <a:r>
              <a:rPr lang="zh-CN" altLang="en-US" sz="2000" dirty="0">
                <a:solidFill>
                  <a:srgbClr val="FFFFFF"/>
                </a:solidFill>
              </a:rPr>
              <a:t>程序完善，通过伦理委员会、有知情同意书。</a:t>
            </a:r>
            <a:endParaRPr lang="en-US" altLang="zh-CN" sz="2000" dirty="0">
              <a:solidFill>
                <a:srgbClr val="FFFFFF"/>
              </a:solidFill>
            </a:endParaRPr>
          </a:p>
        </p:txBody>
      </p:sp>
    </p:spTree>
    <p:extLst>
      <p:ext uri="{BB962C8B-B14F-4D97-AF65-F5344CB8AC3E}">
        <p14:creationId xmlns:p14="http://schemas.microsoft.com/office/powerpoint/2010/main" val="2112090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82A880-403B-4356-B04D-E7D0FB286582}"/>
              </a:ext>
            </a:extLst>
          </p:cNvPr>
          <p:cNvSpPr>
            <a:spLocks noGrp="1"/>
          </p:cNvSpPr>
          <p:nvPr>
            <p:ph type="title"/>
          </p:nvPr>
        </p:nvSpPr>
        <p:spPr>
          <a:xfrm>
            <a:off x="838200" y="365126"/>
            <a:ext cx="10065026" cy="907084"/>
          </a:xfrm>
        </p:spPr>
        <p:txBody>
          <a:bodyPr/>
          <a:lstStyle/>
          <a:p>
            <a:r>
              <a:rPr lang="zh-CN" altLang="en-US" dirty="0"/>
              <a:t>高调宣布：中国骄傲，历史突破</a:t>
            </a:r>
          </a:p>
        </p:txBody>
      </p:sp>
      <p:pic>
        <p:nvPicPr>
          <p:cNvPr id="5" name="内容占位符 4" descr="图形用户界面, 应用程序&#10;&#10;描述已自动生成">
            <a:extLst>
              <a:ext uri="{FF2B5EF4-FFF2-40B4-BE49-F238E27FC236}">
                <a16:creationId xmlns:a16="http://schemas.microsoft.com/office/drawing/2014/main" id="{72810C63-6287-45A8-ABF2-8E1600B24F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07189"/>
            <a:ext cx="9704493" cy="5750811"/>
          </a:xfrm>
        </p:spPr>
      </p:pic>
      <p:sp>
        <p:nvSpPr>
          <p:cNvPr id="7" name="内容占位符 2">
            <a:extLst>
              <a:ext uri="{FF2B5EF4-FFF2-40B4-BE49-F238E27FC236}">
                <a16:creationId xmlns:a16="http://schemas.microsoft.com/office/drawing/2014/main" id="{A6BD65FF-CAD9-4C4F-84E9-3290B50731B7}"/>
              </a:ext>
            </a:extLst>
          </p:cNvPr>
          <p:cNvSpPr txBox="1">
            <a:spLocks/>
          </p:cNvSpPr>
          <p:nvPr/>
        </p:nvSpPr>
        <p:spPr>
          <a:xfrm>
            <a:off x="9015412" y="1714499"/>
            <a:ext cx="2914651" cy="446246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贺建奎：“这个基因好多美国人研究不了他可以研究，研究了就可以超过全世界。”</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“历史终将站在我们这边”</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hlinkClick r:id="" action="ppaction://noaction"/>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hlinkClick r:id="" action="ppaction://noaction"/>
              </a:rPr>
              <a:t>300</a:t>
            </a:r>
            <a:r>
              <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hlinkClick r:id="rId3"/>
              </a:rPr>
              <a:t>余位华人学者联名：十问贺建奎</a:t>
            </a:r>
            <a:endParaRPr kumimoji="0" lang="en-US" altLang="zh-CN"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2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9330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9B094B-8A01-43E3-BE5A-7798B9D0DE90}"/>
              </a:ext>
            </a:extLst>
          </p:cNvPr>
          <p:cNvSpPr>
            <a:spLocks noGrp="1"/>
          </p:cNvSpPr>
          <p:nvPr>
            <p:ph type="title"/>
          </p:nvPr>
        </p:nvSpPr>
        <p:spPr/>
        <p:txBody>
          <a:bodyPr/>
          <a:lstStyle/>
          <a:p>
            <a:r>
              <a:rPr lang="zh-CN" altLang="en-US"/>
              <a:t>相关机构大甩锅</a:t>
            </a:r>
            <a:endParaRPr lang="zh-CN" altLang="en-US" dirty="0"/>
          </a:p>
        </p:txBody>
      </p:sp>
      <p:sp>
        <p:nvSpPr>
          <p:cNvPr id="3" name="内容占位符 2">
            <a:extLst>
              <a:ext uri="{FF2B5EF4-FFF2-40B4-BE49-F238E27FC236}">
                <a16:creationId xmlns:a16="http://schemas.microsoft.com/office/drawing/2014/main" id="{BB4C2DBA-22EE-4885-844F-3C8DB2A0C5FB}"/>
              </a:ext>
            </a:extLst>
          </p:cNvPr>
          <p:cNvSpPr>
            <a:spLocks noGrp="1"/>
          </p:cNvSpPr>
          <p:nvPr>
            <p:ph idx="1"/>
          </p:nvPr>
        </p:nvSpPr>
        <p:spPr/>
        <p:txBody>
          <a:bodyPr>
            <a:normAutofit fontScale="77500" lnSpcReduction="20000"/>
          </a:bodyPr>
          <a:lstStyle/>
          <a:p>
            <a:r>
              <a:rPr lang="zh-CN" altLang="en-US" dirty="0"/>
              <a:t>伦理委员会：不知情、不记得；</a:t>
            </a:r>
            <a:endParaRPr lang="en-US" altLang="zh-CN" dirty="0"/>
          </a:p>
          <a:p>
            <a:r>
              <a:rPr lang="zh-CN" altLang="en-US" dirty="0"/>
              <a:t>妇儿医院：不在我这生的，谁盖章不知道；</a:t>
            </a:r>
            <a:endParaRPr lang="en-US" altLang="zh-CN" dirty="0"/>
          </a:p>
          <a:p>
            <a:r>
              <a:rPr lang="zh-CN" altLang="en-US" dirty="0"/>
              <a:t>南方科技大学：不知情、早已离职；</a:t>
            </a:r>
            <a:endParaRPr lang="en-US" altLang="zh-CN" dirty="0"/>
          </a:p>
          <a:p>
            <a:r>
              <a:rPr lang="zh-CN" altLang="en-US" dirty="0"/>
              <a:t>深圳科创委：未资助；</a:t>
            </a:r>
            <a:endParaRPr lang="en-US" altLang="zh-CN" dirty="0"/>
          </a:p>
          <a:p>
            <a:r>
              <a:rPr lang="zh-CN" altLang="en-US" dirty="0"/>
              <a:t>白桦林公益组织：只牵线，不参与。</a:t>
            </a:r>
            <a:endParaRPr lang="en-US" altLang="zh-CN" dirty="0"/>
          </a:p>
          <a:p>
            <a:r>
              <a:rPr lang="zh-CN" altLang="en-US" dirty="0"/>
              <a:t>美国导师：不知情、未参与</a:t>
            </a:r>
            <a:endParaRPr lang="en-US" altLang="zh-CN" dirty="0"/>
          </a:p>
          <a:p>
            <a:r>
              <a:rPr lang="zh-CN" altLang="en-US" dirty="0"/>
              <a:t>热议数天后媒体噤声</a:t>
            </a:r>
            <a:endParaRPr lang="en-US" altLang="zh-CN" dirty="0"/>
          </a:p>
          <a:p>
            <a:endParaRPr lang="en-US" altLang="zh-CN" dirty="0"/>
          </a:p>
          <a:p>
            <a:r>
              <a:rPr lang="en-US" altLang="zh-CN" dirty="0"/>
              <a:t>2019</a:t>
            </a:r>
            <a:r>
              <a:rPr lang="zh-CN" altLang="en-US" dirty="0"/>
              <a:t>年末贺建奎以“非法行医罪”被判有期徒刑三年并处</a:t>
            </a:r>
            <a:r>
              <a:rPr lang="en-US" altLang="zh-CN" dirty="0"/>
              <a:t>300</a:t>
            </a:r>
            <a:r>
              <a:rPr lang="zh-CN" altLang="en-US" dirty="0"/>
              <a:t>万罚款</a:t>
            </a:r>
            <a:endParaRPr lang="en-US" altLang="zh-CN" dirty="0"/>
          </a:p>
          <a:p>
            <a:pPr lvl="1"/>
            <a:r>
              <a:rPr lang="zh-CN" altLang="en-US" dirty="0"/>
              <a:t>援引兜底条款“</a:t>
            </a:r>
            <a:r>
              <a:rPr lang="zh-CN" altLang="en-US" b="0" i="0" dirty="0">
                <a:solidFill>
                  <a:srgbClr val="121212"/>
                </a:solidFill>
                <a:effectLst/>
                <a:latin typeface="-apple-system"/>
              </a:rPr>
              <a:t>其他情节严重行为</a:t>
            </a:r>
            <a:r>
              <a:rPr lang="zh-CN" altLang="en-US" dirty="0"/>
              <a:t>”（</a:t>
            </a:r>
            <a:r>
              <a:rPr lang="en-US" altLang="zh-CN" dirty="0"/>
              <a:t>1</a:t>
            </a:r>
            <a:r>
              <a:rPr lang="zh-CN" altLang="en-US" dirty="0"/>
              <a:t>致残、</a:t>
            </a:r>
            <a:r>
              <a:rPr lang="en-US" altLang="zh-CN" dirty="0"/>
              <a:t>2</a:t>
            </a:r>
            <a:r>
              <a:rPr lang="zh-CN" altLang="en-US" dirty="0"/>
              <a:t>传染、</a:t>
            </a:r>
            <a:r>
              <a:rPr lang="en-US" altLang="zh-CN" dirty="0"/>
              <a:t>3</a:t>
            </a:r>
            <a:r>
              <a:rPr lang="zh-CN" altLang="en-US" dirty="0"/>
              <a:t>假药、</a:t>
            </a:r>
            <a:r>
              <a:rPr lang="en-US" altLang="zh-CN" dirty="0"/>
              <a:t>4</a:t>
            </a:r>
            <a:r>
              <a:rPr lang="zh-CN" altLang="en-US" dirty="0"/>
              <a:t>屡犯、</a:t>
            </a:r>
            <a:r>
              <a:rPr lang="en-US" altLang="zh-CN" dirty="0"/>
              <a:t>5</a:t>
            </a:r>
            <a:r>
              <a:rPr lang="zh-CN" altLang="en-US" dirty="0"/>
              <a:t>其他）</a:t>
            </a:r>
            <a:endParaRPr lang="en-US" altLang="zh-CN" dirty="0"/>
          </a:p>
          <a:p>
            <a:r>
              <a:rPr lang="zh-CN" altLang="en-US" dirty="0"/>
              <a:t>但其它环节的追责似乎大多没有下文</a:t>
            </a:r>
            <a:endParaRPr lang="en-US" altLang="zh-CN" dirty="0"/>
          </a:p>
          <a:p>
            <a:r>
              <a:rPr lang="en-US" altLang="zh-CN" dirty="0"/>
              <a:t>2020</a:t>
            </a:r>
            <a:r>
              <a:rPr lang="zh-CN" altLang="en-US" dirty="0"/>
              <a:t>年底有</a:t>
            </a:r>
            <a:r>
              <a:rPr lang="zh-CN" altLang="en-US" dirty="0">
                <a:hlinkClick r:id="rId2"/>
              </a:rPr>
              <a:t>研究</a:t>
            </a:r>
            <a:r>
              <a:rPr lang="zh-CN" altLang="en-US" dirty="0"/>
              <a:t>指出贺建奎的编辑操作可能导致重大副作用</a:t>
            </a:r>
          </a:p>
        </p:txBody>
      </p:sp>
      <p:pic>
        <p:nvPicPr>
          <p:cNvPr id="16" name="图片 15" descr="图片包含 形状&#10;&#10;描述已自动生成">
            <a:extLst>
              <a:ext uri="{FF2B5EF4-FFF2-40B4-BE49-F238E27FC236}">
                <a16:creationId xmlns:a16="http://schemas.microsoft.com/office/drawing/2014/main" id="{F026B22C-7BF4-4998-9088-F1B8CB69D7BD}"/>
              </a:ext>
            </a:extLst>
          </p:cNvPr>
          <p:cNvPicPr>
            <a:picLocks noChangeAspect="1"/>
          </p:cNvPicPr>
          <p:nvPr/>
        </p:nvPicPr>
        <p:blipFill rotWithShape="1">
          <a:blip r:embed="rId3">
            <a:extLst>
              <a:ext uri="{28A0092B-C50C-407E-A947-70E740481C1C}">
                <a14:useLocalDpi xmlns:a14="http://schemas.microsoft.com/office/drawing/2010/main" val="0"/>
              </a:ext>
            </a:extLst>
          </a:blip>
          <a:srcRect b="20009"/>
          <a:stretch/>
        </p:blipFill>
        <p:spPr>
          <a:xfrm>
            <a:off x="7750451" y="1264927"/>
            <a:ext cx="3810000" cy="2986709"/>
          </a:xfrm>
          <a:prstGeom prst="rect">
            <a:avLst/>
          </a:prstGeom>
        </p:spPr>
      </p:pic>
    </p:spTree>
    <p:extLst>
      <p:ext uri="{BB962C8B-B14F-4D97-AF65-F5344CB8AC3E}">
        <p14:creationId xmlns:p14="http://schemas.microsoft.com/office/powerpoint/2010/main" val="63552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FEEC0CCD-DAC1-4193-82CF-111D8D79E199}"/>
              </a:ext>
            </a:extLst>
          </p:cNvPr>
          <p:cNvSpPr>
            <a:spLocks noGrp="1"/>
          </p:cNvSpPr>
          <p:nvPr>
            <p:ph type="title"/>
          </p:nvPr>
        </p:nvSpPr>
        <p:spPr>
          <a:xfrm>
            <a:off x="838200" y="365125"/>
            <a:ext cx="10515600" cy="1325563"/>
          </a:xfrm>
        </p:spPr>
        <p:txBody>
          <a:bodyPr>
            <a:normAutofit/>
          </a:bodyPr>
          <a:lstStyle/>
          <a:p>
            <a:r>
              <a:rPr lang="zh-CN" altLang="en-US" sz="5400"/>
              <a:t>细思极恐</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内容占位符 2">
            <a:extLst>
              <a:ext uri="{FF2B5EF4-FFF2-40B4-BE49-F238E27FC236}">
                <a16:creationId xmlns:a16="http://schemas.microsoft.com/office/drawing/2014/main" id="{AAEA85D1-82F1-4B89-B518-AFB5C6EF231B}"/>
              </a:ext>
            </a:extLst>
          </p:cNvPr>
          <p:cNvSpPr>
            <a:spLocks noGrp="1"/>
          </p:cNvSpPr>
          <p:nvPr>
            <p:ph idx="1"/>
          </p:nvPr>
        </p:nvSpPr>
        <p:spPr>
          <a:xfrm>
            <a:off x="838200" y="1929384"/>
            <a:ext cx="10515600" cy="4251960"/>
          </a:xfrm>
        </p:spPr>
        <p:txBody>
          <a:bodyPr>
            <a:normAutofit/>
          </a:bodyPr>
          <a:lstStyle/>
          <a:p>
            <a:r>
              <a:rPr lang="zh-CN" altLang="en-US" sz="2200"/>
              <a:t>学界对基因编辑未来是否或何时可以用于人类有争议，但基本公认当前技术并不足够完善，这一操作不可能通过伦理审查，但实际畅通无阻</a:t>
            </a:r>
            <a:endParaRPr lang="en-US" altLang="zh-CN" sz="2200"/>
          </a:p>
          <a:p>
            <a:r>
              <a:rPr lang="zh-CN" altLang="en-US" sz="2200"/>
              <a:t>此事最初完全是贺建奎本人主动曝光的，当作重大科研成就报告，并被记者当作中国骄傲报道。</a:t>
            </a:r>
            <a:endParaRPr lang="en-US" altLang="zh-CN" sz="2200"/>
          </a:p>
          <a:p>
            <a:pPr lvl="1"/>
            <a:r>
              <a:rPr lang="zh-CN" altLang="en-US" sz="2200"/>
              <a:t>如果他继续低调，能不为人知地编辑完多少个婴儿才被阻止？</a:t>
            </a:r>
            <a:endParaRPr lang="en-US" altLang="zh-CN" sz="2200"/>
          </a:p>
          <a:p>
            <a:r>
              <a:rPr lang="zh-CN" altLang="en-US" sz="2200"/>
              <a:t>事后追责机制瘫痪，除了等待贺建奎自己“交代”之外连基本的事实调查都难以为继</a:t>
            </a:r>
            <a:endParaRPr lang="en-US" altLang="zh-CN" sz="2200"/>
          </a:p>
          <a:p>
            <a:r>
              <a:rPr lang="zh-CN" altLang="en-US" sz="2200"/>
              <a:t>“非法行医罪”牵强取巧，并没有适应新时代科研伦理的惩罚机制</a:t>
            </a:r>
            <a:endParaRPr lang="en-US" altLang="zh-CN" sz="2200"/>
          </a:p>
          <a:p>
            <a:r>
              <a:rPr lang="zh-CN" altLang="en-US" sz="2200"/>
              <a:t>公众讨论戛然而止，公共监督无从谈起，官方监督形同虚设。</a:t>
            </a:r>
            <a:endParaRPr lang="en-US" altLang="zh-CN" sz="2200"/>
          </a:p>
          <a:p>
            <a:endParaRPr lang="en-US" altLang="zh-CN" sz="2200"/>
          </a:p>
          <a:p>
            <a:endParaRPr lang="zh-CN" altLang="en-US" sz="2200"/>
          </a:p>
        </p:txBody>
      </p:sp>
    </p:spTree>
    <p:extLst>
      <p:ext uri="{BB962C8B-B14F-4D97-AF65-F5344CB8AC3E}">
        <p14:creationId xmlns:p14="http://schemas.microsoft.com/office/powerpoint/2010/main" val="22640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6548A011-1C83-4018-BB1C-48CE77F3C6A6}"/>
              </a:ext>
            </a:extLst>
          </p:cNvPr>
          <p:cNvSpPr>
            <a:spLocks noGrp="1"/>
          </p:cNvSpPr>
          <p:nvPr>
            <p:ph type="title"/>
          </p:nvPr>
        </p:nvSpPr>
        <p:spPr>
          <a:xfrm>
            <a:off x="589560" y="856180"/>
            <a:ext cx="4560584" cy="1128068"/>
          </a:xfrm>
        </p:spPr>
        <p:txBody>
          <a:bodyPr anchor="ctr">
            <a:normAutofit/>
          </a:bodyPr>
          <a:lstStyle/>
          <a:p>
            <a:r>
              <a:rPr lang="zh-CN" altLang="en-US" sz="4000"/>
              <a:t>疯狂科学家的时代？</a:t>
            </a:r>
          </a:p>
        </p:txBody>
      </p:sp>
      <p:grpSp>
        <p:nvGrpSpPr>
          <p:cNvPr id="1032"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 name="内容占位符 2">
            <a:extLst>
              <a:ext uri="{FF2B5EF4-FFF2-40B4-BE49-F238E27FC236}">
                <a16:creationId xmlns:a16="http://schemas.microsoft.com/office/drawing/2014/main" id="{6CA87AF8-2E23-4AF2-A6CA-72FC010CC784}"/>
              </a:ext>
            </a:extLst>
          </p:cNvPr>
          <p:cNvSpPr>
            <a:spLocks noGrp="1"/>
          </p:cNvSpPr>
          <p:nvPr>
            <p:ph idx="1"/>
          </p:nvPr>
        </p:nvSpPr>
        <p:spPr>
          <a:xfrm>
            <a:off x="590719" y="2330505"/>
            <a:ext cx="4559425" cy="3979585"/>
          </a:xfrm>
        </p:spPr>
        <p:txBody>
          <a:bodyPr anchor="ctr">
            <a:normAutofit/>
          </a:bodyPr>
          <a:lstStyle/>
          <a:p>
            <a:r>
              <a:rPr lang="zh-CN" altLang="en-US" sz="2000"/>
              <a:t>“生物黑客”</a:t>
            </a:r>
            <a:r>
              <a:rPr lang="en-US" altLang="zh-CN" sz="2000"/>
              <a:t> </a:t>
            </a:r>
            <a:r>
              <a:rPr lang="zh-CN" altLang="en-US" sz="2000"/>
              <a:t>的兴起（失控还是普及？）</a:t>
            </a:r>
            <a:endParaRPr lang="en-US" altLang="zh-CN" sz="2000"/>
          </a:p>
          <a:p>
            <a:r>
              <a:rPr lang="zh-CN" altLang="en-US" sz="2000"/>
              <a:t>民间组织互相交流，花很少的代价利用共享实验室</a:t>
            </a:r>
            <a:endParaRPr lang="en-US" altLang="zh-CN" sz="2000"/>
          </a:p>
          <a:p>
            <a:r>
              <a:rPr lang="zh-CN" altLang="en-US" sz="2000"/>
              <a:t>避开伦理审查、安全评估、污染物排放监督，进行各自生物实验和人体改造。</a:t>
            </a:r>
            <a:endParaRPr lang="en-US" altLang="zh-CN" sz="2000"/>
          </a:p>
          <a:p>
            <a:endParaRPr lang="en-US" altLang="zh-CN" sz="2000"/>
          </a:p>
          <a:p>
            <a:r>
              <a:rPr lang="zh-CN" altLang="en-US" sz="2000"/>
              <a:t>例：生物黑客 </a:t>
            </a:r>
            <a:r>
              <a:rPr lang="en-US" altLang="zh-CN" sz="2000"/>
              <a:t>Josiah Zayner</a:t>
            </a:r>
            <a:r>
              <a:rPr lang="zh-CN" altLang="en-US" sz="2000"/>
              <a:t>，当众给自己注射使用</a:t>
            </a:r>
            <a:r>
              <a:rPr lang="en-US" altLang="zh-CN" sz="2000"/>
              <a:t>CRISPR</a:t>
            </a:r>
            <a:r>
              <a:rPr lang="zh-CN" altLang="en-US" sz="2000"/>
              <a:t>制成的试剂，去除抑制自己手臂肌肉力量的蛋白质，从而赋予自己超强的臂力。</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See the source image">
            <a:extLst>
              <a:ext uri="{FF2B5EF4-FFF2-40B4-BE49-F238E27FC236}">
                <a16:creationId xmlns:a16="http://schemas.microsoft.com/office/drawing/2014/main" id="{B9117CBC-74DE-4382-A964-9151241E48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03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1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5ACA9A-91E0-F6E2-7B49-A4B85F4AC8EE}"/>
              </a:ext>
            </a:extLst>
          </p:cNvPr>
          <p:cNvSpPr>
            <a:spLocks noGrp="1"/>
          </p:cNvSpPr>
          <p:nvPr>
            <p:ph type="title"/>
          </p:nvPr>
        </p:nvSpPr>
        <p:spPr/>
        <p:txBody>
          <a:bodyPr/>
          <a:lstStyle/>
          <a:p>
            <a:r>
              <a:rPr lang="en-US" altLang="zh-CN" dirty="0"/>
              <a:t>20</a:t>
            </a:r>
            <a:r>
              <a:rPr lang="zh-CN" altLang="en-US" dirty="0"/>
              <a:t>世纪：大科学时代</a:t>
            </a:r>
          </a:p>
        </p:txBody>
      </p:sp>
      <p:sp>
        <p:nvSpPr>
          <p:cNvPr id="3" name="内容占位符 2">
            <a:extLst>
              <a:ext uri="{FF2B5EF4-FFF2-40B4-BE49-F238E27FC236}">
                <a16:creationId xmlns:a16="http://schemas.microsoft.com/office/drawing/2014/main" id="{F0AFEA42-0F69-F75B-0194-B64632E9524F}"/>
              </a:ext>
            </a:extLst>
          </p:cNvPr>
          <p:cNvSpPr>
            <a:spLocks noGrp="1"/>
          </p:cNvSpPr>
          <p:nvPr>
            <p:ph idx="1"/>
          </p:nvPr>
        </p:nvSpPr>
        <p:spPr/>
        <p:txBody>
          <a:bodyPr/>
          <a:lstStyle/>
          <a:p>
            <a:r>
              <a:rPr lang="en-US" altLang="zh-CN" dirty="0"/>
              <a:t>Complex——</a:t>
            </a:r>
            <a:r>
              <a:rPr lang="zh-CN" altLang="en-US" dirty="0"/>
              <a:t>复合体</a:t>
            </a:r>
            <a:r>
              <a:rPr lang="en-US" altLang="zh-CN" dirty="0"/>
              <a:t>/</a:t>
            </a:r>
            <a:r>
              <a:rPr lang="zh-CN" altLang="en-US" dirty="0"/>
              <a:t>复杂</a:t>
            </a:r>
            <a:endParaRPr lang="en-US" altLang="zh-CN" dirty="0"/>
          </a:p>
          <a:p>
            <a:endParaRPr lang="en-US" altLang="zh-CN" dirty="0"/>
          </a:p>
          <a:p>
            <a:r>
              <a:rPr lang="zh-CN" altLang="en-US" dirty="0"/>
              <a:t>政府</a:t>
            </a:r>
            <a:r>
              <a:rPr lang="en-US" altLang="zh-CN" dirty="0"/>
              <a:t>—</a:t>
            </a:r>
            <a:r>
              <a:rPr lang="zh-CN" altLang="en-US" dirty="0"/>
              <a:t>工业</a:t>
            </a:r>
            <a:r>
              <a:rPr lang="en-US" altLang="zh-CN" dirty="0"/>
              <a:t>—</a:t>
            </a:r>
            <a:r>
              <a:rPr lang="zh-CN" altLang="en-US" dirty="0"/>
              <a:t>商业</a:t>
            </a:r>
            <a:r>
              <a:rPr lang="en-US" altLang="zh-CN" dirty="0"/>
              <a:t>—</a:t>
            </a:r>
            <a:r>
              <a:rPr lang="zh-CN" altLang="en-US" dirty="0"/>
              <a:t>科学联合</a:t>
            </a:r>
            <a:endParaRPr lang="en-US" altLang="zh-CN" dirty="0"/>
          </a:p>
          <a:p>
            <a:endParaRPr lang="en-US" altLang="zh-CN" dirty="0"/>
          </a:p>
          <a:p>
            <a:r>
              <a:rPr lang="zh-CN" altLang="en-US" dirty="0"/>
              <a:t>需要庞大的经费</a:t>
            </a:r>
            <a:endParaRPr lang="en-US" altLang="zh-CN" dirty="0"/>
          </a:p>
          <a:p>
            <a:r>
              <a:rPr lang="zh-CN" altLang="en-US" dirty="0"/>
              <a:t>大量的人员和资源</a:t>
            </a:r>
            <a:endParaRPr lang="en-US" altLang="zh-CN" dirty="0"/>
          </a:p>
          <a:p>
            <a:r>
              <a:rPr lang="zh-CN" altLang="en-US" dirty="0"/>
              <a:t>巨大且危险的机器</a:t>
            </a:r>
            <a:endParaRPr lang="en-US" altLang="zh-CN" dirty="0"/>
          </a:p>
          <a:p>
            <a:r>
              <a:rPr lang="zh-CN" altLang="en-US" dirty="0"/>
              <a:t>影响重大而复杂</a:t>
            </a:r>
            <a:endParaRPr lang="en-US" altLang="zh-CN" dirty="0"/>
          </a:p>
          <a:p>
            <a:endParaRPr lang="zh-CN" altLang="en-US" dirty="0"/>
          </a:p>
        </p:txBody>
      </p:sp>
      <p:pic>
        <p:nvPicPr>
          <p:cNvPr id="4" name="内容占位符 4" descr="文本&#10;&#10;描述已自动生成">
            <a:extLst>
              <a:ext uri="{FF2B5EF4-FFF2-40B4-BE49-F238E27FC236}">
                <a16:creationId xmlns:a16="http://schemas.microsoft.com/office/drawing/2014/main" id="{ADFCAA2B-1F3A-8C88-C783-7595E8772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2479" y="427393"/>
            <a:ext cx="4239463" cy="5884508"/>
          </a:xfrm>
          <a:prstGeom prst="rect">
            <a:avLst/>
          </a:prstGeom>
        </p:spPr>
      </p:pic>
    </p:spTree>
    <p:extLst>
      <p:ext uri="{BB962C8B-B14F-4D97-AF65-F5344CB8AC3E}">
        <p14:creationId xmlns:p14="http://schemas.microsoft.com/office/powerpoint/2010/main" val="30589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8B19DC42-AD2C-4AE0-9D36-88517E6B5238}"/>
              </a:ext>
            </a:extLst>
          </p:cNvPr>
          <p:cNvSpPr>
            <a:spLocks noGrp="1"/>
          </p:cNvSpPr>
          <p:nvPr>
            <p:ph type="title"/>
          </p:nvPr>
        </p:nvSpPr>
        <p:spPr>
          <a:xfrm>
            <a:off x="838200" y="1336390"/>
            <a:ext cx="6155988" cy="1182927"/>
          </a:xfrm>
        </p:spPr>
        <p:txBody>
          <a:bodyPr anchor="b">
            <a:normAutofit/>
          </a:bodyPr>
          <a:lstStyle/>
          <a:p>
            <a:r>
              <a:rPr lang="zh-CN" altLang="en-US" sz="4800"/>
              <a:t>技术先行</a:t>
            </a:r>
            <a:r>
              <a:rPr lang="en-US" altLang="zh-CN" sz="4800"/>
              <a:t>vs.</a:t>
            </a:r>
            <a:r>
              <a:rPr lang="zh-CN" altLang="en-US" sz="4800"/>
              <a:t>伦理先行</a:t>
            </a:r>
          </a:p>
        </p:txBody>
      </p:sp>
      <p:cxnSp>
        <p:nvCxnSpPr>
          <p:cNvPr id="18" name="Straight Connector 11">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09FB6E89-F583-45B1-9A5E-502A67C4589E}"/>
              </a:ext>
            </a:extLst>
          </p:cNvPr>
          <p:cNvSpPr>
            <a:spLocks noGrp="1"/>
          </p:cNvSpPr>
          <p:nvPr>
            <p:ph idx="1"/>
          </p:nvPr>
        </p:nvSpPr>
        <p:spPr>
          <a:xfrm>
            <a:off x="803776" y="2829330"/>
            <a:ext cx="6190412" cy="3344459"/>
          </a:xfrm>
        </p:spPr>
        <p:txBody>
          <a:bodyPr anchor="t">
            <a:normAutofit/>
          </a:bodyPr>
          <a:lstStyle/>
          <a:p>
            <a:r>
              <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哈佛学者史蒂芬</a:t>
            </a:r>
            <a:r>
              <a:rPr lang="en-US"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平克（</a:t>
            </a:r>
            <a:r>
              <a:rPr lang="en-US"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Steven Pinker</a:t>
            </a:r>
            <a:r>
              <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真正有良知的生物伦理学家不应当给这些新技术划定禁区、人为设限或者自缚手脚，</a:t>
            </a:r>
            <a:r>
              <a:rPr lang="en-US"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考虑到新技术蕴含的巨大机遇，今天生物伦理学家的道义责任可以总结成一句话：</a:t>
            </a:r>
            <a:r>
              <a:rPr lang="zh-CN" altLang="zh-CN" sz="1900" b="1"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别挡道</a:t>
            </a:r>
            <a:r>
              <a:rPr lang="en-US"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破天机</a:t>
            </a:r>
            <a:r>
              <a:rPr lang="en-US"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r>
              <a:rPr lang="zh-CN" altLang="en-US"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rPr>
              <a:t>）</a:t>
            </a:r>
            <a:endParaRPr lang="zh-CN" altLang="zh-CN" sz="1900" kern="100" dirty="0">
              <a:solidFill>
                <a:schemeClr val="tx1">
                  <a:alpha val="80000"/>
                </a:schemeClr>
              </a:solidFill>
              <a:effectLst/>
              <a:latin typeface="等线" panose="02010600030101010101" pitchFamily="2" charset="-122"/>
              <a:ea typeface="等线" panose="02010600030101010101" pitchFamily="2" charset="-122"/>
              <a:cs typeface="Times New Roman" panose="02020603050405020304" pitchFamily="18" charset="0"/>
            </a:endParaRPr>
          </a:p>
          <a:p>
            <a:r>
              <a:rPr lang="zh-CN" altLang="en-US" sz="1900" dirty="0">
                <a:solidFill>
                  <a:schemeClr val="tx1">
                    <a:alpha val="80000"/>
                  </a:schemeClr>
                </a:solidFill>
              </a:rPr>
              <a:t>雷瑞鹏、邱仁宗：对于像合成生物学那样的新兴技术的创新、研发和应用，必须“伦理先行”。 在科学家采取行动，</a:t>
            </a:r>
            <a:r>
              <a:rPr lang="zh-CN" altLang="en-US" sz="1900" b="1" dirty="0">
                <a:solidFill>
                  <a:schemeClr val="tx1">
                    <a:alpha val="80000"/>
                  </a:schemeClr>
                </a:solidFill>
              </a:rPr>
              <a:t>启动研发时，必须先制订暂时性的伦理规范</a:t>
            </a:r>
            <a:r>
              <a:rPr lang="zh-CN" altLang="en-US" sz="1900" dirty="0">
                <a:solidFill>
                  <a:schemeClr val="tx1">
                    <a:alpha val="80000"/>
                  </a:schemeClr>
                </a:solidFill>
              </a:rPr>
              <a:t>。这种规范是暂时性的，因为制订这些规范时我们缺乏充分的信息，而且新兴技术具有不确定性，我们可以随着科研的发展，及时进行评估，修订我们的规范</a:t>
            </a:r>
            <a:endParaRPr lang="en-US" altLang="zh-CN" sz="1900" dirty="0">
              <a:solidFill>
                <a:schemeClr val="tx1">
                  <a:alpha val="80000"/>
                </a:schemeClr>
              </a:solidFill>
            </a:endParaRPr>
          </a:p>
          <a:p>
            <a:endParaRPr lang="en-US" altLang="zh-CN" sz="1900" dirty="0">
              <a:solidFill>
                <a:schemeClr val="tx1">
                  <a:alpha val="80000"/>
                </a:schemeClr>
              </a:solidFill>
            </a:endParaRPr>
          </a:p>
        </p:txBody>
      </p:sp>
      <p:pic>
        <p:nvPicPr>
          <p:cNvPr id="5" name="图片 4">
            <a:extLst>
              <a:ext uri="{FF2B5EF4-FFF2-40B4-BE49-F238E27FC236}">
                <a16:creationId xmlns:a16="http://schemas.microsoft.com/office/drawing/2014/main" id="{F3D55270-09E6-43D7-A0FB-49F49B2C4219}"/>
              </a:ext>
            </a:extLst>
          </p:cNvPr>
          <p:cNvPicPr>
            <a:picLocks noChangeAspect="1"/>
          </p:cNvPicPr>
          <p:nvPr/>
        </p:nvPicPr>
        <p:blipFill>
          <a:blip r:embed="rId2"/>
          <a:stretch>
            <a:fillRect/>
          </a:stretch>
        </p:blipFill>
        <p:spPr>
          <a:xfrm>
            <a:off x="7255019" y="2425303"/>
            <a:ext cx="4396662" cy="2813864"/>
          </a:xfrm>
          <a:prstGeom prst="rect">
            <a:avLst/>
          </a:prstGeom>
        </p:spPr>
      </p:pic>
      <p:sp>
        <p:nvSpPr>
          <p:cNvPr id="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文本框 5">
            <a:extLst>
              <a:ext uri="{FF2B5EF4-FFF2-40B4-BE49-F238E27FC236}">
                <a16:creationId xmlns:a16="http://schemas.microsoft.com/office/drawing/2014/main" id="{E9D94741-E28E-44C5-BDF9-AB6B79DC7F56}"/>
              </a:ext>
            </a:extLst>
          </p:cNvPr>
          <p:cNvSpPr txBox="1"/>
          <p:nvPr/>
        </p:nvSpPr>
        <p:spPr>
          <a:xfrm>
            <a:off x="7575082" y="5441481"/>
            <a:ext cx="43458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什么时候才是考虑伦理问题的时候？现在！</a:t>
            </a:r>
          </a:p>
        </p:txBody>
      </p:sp>
    </p:spTree>
    <p:extLst>
      <p:ext uri="{BB962C8B-B14F-4D97-AF65-F5344CB8AC3E}">
        <p14:creationId xmlns:p14="http://schemas.microsoft.com/office/powerpoint/2010/main" val="579486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DD5AED9A-79F8-4760-A09D-36A385E2F6E2}"/>
              </a:ext>
            </a:extLst>
          </p:cNvPr>
          <p:cNvSpPr>
            <a:spLocks noGrp="1"/>
          </p:cNvSpPr>
          <p:nvPr>
            <p:ph type="title"/>
          </p:nvPr>
        </p:nvSpPr>
        <p:spPr>
          <a:xfrm>
            <a:off x="838200" y="963877"/>
            <a:ext cx="3494362" cy="4930246"/>
          </a:xfrm>
        </p:spPr>
        <p:txBody>
          <a:bodyPr>
            <a:normAutofit/>
          </a:bodyPr>
          <a:lstStyle/>
          <a:p>
            <a:pPr algn="r"/>
            <a:r>
              <a:rPr lang="zh-CN" altLang="en-US" dirty="0">
                <a:solidFill>
                  <a:schemeClr val="accent1"/>
                </a:solidFill>
              </a:rPr>
              <a:t>二战的教训 纽伦堡法典</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D2134433-51E2-4DC4-B23A-5355F8B61500}"/>
              </a:ext>
            </a:extLst>
          </p:cNvPr>
          <p:cNvSpPr>
            <a:spLocks noGrp="1"/>
          </p:cNvSpPr>
          <p:nvPr>
            <p:ph idx="1"/>
          </p:nvPr>
        </p:nvSpPr>
        <p:spPr>
          <a:xfrm>
            <a:off x="4976031" y="963877"/>
            <a:ext cx="6377769" cy="4930246"/>
          </a:xfrm>
        </p:spPr>
        <p:txBody>
          <a:bodyPr anchor="ctr">
            <a:normAutofit/>
          </a:bodyPr>
          <a:lstStyle/>
          <a:p>
            <a:r>
              <a:rPr lang="en-US" altLang="zh-CN" sz="2400" dirty="0"/>
              <a:t>1.</a:t>
            </a:r>
            <a:r>
              <a:rPr lang="zh-CN" altLang="zh-CN" sz="2400" dirty="0"/>
              <a:t>自愿同意；</a:t>
            </a:r>
            <a:endParaRPr lang="en-US" altLang="zh-CN" sz="2400" dirty="0"/>
          </a:p>
          <a:p>
            <a:r>
              <a:rPr lang="en-US" altLang="zh-CN" sz="2400" dirty="0"/>
              <a:t>2.</a:t>
            </a:r>
            <a:r>
              <a:rPr lang="zh-CN" altLang="zh-CN" sz="2400" dirty="0"/>
              <a:t>有益且必要；</a:t>
            </a:r>
            <a:endParaRPr lang="en-US" altLang="zh-CN" sz="2400" dirty="0"/>
          </a:p>
          <a:p>
            <a:r>
              <a:rPr lang="en-US" altLang="zh-CN" sz="2400" dirty="0"/>
              <a:t>3.</a:t>
            </a:r>
            <a:r>
              <a:rPr lang="zh-CN" altLang="zh-CN" sz="2400" dirty="0"/>
              <a:t>有足够的研究基础（如动物实验）；</a:t>
            </a:r>
            <a:endParaRPr lang="en-US" altLang="zh-CN" sz="2400" dirty="0"/>
          </a:p>
          <a:p>
            <a:r>
              <a:rPr lang="en-US" altLang="zh-CN" sz="2400" dirty="0"/>
              <a:t>4.</a:t>
            </a:r>
            <a:r>
              <a:rPr lang="zh-CN" altLang="zh-CN" sz="2400" dirty="0"/>
              <a:t>避免不必要的痛苦；</a:t>
            </a:r>
            <a:endParaRPr lang="en-US" altLang="zh-CN" sz="2400" dirty="0"/>
          </a:p>
          <a:p>
            <a:r>
              <a:rPr lang="en-US" altLang="zh-CN" sz="2400" dirty="0"/>
              <a:t>5.</a:t>
            </a:r>
            <a:r>
              <a:rPr lang="zh-CN" altLang="zh-CN" sz="2400" dirty="0"/>
              <a:t>已预见死亡或致残就不能进行；</a:t>
            </a:r>
            <a:endParaRPr lang="en-US" altLang="zh-CN" sz="2400" dirty="0"/>
          </a:p>
          <a:p>
            <a:r>
              <a:rPr lang="en-US" altLang="zh-CN" sz="2400" dirty="0"/>
              <a:t>6.</a:t>
            </a:r>
            <a:r>
              <a:rPr lang="zh-CN" altLang="zh-CN" sz="2400" dirty="0"/>
              <a:t>实验带来的风险不能高于实验可能的收益；</a:t>
            </a:r>
            <a:endParaRPr lang="en-US" altLang="zh-CN" sz="2400" dirty="0"/>
          </a:p>
          <a:p>
            <a:r>
              <a:rPr lang="en-US" altLang="zh-CN" sz="2400" dirty="0"/>
              <a:t>7.</a:t>
            </a:r>
            <a:r>
              <a:rPr lang="zh-CN" altLang="zh-CN" sz="2400" dirty="0"/>
              <a:t>做好意外防护措施；</a:t>
            </a:r>
            <a:endParaRPr lang="en-US" altLang="zh-CN" sz="2400" dirty="0"/>
          </a:p>
          <a:p>
            <a:r>
              <a:rPr lang="en-US" altLang="zh-CN" sz="2400" dirty="0"/>
              <a:t>8.</a:t>
            </a:r>
            <a:r>
              <a:rPr lang="zh-CN" altLang="en-US" sz="2400" dirty="0"/>
              <a:t>操作</a:t>
            </a:r>
            <a:r>
              <a:rPr lang="zh-CN" altLang="zh-CN" sz="2400" dirty="0"/>
              <a:t>者有科学训练和胜任技能；</a:t>
            </a:r>
            <a:endParaRPr lang="en-US" altLang="zh-CN" sz="2400" dirty="0"/>
          </a:p>
          <a:p>
            <a:r>
              <a:rPr lang="en-US" altLang="zh-CN" sz="2400" dirty="0"/>
              <a:t>9.</a:t>
            </a:r>
            <a:r>
              <a:rPr lang="zh-CN" altLang="zh-CN" sz="2400" dirty="0"/>
              <a:t>允许被试中途退出；</a:t>
            </a:r>
            <a:endParaRPr lang="en-US" altLang="zh-CN" sz="2400" dirty="0"/>
          </a:p>
          <a:p>
            <a:r>
              <a:rPr lang="en-US" altLang="zh-CN" sz="2400" dirty="0"/>
              <a:t>10.</a:t>
            </a:r>
            <a:r>
              <a:rPr lang="zh-CN" altLang="zh-CN" sz="2400" dirty="0"/>
              <a:t>研究者关注进展并随时终止</a:t>
            </a:r>
            <a:r>
              <a:rPr lang="zh-CN" altLang="en-US" sz="2400" dirty="0"/>
              <a:t>。</a:t>
            </a:r>
            <a:endParaRPr lang="en-US" altLang="zh-CN" sz="2400" dirty="0"/>
          </a:p>
          <a:p>
            <a:endParaRPr lang="zh-CN" altLang="en-US" sz="2400" dirty="0"/>
          </a:p>
        </p:txBody>
      </p:sp>
    </p:spTree>
    <p:extLst>
      <p:ext uri="{BB962C8B-B14F-4D97-AF65-F5344CB8AC3E}">
        <p14:creationId xmlns:p14="http://schemas.microsoft.com/office/powerpoint/2010/main" val="660080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BEA05F-A7B0-4322-8D09-73516E85C793}"/>
              </a:ext>
            </a:extLst>
          </p:cNvPr>
          <p:cNvSpPr>
            <a:spLocks noGrp="1"/>
          </p:cNvSpPr>
          <p:nvPr>
            <p:ph type="title"/>
          </p:nvPr>
        </p:nvSpPr>
        <p:spPr/>
        <p:txBody>
          <a:bodyPr/>
          <a:lstStyle/>
          <a:p>
            <a:r>
              <a:rPr lang="zh-CN" altLang="en-US" dirty="0"/>
              <a:t>贝尔蒙报告</a:t>
            </a:r>
          </a:p>
        </p:txBody>
      </p:sp>
      <p:graphicFrame>
        <p:nvGraphicFramePr>
          <p:cNvPr id="21" name="内容占位符 2">
            <a:extLst>
              <a:ext uri="{FF2B5EF4-FFF2-40B4-BE49-F238E27FC236}">
                <a16:creationId xmlns:a16="http://schemas.microsoft.com/office/drawing/2014/main" id="{9322F63E-1D0F-4D44-A891-5D48D159C68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4765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41"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3"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219EDA27-E6C8-4B7F-99EE-761211BCE132}"/>
              </a:ext>
            </a:extLst>
          </p:cNvPr>
          <p:cNvSpPr>
            <a:spLocks noGrp="1"/>
          </p:cNvSpPr>
          <p:nvPr>
            <p:ph type="title"/>
          </p:nvPr>
        </p:nvSpPr>
        <p:spPr>
          <a:xfrm>
            <a:off x="1143000" y="990599"/>
            <a:ext cx="9906000" cy="685800"/>
          </a:xfrm>
        </p:spPr>
        <p:txBody>
          <a:bodyPr anchor="t">
            <a:normAutofit/>
          </a:bodyPr>
          <a:lstStyle/>
          <a:p>
            <a:r>
              <a:rPr lang="zh-CN" altLang="en-US" sz="4000"/>
              <a:t>细化和发展</a:t>
            </a:r>
          </a:p>
        </p:txBody>
      </p:sp>
      <p:graphicFrame>
        <p:nvGraphicFramePr>
          <p:cNvPr id="45" name="内容占位符 2">
            <a:extLst>
              <a:ext uri="{FF2B5EF4-FFF2-40B4-BE49-F238E27FC236}">
                <a16:creationId xmlns:a16="http://schemas.microsoft.com/office/drawing/2014/main" id="{12BC1E5A-BD07-4436-BB50-F4C2117BEA0F}"/>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454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936E1EB2-F531-461E-989E-854DB322DA4F}"/>
              </a:ext>
            </a:extLst>
          </p:cNvPr>
          <p:cNvSpPr>
            <a:spLocks noGrp="1"/>
          </p:cNvSpPr>
          <p:nvPr>
            <p:ph type="title"/>
          </p:nvPr>
        </p:nvSpPr>
        <p:spPr>
          <a:xfrm>
            <a:off x="1043631" y="809898"/>
            <a:ext cx="9942716" cy="1554480"/>
          </a:xfrm>
        </p:spPr>
        <p:txBody>
          <a:bodyPr anchor="ctr">
            <a:normAutofit/>
          </a:bodyPr>
          <a:lstStyle/>
          <a:p>
            <a:r>
              <a:rPr lang="zh-CN" altLang="en-US" sz="4800"/>
              <a:t>赫尔辛基宣言对伦理委员会的要求</a:t>
            </a:r>
          </a:p>
        </p:txBody>
      </p:sp>
      <p:sp>
        <p:nvSpPr>
          <p:cNvPr id="3" name="内容占位符 2">
            <a:extLst>
              <a:ext uri="{FF2B5EF4-FFF2-40B4-BE49-F238E27FC236}">
                <a16:creationId xmlns:a16="http://schemas.microsoft.com/office/drawing/2014/main" id="{89548B14-C9C5-4948-B11C-EFB802B0B38D}"/>
              </a:ext>
            </a:extLst>
          </p:cNvPr>
          <p:cNvSpPr>
            <a:spLocks noGrp="1"/>
          </p:cNvSpPr>
          <p:nvPr>
            <p:ph idx="1"/>
          </p:nvPr>
        </p:nvSpPr>
        <p:spPr>
          <a:xfrm>
            <a:off x="1045028" y="3017522"/>
            <a:ext cx="9941319" cy="3124658"/>
          </a:xfrm>
        </p:spPr>
        <p:txBody>
          <a:bodyPr anchor="ctr">
            <a:normAutofit/>
          </a:bodyPr>
          <a:lstStyle/>
          <a:p>
            <a:r>
              <a:rPr lang="en-US" altLang="zh-CN" sz="2200" dirty="0">
                <a:hlinkClick r:id="rId2"/>
              </a:rPr>
              <a:t>23</a:t>
            </a:r>
            <a:r>
              <a:rPr lang="en-US" altLang="zh-CN" sz="2200" dirty="0"/>
              <a:t>. </a:t>
            </a:r>
            <a:r>
              <a:rPr lang="zh-CN" altLang="en-US" sz="2200" dirty="0"/>
              <a:t>在研究开始前，研究方案必须提交给相关的研究伦理委员会进行考量、评论、指导和批准。该委员会的运作过程必须</a:t>
            </a:r>
            <a:r>
              <a:rPr lang="zh-CN" altLang="en-US" sz="2200" dirty="0">
                <a:solidFill>
                  <a:srgbClr val="0070C0"/>
                </a:solidFill>
              </a:rPr>
              <a:t>透明</a:t>
            </a:r>
            <a:r>
              <a:rPr lang="zh-CN" altLang="en-US" sz="2200" dirty="0"/>
              <a:t>，必须</a:t>
            </a:r>
            <a:r>
              <a:rPr lang="zh-CN" altLang="en-US" sz="2200" dirty="0">
                <a:solidFill>
                  <a:srgbClr val="0070C0"/>
                </a:solidFill>
              </a:rPr>
              <a:t>独立</a:t>
            </a:r>
            <a:r>
              <a:rPr lang="zh-CN" altLang="en-US" sz="2200" dirty="0"/>
              <a:t>于研究者、资助者和任何其他不当影响，必须具有相应</a:t>
            </a:r>
            <a:r>
              <a:rPr lang="zh-CN" altLang="en-US" sz="2200" dirty="0">
                <a:solidFill>
                  <a:srgbClr val="0070C0"/>
                </a:solidFill>
              </a:rPr>
              <a:t>资质</a:t>
            </a:r>
            <a:r>
              <a:rPr lang="zh-CN" altLang="en-US" sz="2200" dirty="0"/>
              <a:t>。该委员会必须考虑研究实施</a:t>
            </a:r>
            <a:r>
              <a:rPr lang="zh-CN" altLang="en-US" sz="2200" dirty="0">
                <a:solidFill>
                  <a:srgbClr val="0070C0"/>
                </a:solidFill>
              </a:rPr>
              <a:t>所在国</a:t>
            </a:r>
            <a:r>
              <a:rPr lang="zh-CN" altLang="en-US" sz="2200" dirty="0"/>
              <a:t>的法律和条例，以及相应的</a:t>
            </a:r>
            <a:r>
              <a:rPr lang="zh-CN" altLang="en-US" sz="2200" dirty="0">
                <a:solidFill>
                  <a:srgbClr val="0070C0"/>
                </a:solidFill>
              </a:rPr>
              <a:t>国际</a:t>
            </a:r>
            <a:r>
              <a:rPr lang="zh-CN" altLang="en-US" sz="2200" dirty="0"/>
              <a:t>规范或标准，但不得削弱或取消任何本宣言提出的对研究受试者的保护。</a:t>
            </a:r>
          </a:p>
          <a:p>
            <a:r>
              <a:rPr lang="zh-CN" altLang="en-US" sz="2200" dirty="0"/>
              <a:t>委员会必须有监测正在进行的研究的权利。研究者必须向该委员会提供监测信息，尤其是任何有关严重不良事件的信息。没有委员会的考量和批准，研究方案不得更改。研究结束后，研究者必须向委员会提交包含研究结果和结论摘要的最终报告。</a:t>
            </a:r>
          </a:p>
          <a:p>
            <a:endParaRPr lang="zh-CN" altLang="en-US"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279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A10CBC95-6BE9-4143-8F6E-22CAA79D77A3}"/>
              </a:ext>
            </a:extLst>
          </p:cNvPr>
          <p:cNvSpPr>
            <a:spLocks noGrp="1"/>
          </p:cNvSpPr>
          <p:nvPr>
            <p:ph type="title"/>
          </p:nvPr>
        </p:nvSpPr>
        <p:spPr>
          <a:xfrm>
            <a:off x="1043631" y="809898"/>
            <a:ext cx="9942716" cy="1554480"/>
          </a:xfrm>
        </p:spPr>
        <p:txBody>
          <a:bodyPr anchor="ctr">
            <a:normAutofit/>
          </a:bodyPr>
          <a:lstStyle/>
          <a:p>
            <a:r>
              <a:rPr lang="zh-CN" altLang="en-US" sz="4800"/>
              <a:t>伦理委员会的组成</a:t>
            </a:r>
          </a:p>
        </p:txBody>
      </p:sp>
      <p:sp>
        <p:nvSpPr>
          <p:cNvPr id="3" name="内容占位符 2">
            <a:extLst>
              <a:ext uri="{FF2B5EF4-FFF2-40B4-BE49-F238E27FC236}">
                <a16:creationId xmlns:a16="http://schemas.microsoft.com/office/drawing/2014/main" id="{4AA83CBD-7E8A-4E48-B333-19D787B4FE57}"/>
              </a:ext>
            </a:extLst>
          </p:cNvPr>
          <p:cNvSpPr>
            <a:spLocks noGrp="1"/>
          </p:cNvSpPr>
          <p:nvPr>
            <p:ph idx="1"/>
          </p:nvPr>
        </p:nvSpPr>
        <p:spPr>
          <a:xfrm>
            <a:off x="1045028" y="3017522"/>
            <a:ext cx="9941319" cy="3124658"/>
          </a:xfrm>
        </p:spPr>
        <p:txBody>
          <a:bodyPr anchor="ctr">
            <a:normAutofit/>
          </a:bodyPr>
          <a:lstStyle/>
          <a:p>
            <a:r>
              <a:rPr lang="zh-CN" altLang="en-US" sz="1700" dirty="0"/>
              <a:t>美国：至少</a:t>
            </a:r>
            <a:r>
              <a:rPr lang="en-US" altLang="zh-CN" sz="1700" dirty="0"/>
              <a:t>5</a:t>
            </a:r>
            <a:r>
              <a:rPr lang="zh-CN" altLang="en-US" sz="1700" dirty="0"/>
              <a:t>人组成，包括至少</a:t>
            </a:r>
            <a:r>
              <a:rPr lang="en-US" altLang="zh-CN" sz="1700" dirty="0"/>
              <a:t>1</a:t>
            </a:r>
            <a:r>
              <a:rPr lang="zh-CN" altLang="en-US" sz="1700" dirty="0"/>
              <a:t>名科学家，至少</a:t>
            </a:r>
            <a:r>
              <a:rPr lang="en-US" altLang="zh-CN" sz="1700" dirty="0"/>
              <a:t>1</a:t>
            </a:r>
            <a:r>
              <a:rPr lang="zh-CN" altLang="en-US" sz="1700" dirty="0"/>
              <a:t>名非科学家，至少</a:t>
            </a:r>
            <a:r>
              <a:rPr lang="en-US" altLang="zh-CN" sz="1700" dirty="0"/>
              <a:t>1</a:t>
            </a:r>
            <a:r>
              <a:rPr lang="zh-CN" altLang="en-US" sz="1700" dirty="0"/>
              <a:t>名与机构无利益关系的人士。包括熟悉法律和行业的人。</a:t>
            </a:r>
            <a:endParaRPr lang="en-US" altLang="zh-CN" sz="1700" dirty="0"/>
          </a:p>
          <a:p>
            <a:r>
              <a:rPr lang="zh-CN" altLang="en-US" sz="1700" dirty="0"/>
              <a:t>欧盟：</a:t>
            </a:r>
            <a:r>
              <a:rPr lang="en-US" altLang="zh-CN" sz="1700" dirty="0"/>
              <a:t>2</a:t>
            </a:r>
            <a:r>
              <a:rPr lang="zh-CN" altLang="en-US" sz="1700" dirty="0"/>
              <a:t>名有经验的非本机构的执业医师；</a:t>
            </a:r>
            <a:r>
              <a:rPr lang="en-US" altLang="zh-CN" sz="1700" dirty="0"/>
              <a:t>1</a:t>
            </a:r>
            <a:r>
              <a:rPr lang="zh-CN" altLang="en-US" sz="1700" dirty="0"/>
              <a:t>名外行（</a:t>
            </a:r>
            <a:r>
              <a:rPr lang="en-US" altLang="zh-CN" sz="1700" dirty="0"/>
              <a:t>lay person</a:t>
            </a:r>
            <a:r>
              <a:rPr lang="zh-CN" altLang="en-US" sz="1700" dirty="0"/>
              <a:t>）；</a:t>
            </a:r>
            <a:r>
              <a:rPr lang="en-US" altLang="zh-CN" sz="1700" dirty="0"/>
              <a:t>1</a:t>
            </a:r>
            <a:r>
              <a:rPr lang="zh-CN" altLang="en-US" sz="1700" dirty="0"/>
              <a:t>名律师；和</a:t>
            </a:r>
            <a:r>
              <a:rPr lang="en-US" altLang="zh-CN" sz="1700" dirty="0"/>
              <a:t>1</a:t>
            </a:r>
            <a:r>
              <a:rPr lang="zh-CN" altLang="en-US" sz="1700" dirty="0"/>
              <a:t>名医疗辅助人员（护士或药剂师等）。包括不同年龄段的男性和女性，反应当地社区的文化构成。</a:t>
            </a:r>
            <a:endParaRPr lang="en-US" altLang="zh-CN" sz="1700" dirty="0"/>
          </a:p>
          <a:p>
            <a:r>
              <a:rPr lang="zh-CN" altLang="en-US" sz="1700" dirty="0">
                <a:hlinkClick r:id="rId2"/>
              </a:rPr>
              <a:t>中国</a:t>
            </a:r>
            <a:r>
              <a:rPr lang="zh-CN" altLang="en-US" sz="1700" dirty="0"/>
              <a:t>：</a:t>
            </a:r>
            <a:r>
              <a:rPr lang="zh-CN" altLang="en-US" sz="1700" b="0" i="0" dirty="0">
                <a:effectLst/>
                <a:latin typeface="-apple-system"/>
              </a:rPr>
              <a:t>包括医药领域、研究方法学、伦理学、法学等领域的专家学者，应该有一名不属于本机构且与项目研究人员无密切关系的委员。人数不少于</a:t>
            </a:r>
            <a:r>
              <a:rPr lang="en-US" altLang="zh-CN" sz="1700" b="0" i="0" dirty="0">
                <a:effectLst/>
                <a:latin typeface="-apple-system"/>
              </a:rPr>
              <a:t>7</a:t>
            </a:r>
            <a:r>
              <a:rPr lang="zh-CN" altLang="en-US" sz="1700" b="0" i="0" dirty="0">
                <a:effectLst/>
                <a:latin typeface="-apple-system"/>
              </a:rPr>
              <a:t>名。</a:t>
            </a:r>
            <a:endParaRPr lang="en-US" altLang="zh-CN" sz="1700" b="0" i="0" dirty="0">
              <a:effectLst/>
              <a:latin typeface="-apple-system"/>
            </a:endParaRPr>
          </a:p>
          <a:p>
            <a:pPr lvl="1"/>
            <a:r>
              <a:rPr lang="zh-CN" altLang="en-US" sz="1700" dirty="0"/>
              <a:t>委员在开始工作之前，经过科研伦理的基本专业培训并获得省级或以上级别的科研伦理培训证书；</a:t>
            </a:r>
          </a:p>
          <a:p>
            <a:pPr lvl="1"/>
            <a:r>
              <a:rPr lang="zh-CN" altLang="en-US" sz="1700" dirty="0"/>
              <a:t>参加药物临床试验审查的委员应按照要求获得国家药监局认可的</a:t>
            </a:r>
            <a:r>
              <a:rPr lang="en-US" altLang="zh-CN" sz="1700" dirty="0"/>
              <a:t>GCP</a:t>
            </a:r>
            <a:r>
              <a:rPr lang="zh-CN" altLang="en-US" sz="1700" dirty="0"/>
              <a:t>培训证书；</a:t>
            </a:r>
          </a:p>
          <a:p>
            <a:pPr lvl="1"/>
            <a:r>
              <a:rPr lang="zh-CN" altLang="en-US" sz="1700" dirty="0"/>
              <a:t>每</a:t>
            </a:r>
            <a:r>
              <a:rPr lang="en-US" altLang="zh-CN" sz="1700" dirty="0"/>
              <a:t>2</a:t>
            </a:r>
            <a:r>
              <a:rPr lang="zh-CN" altLang="en-US" sz="1700" dirty="0"/>
              <a:t>年至少参加一次省级以上（含省级）科研伦理专题培训并获得培训证书。</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125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 name="标题 1">
            <a:extLst>
              <a:ext uri="{FF2B5EF4-FFF2-40B4-BE49-F238E27FC236}">
                <a16:creationId xmlns:a16="http://schemas.microsoft.com/office/drawing/2014/main" id="{5A7B7A99-B897-4281-866E-F0F3C87CB3B9}"/>
              </a:ext>
            </a:extLst>
          </p:cNvPr>
          <p:cNvSpPr>
            <a:spLocks noGrp="1"/>
          </p:cNvSpPr>
          <p:nvPr>
            <p:ph type="title"/>
          </p:nvPr>
        </p:nvSpPr>
        <p:spPr>
          <a:xfrm>
            <a:off x="1116498" y="655128"/>
            <a:ext cx="4613919" cy="1499616"/>
          </a:xfrm>
        </p:spPr>
        <p:txBody>
          <a:bodyPr vert="horz" lIns="91440" tIns="45720" rIns="91440" bIns="45720" rtlCol="0" anchor="b">
            <a:normAutofit/>
          </a:bodyPr>
          <a:lstStyle/>
          <a:p>
            <a:r>
              <a:rPr lang="zh-CN" altLang="en-US" sz="4200"/>
              <a:t>不能让伦理委员会形同虚设</a:t>
            </a:r>
          </a:p>
        </p:txBody>
      </p:sp>
      <p:sp>
        <p:nvSpPr>
          <p:cNvPr id="73" name="Rectangle 7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75" name="Group 74">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76"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7"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8"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9"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0"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1"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2"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3"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4"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5"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6"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7"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8"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9"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0"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1"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2"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3"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4"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5"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7" name="图片 6">
            <a:extLst>
              <a:ext uri="{FF2B5EF4-FFF2-40B4-BE49-F238E27FC236}">
                <a16:creationId xmlns:a16="http://schemas.microsoft.com/office/drawing/2014/main" id="{27EC009E-DC77-4227-8BE6-E09A2237BBB2}"/>
              </a:ext>
            </a:extLst>
          </p:cNvPr>
          <p:cNvPicPr>
            <a:picLocks noChangeAspect="1"/>
          </p:cNvPicPr>
          <p:nvPr/>
        </p:nvPicPr>
        <p:blipFill>
          <a:blip r:embed="rId2"/>
          <a:stretch>
            <a:fillRect/>
          </a:stretch>
        </p:blipFill>
        <p:spPr>
          <a:xfrm>
            <a:off x="6679764" y="95044"/>
            <a:ext cx="5187088" cy="3086319"/>
          </a:xfrm>
          <a:prstGeom prst="rect">
            <a:avLst/>
          </a:prstGeom>
        </p:spPr>
      </p:pic>
      <p:sp>
        <p:nvSpPr>
          <p:cNvPr id="97" name="Rectangle 9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026" name="Picture 2" descr="究竟是谁通过的“基因编辑婴儿”伦理审查？">
            <a:hlinkClick r:id="rId3"/>
            <a:extLst>
              <a:ext uri="{FF2B5EF4-FFF2-40B4-BE49-F238E27FC236}">
                <a16:creationId xmlns:a16="http://schemas.microsoft.com/office/drawing/2014/main" id="{1997F639-1DE7-4254-9A0B-BE4A26AE76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8729"/>
          <a:stretch/>
        </p:blipFill>
        <p:spPr bwMode="auto">
          <a:xfrm>
            <a:off x="749204" y="3490689"/>
            <a:ext cx="5586942" cy="310594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hlinkClick r:id="rId5"/>
            <a:extLst>
              <a:ext uri="{FF2B5EF4-FFF2-40B4-BE49-F238E27FC236}">
                <a16:creationId xmlns:a16="http://schemas.microsoft.com/office/drawing/2014/main" id="{04E109EE-38B3-4AFC-A5A9-F13E6C0D9F91}"/>
              </a:ext>
            </a:extLst>
          </p:cNvPr>
          <p:cNvPicPr>
            <a:picLocks noChangeAspect="1"/>
          </p:cNvPicPr>
          <p:nvPr/>
        </p:nvPicPr>
        <p:blipFill>
          <a:blip r:embed="rId6"/>
          <a:stretch>
            <a:fillRect/>
          </a:stretch>
        </p:blipFill>
        <p:spPr>
          <a:xfrm>
            <a:off x="6625333" y="3315854"/>
            <a:ext cx="5295951" cy="3455611"/>
          </a:xfrm>
          <a:prstGeom prst="rect">
            <a:avLst/>
          </a:prstGeom>
        </p:spPr>
      </p:pic>
    </p:spTree>
    <p:extLst>
      <p:ext uri="{BB962C8B-B14F-4D97-AF65-F5344CB8AC3E}">
        <p14:creationId xmlns:p14="http://schemas.microsoft.com/office/powerpoint/2010/main" val="2430063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7D974C-871D-40E7-92FF-2393D3C0E438}"/>
              </a:ext>
            </a:extLst>
          </p:cNvPr>
          <p:cNvSpPr>
            <a:spLocks noGrp="1"/>
          </p:cNvSpPr>
          <p:nvPr>
            <p:ph type="title"/>
          </p:nvPr>
        </p:nvSpPr>
        <p:spPr>
          <a:xfrm>
            <a:off x="1653363" y="365760"/>
            <a:ext cx="9367203" cy="1188720"/>
          </a:xfrm>
        </p:spPr>
        <p:txBody>
          <a:bodyPr>
            <a:normAutofit/>
          </a:bodyPr>
          <a:lstStyle/>
          <a:p>
            <a:r>
              <a:rPr lang="zh-CN" altLang="en-US" sz="4100"/>
              <a:t>负责任创新</a:t>
            </a:r>
            <a:r>
              <a:rPr lang="zh-CN" altLang="en-US" sz="4100">
                <a:effectLst/>
              </a:rPr>
              <a:t>（</a:t>
            </a:r>
            <a:r>
              <a:rPr lang="en-US" altLang="zh-CN" sz="4100">
                <a:effectLst/>
              </a:rPr>
              <a:t>Responsible Innovation</a:t>
            </a:r>
            <a:r>
              <a:rPr lang="zh-CN" altLang="en-US" sz="4100">
                <a:effectLst/>
              </a:rPr>
              <a:t>，</a:t>
            </a:r>
            <a:r>
              <a:rPr lang="en-US" altLang="zh-CN" sz="4100">
                <a:effectLst/>
              </a:rPr>
              <a:t>RI</a:t>
            </a:r>
            <a:r>
              <a:rPr lang="zh-CN" altLang="en-US" sz="4100">
                <a:effectLst/>
              </a:rPr>
              <a:t>）</a:t>
            </a:r>
            <a:endParaRPr lang="zh-CN" altLang="en-US" sz="4100"/>
          </a:p>
        </p:txBody>
      </p:sp>
      <p:sp>
        <p:nvSpPr>
          <p:cNvPr id="20"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内容占位符 2">
            <a:extLst>
              <a:ext uri="{FF2B5EF4-FFF2-40B4-BE49-F238E27FC236}">
                <a16:creationId xmlns:a16="http://schemas.microsoft.com/office/drawing/2014/main" id="{905D8264-7170-4D06-98B7-9907F1BE930E}"/>
              </a:ext>
            </a:extLst>
          </p:cNvPr>
          <p:cNvSpPr>
            <a:spLocks noGrp="1"/>
          </p:cNvSpPr>
          <p:nvPr>
            <p:ph idx="1"/>
          </p:nvPr>
        </p:nvSpPr>
        <p:spPr>
          <a:xfrm>
            <a:off x="1653363" y="2176272"/>
            <a:ext cx="9367204" cy="4041648"/>
          </a:xfrm>
        </p:spPr>
        <p:txBody>
          <a:bodyPr anchor="t">
            <a:normAutofit/>
          </a:bodyPr>
          <a:lstStyle/>
          <a:p>
            <a:r>
              <a:rPr lang="zh-CN" altLang="en-US" sz="2400" dirty="0"/>
              <a:t>德国学者</a:t>
            </a:r>
            <a:r>
              <a:rPr lang="en-US" altLang="zh-CN" sz="2400" dirty="0"/>
              <a:t>2003</a:t>
            </a:r>
            <a:r>
              <a:rPr lang="zh-CN" altLang="en-US" sz="2400" dirty="0"/>
              <a:t>年提出，</a:t>
            </a:r>
            <a:r>
              <a:rPr lang="en-US" altLang="zh-CN" sz="2400" dirty="0"/>
              <a:t>2010</a:t>
            </a:r>
            <a:r>
              <a:rPr lang="zh-CN" altLang="en-US" sz="2400" dirty="0"/>
              <a:t>年后流行，被“欧盟框架计划”提倡。</a:t>
            </a:r>
            <a:endParaRPr lang="en-US" altLang="zh-CN" sz="2400" dirty="0"/>
          </a:p>
          <a:p>
            <a:r>
              <a:rPr lang="zh-CN" altLang="en-US" sz="2400" dirty="0"/>
              <a:t>强调关注技术创新的伦理、社会后果，主张</a:t>
            </a:r>
            <a:r>
              <a:rPr lang="zh-CN" altLang="en-US" sz="2400" b="1" dirty="0">
                <a:solidFill>
                  <a:srgbClr val="0070C0"/>
                </a:solidFill>
              </a:rPr>
              <a:t>公众应在创新早期阶段介入</a:t>
            </a:r>
            <a:r>
              <a:rPr lang="zh-CN" altLang="en-US" sz="2400" dirty="0"/>
              <a:t>。</a:t>
            </a:r>
            <a:endParaRPr lang="en-US" altLang="zh-CN" sz="2400" dirty="0"/>
          </a:p>
          <a:p>
            <a:endParaRPr lang="en-US" altLang="zh-CN" sz="2400" dirty="0"/>
          </a:p>
          <a:p>
            <a:r>
              <a:rPr lang="zh-CN" altLang="en-US" sz="2400" dirty="0"/>
              <a:t>局限性：目前更像口号而缺乏实质约束，概念模糊且观念陈旧</a:t>
            </a:r>
            <a:endParaRPr lang="en-US" altLang="zh-CN" sz="2400" dirty="0"/>
          </a:p>
          <a:p>
            <a:r>
              <a:rPr lang="zh-CN" altLang="en-US" sz="2400" dirty="0"/>
              <a:t>积极意义：类似“可持续发展”打破唯发展论，“负责任创新”打破唯创新论，创新未必一定是好事。</a:t>
            </a:r>
            <a:endParaRPr lang="en-US" altLang="zh-CN" sz="2400" dirty="0"/>
          </a:p>
          <a:p>
            <a:endParaRPr lang="zh-CN" altLang="en-US" sz="2400" dirty="0"/>
          </a:p>
        </p:txBody>
      </p:sp>
    </p:spTree>
    <p:extLst>
      <p:ext uri="{BB962C8B-B14F-4D97-AF65-F5344CB8AC3E}">
        <p14:creationId xmlns:p14="http://schemas.microsoft.com/office/powerpoint/2010/main" val="359204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标题 1">
            <a:extLst>
              <a:ext uri="{FF2B5EF4-FFF2-40B4-BE49-F238E27FC236}">
                <a16:creationId xmlns:a16="http://schemas.microsoft.com/office/drawing/2014/main" id="{2AAF64AE-A022-6C72-467B-2368F5F6CAF6}"/>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zh-CN" altLang="en-US" sz="7200" kern="1200">
                <a:solidFill>
                  <a:schemeClr val="tx1"/>
                </a:solidFill>
                <a:latin typeface="+mj-lt"/>
                <a:ea typeface="+mj-ea"/>
                <a:cs typeface="+mj-cs"/>
              </a:rPr>
              <a:t>谢谢</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5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98EB9BCD-D879-2935-56A4-588B5B5D40EA}"/>
              </a:ext>
            </a:extLst>
          </p:cNvPr>
          <p:cNvSpPr>
            <a:spLocks noGrp="1"/>
          </p:cNvSpPr>
          <p:nvPr>
            <p:ph type="title"/>
          </p:nvPr>
        </p:nvSpPr>
        <p:spPr>
          <a:xfrm>
            <a:off x="1000452" y="1610024"/>
            <a:ext cx="3058621" cy="1457002"/>
          </a:xfrm>
        </p:spPr>
        <p:txBody>
          <a:bodyPr anchor="b">
            <a:normAutofit/>
          </a:bodyPr>
          <a:lstStyle/>
          <a:p>
            <a:r>
              <a:rPr lang="zh-CN" altLang="en-US" sz="4000" dirty="0"/>
              <a:t>粒子加速器</a:t>
            </a:r>
          </a:p>
        </p:txBody>
      </p:sp>
      <p:grpSp>
        <p:nvGrpSpPr>
          <p:cNvPr id="2069" name="Group 2058">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2060"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61"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内容占位符 2">
            <a:extLst>
              <a:ext uri="{FF2B5EF4-FFF2-40B4-BE49-F238E27FC236}">
                <a16:creationId xmlns:a16="http://schemas.microsoft.com/office/drawing/2014/main" id="{15396FD9-D976-F2E8-B687-6A0FFE9E7DAA}"/>
              </a:ext>
            </a:extLst>
          </p:cNvPr>
          <p:cNvSpPr>
            <a:spLocks noGrp="1"/>
          </p:cNvSpPr>
          <p:nvPr>
            <p:ph idx="1"/>
          </p:nvPr>
        </p:nvSpPr>
        <p:spPr>
          <a:xfrm>
            <a:off x="1000450" y="3067026"/>
            <a:ext cx="3058623" cy="3272324"/>
          </a:xfrm>
        </p:spPr>
        <p:txBody>
          <a:bodyPr anchor="t">
            <a:normAutofit/>
          </a:bodyPr>
          <a:lstStyle/>
          <a:p>
            <a:r>
              <a:rPr lang="zh-CN" altLang="en-US" sz="2000" dirty="0"/>
              <a:t>回旋加速器</a:t>
            </a:r>
            <a:endParaRPr lang="en-US" altLang="zh-CN" sz="2000" dirty="0"/>
          </a:p>
          <a:p>
            <a:pPr lvl="1"/>
            <a:r>
              <a:rPr lang="zh-CN" altLang="en-US" sz="1600" dirty="0"/>
              <a:t>劳伦斯</a:t>
            </a:r>
            <a:r>
              <a:rPr lang="en-US" altLang="zh-CN" sz="1600" dirty="0"/>
              <a:t>1929</a:t>
            </a:r>
            <a:r>
              <a:rPr lang="zh-CN" altLang="en-US" sz="1600" dirty="0"/>
              <a:t>年提出、</a:t>
            </a:r>
            <a:r>
              <a:rPr lang="en-US" altLang="zh-CN" sz="1600" dirty="0"/>
              <a:t>1930</a:t>
            </a:r>
            <a:r>
              <a:rPr lang="zh-CN" altLang="en-US" sz="1600" dirty="0"/>
              <a:t>年代兴建，</a:t>
            </a:r>
            <a:r>
              <a:rPr lang="en-US" altLang="zh-CN" sz="1600" dirty="0"/>
              <a:t>1939</a:t>
            </a:r>
            <a:r>
              <a:rPr lang="zh-CN" altLang="en-US" sz="1600" dirty="0"/>
              <a:t>年诺贝尔奖。</a:t>
            </a:r>
            <a:endParaRPr lang="en-US" altLang="zh-CN" sz="1600" dirty="0"/>
          </a:p>
          <a:p>
            <a:pPr lvl="1"/>
            <a:r>
              <a:rPr lang="zh-CN" altLang="en-US" sz="1600" dirty="0"/>
              <a:t>参与曼哈顿计划，提取铀</a:t>
            </a:r>
            <a:r>
              <a:rPr lang="en-US" altLang="zh-CN" sz="1600" dirty="0"/>
              <a:t>-235</a:t>
            </a:r>
          </a:p>
          <a:p>
            <a:r>
              <a:rPr lang="en-US" altLang="zh-CN" sz="2000" dirty="0"/>
              <a:t>LHC</a:t>
            </a:r>
            <a:r>
              <a:rPr lang="zh-CN" altLang="en-US" sz="2000" dirty="0"/>
              <a:t>（大型强子对撞器）</a:t>
            </a:r>
            <a:endParaRPr lang="en-US" altLang="zh-CN" sz="2000" dirty="0"/>
          </a:p>
          <a:p>
            <a:pPr lvl="1"/>
            <a:r>
              <a:rPr lang="en-US" altLang="zh-CN" sz="1600" dirty="0"/>
              <a:t>34</a:t>
            </a:r>
            <a:r>
              <a:rPr lang="zh-CN" altLang="en-US" sz="1600" dirty="0"/>
              <a:t>个国家</a:t>
            </a:r>
            <a:r>
              <a:rPr lang="en-US" altLang="zh-CN" sz="1600" dirty="0"/>
              <a:t>2000</a:t>
            </a:r>
            <a:r>
              <a:rPr lang="zh-CN" altLang="en-US" sz="1600" dirty="0"/>
              <a:t>多物理学家合作</a:t>
            </a:r>
            <a:endParaRPr lang="en-US" altLang="zh-CN" sz="1600" dirty="0"/>
          </a:p>
          <a:p>
            <a:pPr lvl="1"/>
            <a:r>
              <a:rPr lang="zh-CN" altLang="en-US" sz="1600" dirty="0"/>
              <a:t>周长</a:t>
            </a:r>
            <a:r>
              <a:rPr lang="en-US" altLang="zh-CN" sz="1600" dirty="0"/>
              <a:t>27</a:t>
            </a:r>
            <a:r>
              <a:rPr lang="zh-CN" altLang="en-US" sz="1600" dirty="0"/>
              <a:t>公里最深</a:t>
            </a:r>
            <a:r>
              <a:rPr lang="en-US" altLang="zh-CN" sz="1600" dirty="0"/>
              <a:t>175</a:t>
            </a:r>
            <a:r>
              <a:rPr lang="zh-CN" altLang="en-US" sz="1600" dirty="0"/>
              <a:t>米的隧道</a:t>
            </a:r>
          </a:p>
        </p:txBody>
      </p:sp>
      <p:pic>
        <p:nvPicPr>
          <p:cNvPr id="2052" name="Picture 4">
            <a:hlinkClick r:id="rId2"/>
            <a:extLst>
              <a:ext uri="{FF2B5EF4-FFF2-40B4-BE49-F238E27FC236}">
                <a16:creationId xmlns:a16="http://schemas.microsoft.com/office/drawing/2014/main" id="{30E66CDC-91AF-4237-6971-3C3D7C4935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02" r="-3" b="4634"/>
          <a:stretch/>
        </p:blipFill>
        <p:spPr bwMode="auto">
          <a:xfrm>
            <a:off x="4636963" y="1"/>
            <a:ext cx="373179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hlinkClick r:id="rId4"/>
            <a:extLst>
              <a:ext uri="{FF2B5EF4-FFF2-40B4-BE49-F238E27FC236}">
                <a16:creationId xmlns:a16="http://schemas.microsoft.com/office/drawing/2014/main" id="{5B418C40-6887-4780-00E6-2B94DD9BB7B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17" r="6467" b="2"/>
          <a:stretch/>
        </p:blipFill>
        <p:spPr bwMode="auto">
          <a:xfrm>
            <a:off x="8460201" y="10"/>
            <a:ext cx="373179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CBE50A9-ED81-2400-557B-D8A88D554F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964" r="-2" b="2384"/>
          <a:stretch/>
        </p:blipFill>
        <p:spPr bwMode="auto">
          <a:xfrm>
            <a:off x="4639055" y="3474720"/>
            <a:ext cx="7552944"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93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图片 4" descr="餐厅的厨房&#10;&#10;描述已自动生成">
            <a:extLst>
              <a:ext uri="{FF2B5EF4-FFF2-40B4-BE49-F238E27FC236}">
                <a16:creationId xmlns:a16="http://schemas.microsoft.com/office/drawing/2014/main" id="{B33E5A8B-E1FE-4E76-0D5F-1B28DD83BFB5}"/>
              </a:ext>
            </a:extLst>
          </p:cNvPr>
          <p:cNvPicPr>
            <a:picLocks noChangeAspect="1"/>
          </p:cNvPicPr>
          <p:nvPr/>
        </p:nvPicPr>
        <p:blipFill rotWithShape="1">
          <a:blip r:embed="rId2">
            <a:extLst>
              <a:ext uri="{28A0092B-C50C-407E-A947-70E740481C1C}">
                <a14:useLocalDpi xmlns:a14="http://schemas.microsoft.com/office/drawing/2010/main" val="0"/>
              </a:ext>
            </a:extLst>
          </a:blip>
          <a:srcRect l="7642" r="-1" b="-1"/>
          <a:stretch/>
        </p:blipFill>
        <p:spPr>
          <a:xfrm>
            <a:off x="939800" y="2022475"/>
            <a:ext cx="6864350" cy="4154488"/>
          </a:xfrm>
          <a:prstGeom prst="rect">
            <a:avLst/>
          </a:prstGeom>
        </p:spPr>
      </p:pic>
      <p:pic>
        <p:nvPicPr>
          <p:cNvPr id="7" name="图片 6" descr="文本&#10;&#10;描述已自动生成">
            <a:extLst>
              <a:ext uri="{FF2B5EF4-FFF2-40B4-BE49-F238E27FC236}">
                <a16:creationId xmlns:a16="http://schemas.microsoft.com/office/drawing/2014/main" id="{6F5C9860-9F8E-668B-44D0-0171AC96FD5A}"/>
              </a:ext>
            </a:extLst>
          </p:cNvPr>
          <p:cNvPicPr>
            <a:picLocks noChangeAspect="1"/>
          </p:cNvPicPr>
          <p:nvPr/>
        </p:nvPicPr>
        <p:blipFill rotWithShape="1">
          <a:blip r:embed="rId3">
            <a:extLst>
              <a:ext uri="{28A0092B-C50C-407E-A947-70E740481C1C}">
                <a14:useLocalDpi xmlns:a14="http://schemas.microsoft.com/office/drawing/2010/main" val="0"/>
              </a:ext>
            </a:extLst>
          </a:blip>
          <a:srcRect r="-1" b="15816"/>
          <a:stretch/>
        </p:blipFill>
        <p:spPr>
          <a:xfrm>
            <a:off x="7874000" y="2022475"/>
            <a:ext cx="3378200" cy="4154488"/>
          </a:xfrm>
          <a:prstGeom prst="rect">
            <a:avLst/>
          </a:prstGeom>
        </p:spPr>
      </p:pic>
      <p:sp>
        <p:nvSpPr>
          <p:cNvPr id="2" name="标题 1">
            <a:extLst>
              <a:ext uri="{FF2B5EF4-FFF2-40B4-BE49-F238E27FC236}">
                <a16:creationId xmlns:a16="http://schemas.microsoft.com/office/drawing/2014/main" id="{07BF6233-6760-015A-8097-93CE2FC3B9D7}"/>
              </a:ext>
            </a:extLst>
          </p:cNvPr>
          <p:cNvSpPr>
            <a:spLocks noGrp="1"/>
          </p:cNvSpPr>
          <p:nvPr>
            <p:ph type="title"/>
          </p:nvPr>
        </p:nvSpPr>
        <p:spPr>
          <a:xfrm>
            <a:off x="833002" y="365125"/>
            <a:ext cx="10520702" cy="1325563"/>
          </a:xfrm>
        </p:spPr>
        <p:txBody>
          <a:bodyPr>
            <a:normAutofit/>
          </a:bodyPr>
          <a:lstStyle/>
          <a:p>
            <a:r>
              <a:rPr lang="zh-CN" altLang="en-US"/>
              <a:t>小科学→大科学</a:t>
            </a:r>
          </a:p>
        </p:txBody>
      </p:sp>
    </p:spTree>
    <p:extLst>
      <p:ext uri="{BB962C8B-B14F-4D97-AF65-F5344CB8AC3E}">
        <p14:creationId xmlns:p14="http://schemas.microsoft.com/office/powerpoint/2010/main" val="19172271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6A05B2-C8BF-7EE5-4213-87CE2A613FD4}"/>
              </a:ext>
            </a:extLst>
          </p:cNvPr>
          <p:cNvSpPr>
            <a:spLocks noGrp="1"/>
          </p:cNvSpPr>
          <p:nvPr>
            <p:ph type="title"/>
          </p:nvPr>
        </p:nvSpPr>
        <p:spPr/>
        <p:txBody>
          <a:bodyPr/>
          <a:lstStyle/>
          <a:p>
            <a:r>
              <a:rPr lang="zh-CN" altLang="en-US" dirty="0"/>
              <a:t>纯粹科学→世俗科学</a:t>
            </a:r>
          </a:p>
        </p:txBody>
      </p:sp>
      <p:sp>
        <p:nvSpPr>
          <p:cNvPr id="3" name="内容占位符 2">
            <a:extLst>
              <a:ext uri="{FF2B5EF4-FFF2-40B4-BE49-F238E27FC236}">
                <a16:creationId xmlns:a16="http://schemas.microsoft.com/office/drawing/2014/main" id="{3D85D69B-94AA-BAFF-D40C-5ECB84F85D73}"/>
              </a:ext>
            </a:extLst>
          </p:cNvPr>
          <p:cNvSpPr>
            <a:spLocks noGrp="1"/>
          </p:cNvSpPr>
          <p:nvPr>
            <p:ph idx="1"/>
          </p:nvPr>
        </p:nvSpPr>
        <p:spPr/>
        <p:txBody>
          <a:bodyPr/>
          <a:lstStyle/>
          <a:p>
            <a:r>
              <a:rPr lang="zh-CN" altLang="en-US" dirty="0">
                <a:solidFill>
                  <a:srgbClr val="0070C0"/>
                </a:solidFill>
              </a:rPr>
              <a:t>“在小科学时代纯粹致力于自身课题研究，并口耳相传地教授学生的研究人员，现在不得不应付许多其他职责：他必须管理好筹集到的大笔资金，写课题申请报告，为各种委员会提供咨询服务，在华盛顿的国会和各执行机构的走廊上徜徉以打探消息。研究机构的领导人不仅得是科学家，而且还得是</a:t>
            </a:r>
            <a:r>
              <a:rPr lang="zh-CN" altLang="en-US" b="1" dirty="0">
                <a:solidFill>
                  <a:srgbClr val="0070C0"/>
                </a:solidFill>
              </a:rPr>
              <a:t>老板、拉拉队队长和推销员</a:t>
            </a:r>
            <a:r>
              <a:rPr lang="zh-CN" altLang="en-US" dirty="0">
                <a:solidFill>
                  <a:srgbClr val="0070C0"/>
                </a:solidFill>
              </a:rPr>
              <a:t>。”</a:t>
            </a:r>
          </a:p>
        </p:txBody>
      </p:sp>
    </p:spTree>
    <p:extLst>
      <p:ext uri="{BB962C8B-B14F-4D97-AF65-F5344CB8AC3E}">
        <p14:creationId xmlns:p14="http://schemas.microsoft.com/office/powerpoint/2010/main" val="424982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EC953-0C98-1EEE-81A7-78F662AD5E57}"/>
              </a:ext>
            </a:extLst>
          </p:cNvPr>
          <p:cNvSpPr>
            <a:spLocks noGrp="1"/>
          </p:cNvSpPr>
          <p:nvPr>
            <p:ph type="title"/>
          </p:nvPr>
        </p:nvSpPr>
        <p:spPr/>
        <p:txBody>
          <a:bodyPr/>
          <a:lstStyle/>
          <a:p>
            <a:r>
              <a:rPr lang="zh-CN" altLang="en-US" dirty="0"/>
              <a:t>科学精神</a:t>
            </a:r>
            <a:r>
              <a:rPr lang="en-US" altLang="zh-CN" dirty="0"/>
              <a:t>vs.</a:t>
            </a:r>
            <a:r>
              <a:rPr lang="zh-CN" altLang="en-US" dirty="0"/>
              <a:t>利益需求</a:t>
            </a:r>
          </a:p>
        </p:txBody>
      </p:sp>
      <p:sp>
        <p:nvSpPr>
          <p:cNvPr id="3" name="内容占位符 2">
            <a:extLst>
              <a:ext uri="{FF2B5EF4-FFF2-40B4-BE49-F238E27FC236}">
                <a16:creationId xmlns:a16="http://schemas.microsoft.com/office/drawing/2014/main" id="{2168D6EE-3D30-DF83-C612-BE4B76A9C763}"/>
              </a:ext>
            </a:extLst>
          </p:cNvPr>
          <p:cNvSpPr>
            <a:spLocks noGrp="1"/>
          </p:cNvSpPr>
          <p:nvPr>
            <p:ph idx="1"/>
          </p:nvPr>
        </p:nvSpPr>
        <p:spPr/>
        <p:txBody>
          <a:bodyPr/>
          <a:lstStyle/>
          <a:p>
            <a:r>
              <a:rPr lang="zh-CN" altLang="en-US" dirty="0">
                <a:solidFill>
                  <a:srgbClr val="0070C0"/>
                </a:solidFill>
              </a:rPr>
              <a:t>亚伯拉罕</a:t>
            </a:r>
            <a:r>
              <a:rPr lang="en-US" altLang="zh-CN" dirty="0">
                <a:solidFill>
                  <a:srgbClr val="0070C0"/>
                </a:solidFill>
              </a:rPr>
              <a:t>·</a:t>
            </a:r>
            <a:r>
              <a:rPr lang="zh-CN" altLang="en-US" dirty="0">
                <a:solidFill>
                  <a:srgbClr val="0070C0"/>
                </a:solidFill>
              </a:rPr>
              <a:t>弗莱克斯纳：“眼下研究被用作生钱的源泉，大学的精神正江河日下。”</a:t>
            </a:r>
            <a:endParaRPr lang="en-US" altLang="zh-CN" dirty="0">
              <a:solidFill>
                <a:srgbClr val="0070C0"/>
              </a:solidFill>
            </a:endParaRPr>
          </a:p>
          <a:p>
            <a:endParaRPr lang="en-US" altLang="zh-CN" dirty="0"/>
          </a:p>
          <a:p>
            <a:r>
              <a:rPr lang="zh-CN" altLang="en-US" dirty="0"/>
              <a:t>慈善基金会模式（如洛克菲勒基金会）</a:t>
            </a:r>
            <a:endParaRPr lang="en-US" altLang="zh-CN" dirty="0"/>
          </a:p>
          <a:p>
            <a:pPr lvl="1"/>
            <a:r>
              <a:rPr lang="zh-CN" altLang="en-US" dirty="0"/>
              <a:t>向大学捐款、资助课题、培养人才</a:t>
            </a:r>
            <a:r>
              <a:rPr lang="en-US" altLang="zh-CN" dirty="0"/>
              <a:t>……</a:t>
            </a:r>
            <a:r>
              <a:rPr lang="zh-CN" altLang="en-US" dirty="0"/>
              <a:t>通过人脉关系等间接获利</a:t>
            </a:r>
            <a:endParaRPr lang="en-US" altLang="zh-CN" dirty="0"/>
          </a:p>
          <a:p>
            <a:pPr lvl="1"/>
            <a:endParaRPr lang="en-US" altLang="zh-CN" dirty="0"/>
          </a:p>
          <a:p>
            <a:r>
              <a:rPr lang="zh-CN" altLang="en-US" dirty="0">
                <a:solidFill>
                  <a:srgbClr val="0070C0"/>
                </a:solidFill>
              </a:rPr>
              <a:t>斯莱特写信给劳伦斯，说这项申请涉及“你的质子转圈机器</a:t>
            </a:r>
            <a:r>
              <a:rPr lang="en-US" altLang="zh-CN" dirty="0">
                <a:solidFill>
                  <a:srgbClr val="0070C0"/>
                </a:solidFill>
              </a:rPr>
              <a:t>……</a:t>
            </a:r>
            <a:r>
              <a:rPr lang="zh-CN" altLang="en-US" dirty="0">
                <a:solidFill>
                  <a:srgbClr val="0070C0"/>
                </a:solidFill>
              </a:rPr>
              <a:t>我从没想到这种东西还能申请专利，但我想无论如何你肯定想知道这件事情”。劳伦斯回复道：“我也从没想过要为手头的工作申请专利，我这样做只是应研究公司和化学基金会的迫切要求。”</a:t>
            </a:r>
          </a:p>
          <a:p>
            <a:pPr lvl="1"/>
            <a:endParaRPr lang="zh-CN" altLang="en-US" dirty="0"/>
          </a:p>
        </p:txBody>
      </p:sp>
    </p:spTree>
    <p:extLst>
      <p:ext uri="{BB962C8B-B14F-4D97-AF65-F5344CB8AC3E}">
        <p14:creationId xmlns:p14="http://schemas.microsoft.com/office/powerpoint/2010/main" val="2772767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AC0F81-325B-5367-2023-FA4BBB3AFFB7}"/>
              </a:ext>
            </a:extLst>
          </p:cNvPr>
          <p:cNvSpPr>
            <a:spLocks noGrp="1"/>
          </p:cNvSpPr>
          <p:nvPr>
            <p:ph type="title"/>
          </p:nvPr>
        </p:nvSpPr>
        <p:spPr/>
        <p:txBody>
          <a:bodyPr/>
          <a:lstStyle/>
          <a:p>
            <a:r>
              <a:rPr lang="zh-CN" altLang="en-US" dirty="0"/>
              <a:t>美国文化（实用主义）</a:t>
            </a:r>
          </a:p>
        </p:txBody>
      </p:sp>
      <p:sp>
        <p:nvSpPr>
          <p:cNvPr id="3" name="内容占位符 2">
            <a:extLst>
              <a:ext uri="{FF2B5EF4-FFF2-40B4-BE49-F238E27FC236}">
                <a16:creationId xmlns:a16="http://schemas.microsoft.com/office/drawing/2014/main" id="{D180ECE6-12A3-3CCA-C7D9-25124E919779}"/>
              </a:ext>
            </a:extLst>
          </p:cNvPr>
          <p:cNvSpPr>
            <a:spLocks noGrp="1"/>
          </p:cNvSpPr>
          <p:nvPr>
            <p:ph idx="1"/>
          </p:nvPr>
        </p:nvSpPr>
        <p:spPr/>
        <p:txBody>
          <a:bodyPr/>
          <a:lstStyle/>
          <a:p>
            <a:r>
              <a:rPr lang="zh-CN" altLang="en-US" dirty="0">
                <a:solidFill>
                  <a:srgbClr val="0070C0"/>
                </a:solidFill>
              </a:rPr>
              <a:t>他发明的这种让“物理学家、工程师和技术人员可以共同协作，来建造更大、更复杂的粒子加速器”的大实验室是</a:t>
            </a:r>
            <a:r>
              <a:rPr lang="zh-CN" altLang="en-US" b="1" dirty="0">
                <a:solidFill>
                  <a:srgbClr val="0070C0"/>
                </a:solidFill>
              </a:rPr>
              <a:t>美国独有的</a:t>
            </a:r>
            <a:r>
              <a:rPr lang="zh-CN" altLang="en-US" dirty="0">
                <a:solidFill>
                  <a:srgbClr val="0070C0"/>
                </a:solidFill>
              </a:rPr>
              <a:t>，也是独一无二的。例如，正是欧内斯特</a:t>
            </a:r>
            <a:r>
              <a:rPr lang="en-US" altLang="zh-CN" dirty="0">
                <a:solidFill>
                  <a:srgbClr val="0070C0"/>
                </a:solidFill>
              </a:rPr>
              <a:t>·</a:t>
            </a:r>
            <a:r>
              <a:rPr lang="zh-CN" altLang="en-US" dirty="0">
                <a:solidFill>
                  <a:srgbClr val="0070C0"/>
                </a:solidFill>
              </a:rPr>
              <a:t>劳伦斯，将加速器实验室的</a:t>
            </a:r>
            <a:r>
              <a:rPr lang="zh-CN" altLang="en-US" b="1" dirty="0">
                <a:solidFill>
                  <a:srgbClr val="0070C0"/>
                </a:solidFill>
              </a:rPr>
              <a:t>工程师的地位提高到与物理学家同等的地位</a:t>
            </a:r>
            <a:r>
              <a:rPr lang="zh-CN" altLang="en-US" dirty="0">
                <a:solidFill>
                  <a:srgbClr val="0070C0"/>
                </a:solidFill>
              </a:rPr>
              <a:t>。相比之下，欧洲的物理学家则“倾向于躲避工程技术上‘肮脏’的细节”。这就很好地解释了为什么欧洲在加速器技术方面会落后于美国，虽然它也可能鼓励在欧洲大陆采取一种更自由、更少约束的物理方法。</a:t>
            </a:r>
          </a:p>
        </p:txBody>
      </p:sp>
    </p:spTree>
    <p:extLst>
      <p:ext uri="{BB962C8B-B14F-4D97-AF65-F5344CB8AC3E}">
        <p14:creationId xmlns:p14="http://schemas.microsoft.com/office/powerpoint/2010/main" val="387308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DC8050-D492-C64A-2113-D17A80649A33}"/>
              </a:ext>
            </a:extLst>
          </p:cNvPr>
          <p:cNvSpPr>
            <a:spLocks noGrp="1"/>
          </p:cNvSpPr>
          <p:nvPr>
            <p:ph type="title"/>
          </p:nvPr>
        </p:nvSpPr>
        <p:spPr/>
        <p:txBody>
          <a:bodyPr/>
          <a:lstStyle/>
          <a:p>
            <a:r>
              <a:rPr lang="zh-CN" altLang="en-US" dirty="0"/>
              <a:t>过度的实用主义？</a:t>
            </a:r>
          </a:p>
        </p:txBody>
      </p:sp>
      <p:sp>
        <p:nvSpPr>
          <p:cNvPr id="3" name="内容占位符 2">
            <a:extLst>
              <a:ext uri="{FF2B5EF4-FFF2-40B4-BE49-F238E27FC236}">
                <a16:creationId xmlns:a16="http://schemas.microsoft.com/office/drawing/2014/main" id="{A26DCBEA-48B4-2568-008D-5484F549E49C}"/>
              </a:ext>
            </a:extLst>
          </p:cNvPr>
          <p:cNvSpPr>
            <a:spLocks noGrp="1"/>
          </p:cNvSpPr>
          <p:nvPr>
            <p:ph idx="1"/>
          </p:nvPr>
        </p:nvSpPr>
        <p:spPr/>
        <p:txBody>
          <a:bodyPr/>
          <a:lstStyle/>
          <a:p>
            <a:r>
              <a:rPr lang="zh-CN" altLang="en-US" dirty="0">
                <a:solidFill>
                  <a:srgbClr val="0070C0"/>
                </a:solidFill>
              </a:rPr>
              <a:t>外来访客对实验室明显缺乏科学上的远大目标这一点特别困惑。毛利斯</a:t>
            </a:r>
            <a:r>
              <a:rPr lang="en-US" altLang="zh-CN" dirty="0">
                <a:solidFill>
                  <a:srgbClr val="0070C0"/>
                </a:solidFill>
              </a:rPr>
              <a:t>·</a:t>
            </a:r>
            <a:r>
              <a:rPr lang="zh-CN" altLang="en-US" dirty="0">
                <a:solidFill>
                  <a:srgbClr val="0070C0"/>
                </a:solidFill>
              </a:rPr>
              <a:t>纳米亚斯（</a:t>
            </a:r>
            <a:r>
              <a:rPr lang="en-US" altLang="zh-CN" dirty="0">
                <a:solidFill>
                  <a:srgbClr val="0070C0"/>
                </a:solidFill>
              </a:rPr>
              <a:t>Maurice Nahmias</a:t>
            </a:r>
            <a:r>
              <a:rPr lang="zh-CN" altLang="en-US" dirty="0">
                <a:solidFill>
                  <a:srgbClr val="0070C0"/>
                </a:solidFill>
              </a:rPr>
              <a:t>）</a:t>
            </a:r>
            <a:r>
              <a:rPr lang="en-US" altLang="zh-CN" dirty="0">
                <a:solidFill>
                  <a:srgbClr val="0070C0"/>
                </a:solidFill>
              </a:rPr>
              <a:t>……</a:t>
            </a:r>
            <a:r>
              <a:rPr lang="zh-CN" altLang="en-US" dirty="0">
                <a:solidFill>
                  <a:srgbClr val="0070C0"/>
                </a:solidFill>
              </a:rPr>
              <a:t>对</a:t>
            </a:r>
            <a:r>
              <a:rPr lang="zh-CN" altLang="en-US" b="1" dirty="0">
                <a:solidFill>
                  <a:srgbClr val="0070C0"/>
                </a:solidFill>
              </a:rPr>
              <a:t>实验室专注于鉴定新的放射性同位素这等轻松工作，而放着艰辛的尖端物理研究不做</a:t>
            </a:r>
            <a:r>
              <a:rPr lang="zh-CN" altLang="en-US" dirty="0">
                <a:solidFill>
                  <a:srgbClr val="0070C0"/>
                </a:solidFill>
              </a:rPr>
              <a:t>的做法很是不屑。他嘲笑他们献身于机器的行为是“一种痴迷于工具的狂热，或者说有一种迷恋科学组合玩具游戏的后婴儿综合征”。</a:t>
            </a:r>
            <a:endParaRPr lang="en-US" altLang="zh-CN" dirty="0">
              <a:solidFill>
                <a:srgbClr val="0070C0"/>
              </a:solidFill>
            </a:endParaRPr>
          </a:p>
          <a:p>
            <a:endParaRPr lang="en-US" altLang="zh-CN" dirty="0">
              <a:solidFill>
                <a:srgbClr val="0070C0"/>
              </a:solidFill>
            </a:endParaRPr>
          </a:p>
          <a:p>
            <a:r>
              <a:rPr lang="zh-CN" altLang="en-US" dirty="0">
                <a:solidFill>
                  <a:srgbClr val="0070C0"/>
                </a:solidFill>
              </a:rPr>
              <a:t>劳伦斯：“将提高回旋加速器的性能作为首要任务，纵容了草率和疏忽的实验室工作作风”。</a:t>
            </a:r>
          </a:p>
        </p:txBody>
      </p:sp>
    </p:spTree>
    <p:extLst>
      <p:ext uri="{BB962C8B-B14F-4D97-AF65-F5344CB8AC3E}">
        <p14:creationId xmlns:p14="http://schemas.microsoft.com/office/powerpoint/2010/main" val="164085427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TotalTime>
  <Words>3858</Words>
  <Application>Microsoft Office PowerPoint</Application>
  <PresentationFormat>宽屏</PresentationFormat>
  <Paragraphs>252</Paragraphs>
  <Slides>38</Slides>
  <Notes>1</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38</vt:i4>
      </vt:variant>
    </vt:vector>
  </HeadingPairs>
  <TitlesOfParts>
    <vt:vector size="49" baseType="lpstr">
      <vt:lpstr>-apple-system</vt:lpstr>
      <vt:lpstr>PingFangSC</vt:lpstr>
      <vt:lpstr>等线</vt:lpstr>
      <vt:lpstr>等线 Light</vt:lpstr>
      <vt:lpstr>Arial</vt:lpstr>
      <vt:lpstr>Calibri</vt:lpstr>
      <vt:lpstr>Calibri Light</vt:lpstr>
      <vt:lpstr>Wingdings 2</vt:lpstr>
      <vt:lpstr>HDOfficeLightV0</vt:lpstr>
      <vt:lpstr>Office 主题​​</vt:lpstr>
      <vt:lpstr>1_Office 主题​​</vt:lpstr>
      <vt:lpstr>科学通史 14.大科学时代</vt:lpstr>
      <vt:lpstr>下周考试！</vt:lpstr>
      <vt:lpstr>20世纪：大科学时代</vt:lpstr>
      <vt:lpstr>粒子加速器</vt:lpstr>
      <vt:lpstr>小科学→大科学</vt:lpstr>
      <vt:lpstr>纯粹科学→世俗科学</vt:lpstr>
      <vt:lpstr>科学精神vs.利益需求</vt:lpstr>
      <vt:lpstr>美国文化（实用主义）</vt:lpstr>
      <vt:lpstr>过度的实用主义？</vt:lpstr>
      <vt:lpstr>技术or科学</vt:lpstr>
      <vt:lpstr>“纯粹科学”概念的由来</vt:lpstr>
      <vt:lpstr>“基础研究→技术应用→经济效益”线性模型</vt:lpstr>
      <vt:lpstr>“基础研究”概念的流行</vt:lpstr>
      <vt:lpstr>对布什的批评</vt:lpstr>
      <vt:lpstr>反思“基础→应用”线性模型</vt:lpstr>
      <vt:lpstr>从“基础—应用”到“长期—短期”之分 </vt:lpstr>
      <vt:lpstr>生命科学/生物技术为例</vt:lpstr>
      <vt:lpstr>转基因及其商业&amp;伦理</vt:lpstr>
      <vt:lpstr>转基因产品</vt:lpstr>
      <vt:lpstr>“臭名昭著”的孟山都公司</vt:lpstr>
      <vt:lpstr>基因编辑技术高速发展</vt:lpstr>
      <vt:lpstr>技术与商业新关系</vt:lpstr>
      <vt:lpstr>技术飞跃发展，但思想和公众认识滞后</vt:lpstr>
      <vt:lpstr>伦理争议</vt:lpstr>
      <vt:lpstr>滑坡者？贺建奎</vt:lpstr>
      <vt:lpstr>高调宣布：中国骄傲，历史突破</vt:lpstr>
      <vt:lpstr>相关机构大甩锅</vt:lpstr>
      <vt:lpstr>细思极恐</vt:lpstr>
      <vt:lpstr>疯狂科学家的时代？</vt:lpstr>
      <vt:lpstr>技术先行vs.伦理先行</vt:lpstr>
      <vt:lpstr>二战的教训 纽伦堡法典</vt:lpstr>
      <vt:lpstr>贝尔蒙报告</vt:lpstr>
      <vt:lpstr>细化和发展</vt:lpstr>
      <vt:lpstr>赫尔辛基宣言对伦理委员会的要求</vt:lpstr>
      <vt:lpstr>伦理委员会的组成</vt:lpstr>
      <vt:lpstr>不能让伦理委员会形同虚设</vt:lpstr>
      <vt:lpstr>负责任创新（Responsible Innovation，RI）</vt:lpstr>
      <vt:lpstr>谢谢</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技术通史（四）航海技术、实验仪器</dc:title>
  <dc:creator>翌霖 胡</dc:creator>
  <cp:lastModifiedBy>翌霖 胡</cp:lastModifiedBy>
  <cp:revision>2</cp:revision>
  <dcterms:created xsi:type="dcterms:W3CDTF">2020-10-05T11:02:54Z</dcterms:created>
  <dcterms:modified xsi:type="dcterms:W3CDTF">2023-12-26T07:09:25Z</dcterms:modified>
</cp:coreProperties>
</file>