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6" r:id="rId3"/>
    <p:sldId id="296" r:id="rId4"/>
    <p:sldId id="304" r:id="rId5"/>
    <p:sldId id="294" r:id="rId6"/>
    <p:sldId id="297" r:id="rId7"/>
    <p:sldId id="289" r:id="rId8"/>
    <p:sldId id="305" r:id="rId9"/>
    <p:sldId id="262" r:id="rId10"/>
    <p:sldId id="306" r:id="rId11"/>
    <p:sldId id="307" r:id="rId12"/>
    <p:sldId id="283" r:id="rId13"/>
    <p:sldId id="324" r:id="rId14"/>
    <p:sldId id="301" r:id="rId15"/>
    <p:sldId id="292" r:id="rId16"/>
    <p:sldId id="260" r:id="rId17"/>
    <p:sldId id="263" r:id="rId18"/>
    <p:sldId id="264" r:id="rId19"/>
    <p:sldId id="265" r:id="rId20"/>
    <p:sldId id="266" r:id="rId21"/>
    <p:sldId id="270" r:id="rId22"/>
    <p:sldId id="267" r:id="rId23"/>
    <p:sldId id="268" r:id="rId24"/>
    <p:sldId id="272" r:id="rId25"/>
    <p:sldId id="314" r:id="rId26"/>
    <p:sldId id="277" r:id="rId27"/>
    <p:sldId id="273" r:id="rId28"/>
    <p:sldId id="319" r:id="rId29"/>
    <p:sldId id="274" r:id="rId30"/>
    <p:sldId id="320" r:id="rId31"/>
    <p:sldId id="291" r:id="rId32"/>
    <p:sldId id="276" r:id="rId33"/>
    <p:sldId id="279" r:id="rId34"/>
    <p:sldId id="308" r:id="rId35"/>
    <p:sldId id="313" r:id="rId36"/>
    <p:sldId id="278" r:id="rId37"/>
    <p:sldId id="302"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C222F1-C29C-4124-A40D-C35251F0FAA7}" v="1" dt="2023-10-30T03:16:39.0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80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胡 翌霖" userId="a9a41afe759712f0" providerId="LiveId" clId="{55ED67A7-1C34-4025-B6C3-CCF5A8C15ABA}"/>
    <pc:docChg chg="undo custSel addSld delSld modSld">
      <pc:chgData name="胡 翌霖" userId="a9a41afe759712f0" providerId="LiveId" clId="{55ED67A7-1C34-4025-B6C3-CCF5A8C15ABA}" dt="2023-03-27T15:09:28.582" v="79" actId="26606"/>
      <pc:docMkLst>
        <pc:docMk/>
      </pc:docMkLst>
      <pc:sldChg chg="addSp delSp modSp mod setBg modAnim setClrOvrMap">
        <pc:chgData name="胡 翌霖" userId="a9a41afe759712f0" providerId="LiveId" clId="{55ED67A7-1C34-4025-B6C3-CCF5A8C15ABA}" dt="2023-03-27T12:56:10.311" v="9" actId="27614"/>
        <pc:sldMkLst>
          <pc:docMk/>
          <pc:sldMk cId="4150120538" sldId="256"/>
        </pc:sldMkLst>
        <pc:spChg chg="mod">
          <ac:chgData name="胡 翌霖" userId="a9a41afe759712f0" providerId="LiveId" clId="{55ED67A7-1C34-4025-B6C3-CCF5A8C15ABA}" dt="2023-03-27T12:56:02.998" v="6" actId="26606"/>
          <ac:spMkLst>
            <pc:docMk/>
            <pc:sldMk cId="4150120538" sldId="256"/>
            <ac:spMk id="2" creationId="{962DF377-7502-464D-8BF4-6E464B411027}"/>
          </ac:spMkLst>
        </pc:spChg>
        <pc:spChg chg="mod">
          <ac:chgData name="胡 翌霖" userId="a9a41afe759712f0" providerId="LiveId" clId="{55ED67A7-1C34-4025-B6C3-CCF5A8C15ABA}" dt="2023-03-27T12:56:02.998" v="6" actId="26606"/>
          <ac:spMkLst>
            <pc:docMk/>
            <pc:sldMk cId="4150120538" sldId="256"/>
            <ac:spMk id="3" creationId="{287EF427-FB65-4973-A0CD-1A5F66DAE74B}"/>
          </ac:spMkLst>
        </pc:spChg>
        <pc:spChg chg="del">
          <ac:chgData name="胡 翌霖" userId="a9a41afe759712f0" providerId="LiveId" clId="{55ED67A7-1C34-4025-B6C3-CCF5A8C15ABA}" dt="2023-03-27T12:56:02.998" v="6" actId="26606"/>
          <ac:spMkLst>
            <pc:docMk/>
            <pc:sldMk cId="4150120538" sldId="256"/>
            <ac:spMk id="1038" creationId="{87CC2527-562A-4F69-B487-4371E5B243E7}"/>
          </ac:spMkLst>
        </pc:spChg>
        <pc:spChg chg="add">
          <ac:chgData name="胡 翌霖" userId="a9a41afe759712f0" providerId="LiveId" clId="{55ED67A7-1C34-4025-B6C3-CCF5A8C15ABA}" dt="2023-03-27T12:56:02.998" v="6" actId="26606"/>
          <ac:spMkLst>
            <pc:docMk/>
            <pc:sldMk cId="4150120538" sldId="256"/>
            <ac:spMk id="1044" creationId="{71B2258F-86CA-4D4D-8270-BC05FCDEBFB3}"/>
          </ac:spMkLst>
        </pc:spChg>
        <pc:picChg chg="mod">
          <ac:chgData name="胡 翌霖" userId="a9a41afe759712f0" providerId="LiveId" clId="{55ED67A7-1C34-4025-B6C3-CCF5A8C15ABA}" dt="2023-03-27T12:56:10.311" v="9" actId="27614"/>
          <ac:picMkLst>
            <pc:docMk/>
            <pc:sldMk cId="4150120538" sldId="256"/>
            <ac:picMk id="1026" creationId="{265429E7-5552-4E24-901C-9EBAF0CB0D2E}"/>
          </ac:picMkLst>
        </pc:picChg>
        <pc:cxnChg chg="del">
          <ac:chgData name="胡 翌霖" userId="a9a41afe759712f0" providerId="LiveId" clId="{55ED67A7-1C34-4025-B6C3-CCF5A8C15ABA}" dt="2023-03-27T12:56:02.998" v="6" actId="26606"/>
          <ac:cxnSpMkLst>
            <pc:docMk/>
            <pc:sldMk cId="4150120538" sldId="256"/>
            <ac:cxnSpMk id="1039" creationId="{BCDAEC91-5BCE-4B55-9CC0-43EF94CB734B}"/>
          </ac:cxnSpMkLst>
        </pc:cxnChg>
      </pc:sldChg>
      <pc:sldChg chg="modSp mod">
        <pc:chgData name="胡 翌霖" userId="a9a41afe759712f0" providerId="LiveId" clId="{55ED67A7-1C34-4025-B6C3-CCF5A8C15ABA}" dt="2023-03-27T15:03:18.615" v="68" actId="26606"/>
        <pc:sldMkLst>
          <pc:docMk/>
          <pc:sldMk cId="1378945254" sldId="260"/>
        </pc:sldMkLst>
        <pc:graphicFrameChg chg="modGraphic">
          <ac:chgData name="胡 翌霖" userId="a9a41afe759712f0" providerId="LiveId" clId="{55ED67A7-1C34-4025-B6C3-CCF5A8C15ABA}" dt="2023-03-27T15:03:18.615" v="68" actId="26606"/>
          <ac:graphicFrameMkLst>
            <pc:docMk/>
            <pc:sldMk cId="1378945254" sldId="260"/>
            <ac:graphicFrameMk id="13" creationId="{0BD659C7-9408-4415-885F-2173C2A3A1F5}"/>
          </ac:graphicFrameMkLst>
        </pc:graphicFrameChg>
      </pc:sldChg>
      <pc:sldChg chg="addSp delSp modSp mod setClrOvrMap">
        <pc:chgData name="胡 翌霖" userId="a9a41afe759712f0" providerId="LiveId" clId="{55ED67A7-1C34-4025-B6C3-CCF5A8C15ABA}" dt="2023-03-27T15:05:52.510" v="72" actId="20577"/>
        <pc:sldMkLst>
          <pc:docMk/>
          <pc:sldMk cId="1728341747" sldId="263"/>
        </pc:sldMkLst>
        <pc:spChg chg="mod">
          <ac:chgData name="胡 翌霖" userId="a9a41afe759712f0" providerId="LiveId" clId="{55ED67A7-1C34-4025-B6C3-CCF5A8C15ABA}" dt="2023-03-27T15:05:35.072" v="70" actId="6549"/>
          <ac:spMkLst>
            <pc:docMk/>
            <pc:sldMk cId="1728341747" sldId="263"/>
            <ac:spMk id="2" creationId="{00000000-0000-0000-0000-000000000000}"/>
          </ac:spMkLst>
        </pc:spChg>
        <pc:spChg chg="del">
          <ac:chgData name="胡 翌霖" userId="a9a41afe759712f0" providerId="LiveId" clId="{55ED67A7-1C34-4025-B6C3-CCF5A8C15ABA}" dt="2023-03-27T15:05:24.596" v="69" actId="26606"/>
          <ac:spMkLst>
            <pc:docMk/>
            <pc:sldMk cId="1728341747" sldId="263"/>
            <ac:spMk id="10" creationId="{3A5B4632-C963-4296-86F0-79AA9EA5AE98}"/>
          </ac:spMkLst>
        </pc:spChg>
        <pc:spChg chg="add del">
          <ac:chgData name="胡 翌霖" userId="a9a41afe759712f0" providerId="LiveId" clId="{55ED67A7-1C34-4025-B6C3-CCF5A8C15ABA}" dt="2023-03-27T15:05:38.409" v="71" actId="26606"/>
          <ac:spMkLst>
            <pc:docMk/>
            <pc:sldMk cId="1728341747" sldId="263"/>
            <ac:spMk id="15" creationId="{9228552E-C8B1-4A80-8448-0787CE0FC704}"/>
          </ac:spMkLst>
        </pc:spChg>
        <pc:spChg chg="add">
          <ac:chgData name="胡 翌霖" userId="a9a41afe759712f0" providerId="LiveId" clId="{55ED67A7-1C34-4025-B6C3-CCF5A8C15ABA}" dt="2023-03-27T15:05:38.409" v="71" actId="26606"/>
          <ac:spMkLst>
            <pc:docMk/>
            <pc:sldMk cId="1728341747" sldId="263"/>
            <ac:spMk id="20" creationId="{9228552E-C8B1-4A80-8448-0787CE0FC704}"/>
          </ac:spMkLst>
        </pc:spChg>
        <pc:graphicFrameChg chg="mod modGraphic">
          <ac:chgData name="胡 翌霖" userId="a9a41afe759712f0" providerId="LiveId" clId="{55ED67A7-1C34-4025-B6C3-CCF5A8C15ABA}" dt="2023-03-27T15:05:52.510" v="72" actId="20577"/>
          <ac:graphicFrameMkLst>
            <pc:docMk/>
            <pc:sldMk cId="1728341747" sldId="263"/>
            <ac:graphicFrameMk id="5" creationId="{BDE29415-7A80-4E27-8B8F-EB379EEBAE29}"/>
          </ac:graphicFrameMkLst>
        </pc:graphicFrameChg>
      </pc:sldChg>
      <pc:sldChg chg="addSp delSp modSp mod">
        <pc:chgData name="胡 翌霖" userId="a9a41afe759712f0" providerId="LiveId" clId="{55ED67A7-1C34-4025-B6C3-CCF5A8C15ABA}" dt="2023-03-27T15:06:26.962" v="74" actId="26606"/>
        <pc:sldMkLst>
          <pc:docMk/>
          <pc:sldMk cId="1941173202" sldId="267"/>
        </pc:sldMkLst>
        <pc:spChg chg="mod">
          <ac:chgData name="胡 翌霖" userId="a9a41afe759712f0" providerId="LiveId" clId="{55ED67A7-1C34-4025-B6C3-CCF5A8C15ABA}" dt="2023-03-27T15:06:26.962" v="74" actId="26606"/>
          <ac:spMkLst>
            <pc:docMk/>
            <pc:sldMk cId="1941173202" sldId="267"/>
            <ac:spMk id="2" creationId="{00000000-0000-0000-0000-000000000000}"/>
          </ac:spMkLst>
        </pc:spChg>
        <pc:spChg chg="mod">
          <ac:chgData name="胡 翌霖" userId="a9a41afe759712f0" providerId="LiveId" clId="{55ED67A7-1C34-4025-B6C3-CCF5A8C15ABA}" dt="2023-03-27T15:06:26.962" v="74" actId="26606"/>
          <ac:spMkLst>
            <pc:docMk/>
            <pc:sldMk cId="1941173202" sldId="267"/>
            <ac:spMk id="3" creationId="{00000000-0000-0000-0000-000000000000}"/>
          </ac:spMkLst>
        </pc:spChg>
        <pc:spChg chg="del">
          <ac:chgData name="胡 翌霖" userId="a9a41afe759712f0" providerId="LiveId" clId="{55ED67A7-1C34-4025-B6C3-CCF5A8C15ABA}" dt="2023-03-27T15:06:26.962" v="74" actId="26606"/>
          <ac:spMkLst>
            <pc:docMk/>
            <pc:sldMk cId="1941173202" sldId="267"/>
            <ac:spMk id="8" creationId="{6A1473A6-3F22-483E-8A30-80B9D2B14592}"/>
          </ac:spMkLst>
        </pc:spChg>
        <pc:spChg chg="add">
          <ac:chgData name="胡 翌霖" userId="a9a41afe759712f0" providerId="LiveId" clId="{55ED67A7-1C34-4025-B6C3-CCF5A8C15ABA}" dt="2023-03-27T15:06:26.962" v="74" actId="26606"/>
          <ac:spMkLst>
            <pc:docMk/>
            <pc:sldMk cId="1941173202" sldId="267"/>
            <ac:spMk id="18" creationId="{70DFC902-7D23-471A-B557-B6B6917D7A0D}"/>
          </ac:spMkLst>
        </pc:spChg>
        <pc:spChg chg="add">
          <ac:chgData name="胡 翌霖" userId="a9a41afe759712f0" providerId="LiveId" clId="{55ED67A7-1C34-4025-B6C3-CCF5A8C15ABA}" dt="2023-03-27T15:06:26.962" v="74" actId="26606"/>
          <ac:spMkLst>
            <pc:docMk/>
            <pc:sldMk cId="1941173202" sldId="267"/>
            <ac:spMk id="20" creationId="{A55D5633-D557-4DCA-982C-FF36EB7A1C00}"/>
          </ac:spMkLst>
        </pc:spChg>
        <pc:spChg chg="add">
          <ac:chgData name="胡 翌霖" userId="a9a41afe759712f0" providerId="LiveId" clId="{55ED67A7-1C34-4025-B6C3-CCF5A8C15ABA}" dt="2023-03-27T15:06:26.962" v="74" actId="26606"/>
          <ac:spMkLst>
            <pc:docMk/>
            <pc:sldMk cId="1941173202" sldId="267"/>
            <ac:spMk id="22" creationId="{450D3AD2-FA80-415F-A9CE-54D884561CD7}"/>
          </ac:spMkLst>
        </pc:spChg>
        <pc:grpChg chg="del">
          <ac:chgData name="胡 翌霖" userId="a9a41afe759712f0" providerId="LiveId" clId="{55ED67A7-1C34-4025-B6C3-CCF5A8C15ABA}" dt="2023-03-27T15:06:26.962" v="74" actId="26606"/>
          <ac:grpSpMkLst>
            <pc:docMk/>
            <pc:sldMk cId="1941173202" sldId="267"/>
            <ac:grpSpMk id="10" creationId="{AA1375E3-3E53-4D75-BAB7-E5929BFCB25F}"/>
          </ac:grpSpMkLst>
        </pc:grpChg>
      </pc:sldChg>
      <pc:sldChg chg="addSp modSp mod setBg">
        <pc:chgData name="胡 翌霖" userId="a9a41afe759712f0" providerId="LiveId" clId="{55ED67A7-1C34-4025-B6C3-CCF5A8C15ABA}" dt="2023-03-27T15:06:32.723" v="75" actId="26606"/>
        <pc:sldMkLst>
          <pc:docMk/>
          <pc:sldMk cId="2062411548" sldId="268"/>
        </pc:sldMkLst>
        <pc:spChg chg="mod">
          <ac:chgData name="胡 翌霖" userId="a9a41afe759712f0" providerId="LiveId" clId="{55ED67A7-1C34-4025-B6C3-CCF5A8C15ABA}" dt="2023-03-27T15:06:32.723" v="75" actId="26606"/>
          <ac:spMkLst>
            <pc:docMk/>
            <pc:sldMk cId="2062411548" sldId="268"/>
            <ac:spMk id="2" creationId="{00000000-0000-0000-0000-000000000000}"/>
          </ac:spMkLst>
        </pc:spChg>
        <pc:spChg chg="mod">
          <ac:chgData name="胡 翌霖" userId="a9a41afe759712f0" providerId="LiveId" clId="{55ED67A7-1C34-4025-B6C3-CCF5A8C15ABA}" dt="2023-03-27T15:06:32.723" v="75" actId="26606"/>
          <ac:spMkLst>
            <pc:docMk/>
            <pc:sldMk cId="2062411548" sldId="268"/>
            <ac:spMk id="3" creationId="{00000000-0000-0000-0000-000000000000}"/>
          </ac:spMkLst>
        </pc:spChg>
        <pc:spChg chg="add">
          <ac:chgData name="胡 翌霖" userId="a9a41afe759712f0" providerId="LiveId" clId="{55ED67A7-1C34-4025-B6C3-CCF5A8C15ABA}" dt="2023-03-27T15:06:32.723" v="75" actId="26606"/>
          <ac:spMkLst>
            <pc:docMk/>
            <pc:sldMk cId="2062411548" sldId="268"/>
            <ac:spMk id="8" creationId="{70DFC902-7D23-471A-B557-B6B6917D7A0D}"/>
          </ac:spMkLst>
        </pc:spChg>
        <pc:spChg chg="add">
          <ac:chgData name="胡 翌霖" userId="a9a41afe759712f0" providerId="LiveId" clId="{55ED67A7-1C34-4025-B6C3-CCF5A8C15ABA}" dt="2023-03-27T15:06:32.723" v="75" actId="26606"/>
          <ac:spMkLst>
            <pc:docMk/>
            <pc:sldMk cId="2062411548" sldId="268"/>
            <ac:spMk id="10" creationId="{A55D5633-D557-4DCA-982C-FF36EB7A1C00}"/>
          </ac:spMkLst>
        </pc:spChg>
        <pc:spChg chg="add">
          <ac:chgData name="胡 翌霖" userId="a9a41afe759712f0" providerId="LiveId" clId="{55ED67A7-1C34-4025-B6C3-CCF5A8C15ABA}" dt="2023-03-27T15:06:32.723" v="75" actId="26606"/>
          <ac:spMkLst>
            <pc:docMk/>
            <pc:sldMk cId="2062411548" sldId="268"/>
            <ac:spMk id="12" creationId="{450D3AD2-FA80-415F-A9CE-54D884561CD7}"/>
          </ac:spMkLst>
        </pc:spChg>
      </pc:sldChg>
      <pc:sldChg chg="addSp delSp modSp mod">
        <pc:chgData name="胡 翌霖" userId="a9a41afe759712f0" providerId="LiveId" clId="{55ED67A7-1C34-4025-B6C3-CCF5A8C15ABA}" dt="2023-03-27T15:06:22.876" v="73" actId="26606"/>
        <pc:sldMkLst>
          <pc:docMk/>
          <pc:sldMk cId="3465108887" sldId="270"/>
        </pc:sldMkLst>
        <pc:spChg chg="mod">
          <ac:chgData name="胡 翌霖" userId="a9a41afe759712f0" providerId="LiveId" clId="{55ED67A7-1C34-4025-B6C3-CCF5A8C15ABA}" dt="2023-03-27T15:06:22.876" v="73" actId="26606"/>
          <ac:spMkLst>
            <pc:docMk/>
            <pc:sldMk cId="3465108887" sldId="270"/>
            <ac:spMk id="2" creationId="{00000000-0000-0000-0000-000000000000}"/>
          </ac:spMkLst>
        </pc:spChg>
        <pc:spChg chg="mod">
          <ac:chgData name="胡 翌霖" userId="a9a41afe759712f0" providerId="LiveId" clId="{55ED67A7-1C34-4025-B6C3-CCF5A8C15ABA}" dt="2023-03-27T15:06:22.876" v="73" actId="26606"/>
          <ac:spMkLst>
            <pc:docMk/>
            <pc:sldMk cId="3465108887" sldId="270"/>
            <ac:spMk id="3" creationId="{00000000-0000-0000-0000-000000000000}"/>
          </ac:spMkLst>
        </pc:spChg>
        <pc:spChg chg="del">
          <ac:chgData name="胡 翌霖" userId="a9a41afe759712f0" providerId="LiveId" clId="{55ED67A7-1C34-4025-B6C3-CCF5A8C15ABA}" dt="2023-03-27T15:06:22.876" v="73" actId="26606"/>
          <ac:spMkLst>
            <pc:docMk/>
            <pc:sldMk cId="3465108887" sldId="270"/>
            <ac:spMk id="8" creationId="{6A1473A6-3F22-483E-8A30-80B9D2B14592}"/>
          </ac:spMkLst>
        </pc:spChg>
        <pc:spChg chg="add">
          <ac:chgData name="胡 翌霖" userId="a9a41afe759712f0" providerId="LiveId" clId="{55ED67A7-1C34-4025-B6C3-CCF5A8C15ABA}" dt="2023-03-27T15:06:22.876" v="73" actId="26606"/>
          <ac:spMkLst>
            <pc:docMk/>
            <pc:sldMk cId="3465108887" sldId="270"/>
            <ac:spMk id="18" creationId="{70DFC902-7D23-471A-B557-B6B6917D7A0D}"/>
          </ac:spMkLst>
        </pc:spChg>
        <pc:spChg chg="add">
          <ac:chgData name="胡 翌霖" userId="a9a41afe759712f0" providerId="LiveId" clId="{55ED67A7-1C34-4025-B6C3-CCF5A8C15ABA}" dt="2023-03-27T15:06:22.876" v="73" actId="26606"/>
          <ac:spMkLst>
            <pc:docMk/>
            <pc:sldMk cId="3465108887" sldId="270"/>
            <ac:spMk id="20" creationId="{A55D5633-D557-4DCA-982C-FF36EB7A1C00}"/>
          </ac:spMkLst>
        </pc:spChg>
        <pc:spChg chg="add">
          <ac:chgData name="胡 翌霖" userId="a9a41afe759712f0" providerId="LiveId" clId="{55ED67A7-1C34-4025-B6C3-CCF5A8C15ABA}" dt="2023-03-27T15:06:22.876" v="73" actId="26606"/>
          <ac:spMkLst>
            <pc:docMk/>
            <pc:sldMk cId="3465108887" sldId="270"/>
            <ac:spMk id="22" creationId="{450D3AD2-FA80-415F-A9CE-54D884561CD7}"/>
          </ac:spMkLst>
        </pc:spChg>
        <pc:grpChg chg="del">
          <ac:chgData name="胡 翌霖" userId="a9a41afe759712f0" providerId="LiveId" clId="{55ED67A7-1C34-4025-B6C3-CCF5A8C15ABA}" dt="2023-03-27T15:06:22.876" v="73" actId="26606"/>
          <ac:grpSpMkLst>
            <pc:docMk/>
            <pc:sldMk cId="3465108887" sldId="270"/>
            <ac:grpSpMk id="10" creationId="{AA1375E3-3E53-4D75-BAB7-E5929BFCB25F}"/>
          </ac:grpSpMkLst>
        </pc:grpChg>
      </pc:sldChg>
      <pc:sldChg chg="addSp delSp modSp mod setClrOvrMap">
        <pc:chgData name="胡 翌霖" userId="a9a41afe759712f0" providerId="LiveId" clId="{55ED67A7-1C34-4025-B6C3-CCF5A8C15ABA}" dt="2023-03-27T15:06:37.095" v="76" actId="26606"/>
        <pc:sldMkLst>
          <pc:docMk/>
          <pc:sldMk cId="4125369932" sldId="272"/>
        </pc:sldMkLst>
        <pc:spChg chg="mod">
          <ac:chgData name="胡 翌霖" userId="a9a41afe759712f0" providerId="LiveId" clId="{55ED67A7-1C34-4025-B6C3-CCF5A8C15ABA}" dt="2023-03-27T15:06:37.095" v="76" actId="26606"/>
          <ac:spMkLst>
            <pc:docMk/>
            <pc:sldMk cId="4125369932" sldId="272"/>
            <ac:spMk id="2" creationId="{00000000-0000-0000-0000-000000000000}"/>
          </ac:spMkLst>
        </pc:spChg>
        <pc:spChg chg="del">
          <ac:chgData name="胡 翌霖" userId="a9a41afe759712f0" providerId="LiveId" clId="{55ED67A7-1C34-4025-B6C3-CCF5A8C15ABA}" dt="2023-03-27T15:06:37.095" v="76" actId="26606"/>
          <ac:spMkLst>
            <pc:docMk/>
            <pc:sldMk cId="4125369932" sldId="272"/>
            <ac:spMk id="9" creationId="{46C2E80F-49A6-4372-B103-219D417A55ED}"/>
          </ac:spMkLst>
        </pc:spChg>
        <pc:spChg chg="add">
          <ac:chgData name="胡 翌霖" userId="a9a41afe759712f0" providerId="LiveId" clId="{55ED67A7-1C34-4025-B6C3-CCF5A8C15ABA}" dt="2023-03-27T15:06:37.095" v="76" actId="26606"/>
          <ac:spMkLst>
            <pc:docMk/>
            <pc:sldMk cId="4125369932" sldId="272"/>
            <ac:spMk id="16" creationId="{9228552E-C8B1-4A80-8448-0787CE0FC704}"/>
          </ac:spMkLst>
        </pc:spChg>
        <pc:graphicFrameChg chg="mod modGraphic">
          <ac:chgData name="胡 翌霖" userId="a9a41afe759712f0" providerId="LiveId" clId="{55ED67A7-1C34-4025-B6C3-CCF5A8C15ABA}" dt="2023-03-27T15:06:37.095" v="76" actId="26606"/>
          <ac:graphicFrameMkLst>
            <pc:docMk/>
            <pc:sldMk cId="4125369932" sldId="272"/>
            <ac:graphicFrameMk id="11" creationId="{BF1CA8CF-27A2-4741-9A12-0FB2E1B1530F}"/>
          </ac:graphicFrameMkLst>
        </pc:graphicFrameChg>
      </pc:sldChg>
      <pc:sldChg chg="addSp delSp modSp mod setBg setClrOvrMap">
        <pc:chgData name="胡 翌霖" userId="a9a41afe759712f0" providerId="LiveId" clId="{55ED67A7-1C34-4025-B6C3-CCF5A8C15ABA}" dt="2023-03-27T14:09:23.842" v="33" actId="26606"/>
        <pc:sldMkLst>
          <pc:docMk/>
          <pc:sldMk cId="1741870883" sldId="281"/>
        </pc:sldMkLst>
        <pc:spChg chg="mod">
          <ac:chgData name="胡 翌霖" userId="a9a41afe759712f0" providerId="LiveId" clId="{55ED67A7-1C34-4025-B6C3-CCF5A8C15ABA}" dt="2023-03-27T14:09:23.842" v="33" actId="26606"/>
          <ac:spMkLst>
            <pc:docMk/>
            <pc:sldMk cId="1741870883" sldId="281"/>
            <ac:spMk id="2" creationId="{A5A1FBDA-F475-4A72-843B-8855A5F280B3}"/>
          </ac:spMkLst>
        </pc:spChg>
        <pc:spChg chg="add del">
          <ac:chgData name="胡 翌霖" userId="a9a41afe759712f0" providerId="LiveId" clId="{55ED67A7-1C34-4025-B6C3-CCF5A8C15ABA}" dt="2023-03-27T14:09:23.842" v="33" actId="26606"/>
          <ac:spMkLst>
            <pc:docMk/>
            <pc:sldMk cId="1741870883" sldId="281"/>
            <ac:spMk id="3" creationId="{03226160-7AB1-4B6B-9AF1-433D104FD6EF}"/>
          </ac:spMkLst>
        </pc:spChg>
        <pc:spChg chg="add">
          <ac:chgData name="胡 翌霖" userId="a9a41afe759712f0" providerId="LiveId" clId="{55ED67A7-1C34-4025-B6C3-CCF5A8C15ABA}" dt="2023-03-27T14:09:23.842" v="33" actId="26606"/>
          <ac:spMkLst>
            <pc:docMk/>
            <pc:sldMk cId="1741870883" sldId="281"/>
            <ac:spMk id="8" creationId="{9228552E-C8B1-4A80-8448-0787CE0FC704}"/>
          </ac:spMkLst>
        </pc:spChg>
        <pc:spChg chg="add del">
          <ac:chgData name="胡 翌霖" userId="a9a41afe759712f0" providerId="LiveId" clId="{55ED67A7-1C34-4025-B6C3-CCF5A8C15ABA}" dt="2023-03-27T14:09:21.158" v="32" actId="26606"/>
          <ac:spMkLst>
            <pc:docMk/>
            <pc:sldMk cId="1741870883" sldId="281"/>
            <ac:spMk id="9" creationId="{35DB3719-6FDC-4E5D-891D-FF40B7300F64}"/>
          </ac:spMkLst>
        </pc:spChg>
        <pc:spChg chg="add del">
          <ac:chgData name="胡 翌霖" userId="a9a41afe759712f0" providerId="LiveId" clId="{55ED67A7-1C34-4025-B6C3-CCF5A8C15ABA}" dt="2023-03-27T14:09:18.783" v="30" actId="26606"/>
          <ac:spMkLst>
            <pc:docMk/>
            <pc:sldMk cId="1741870883" sldId="281"/>
            <ac:spMk id="10" creationId="{9228552E-C8B1-4A80-8448-0787CE0FC704}"/>
          </ac:spMkLst>
        </pc:spChg>
        <pc:spChg chg="add del">
          <ac:chgData name="胡 翌霖" userId="a9a41afe759712f0" providerId="LiveId" clId="{55ED67A7-1C34-4025-B6C3-CCF5A8C15ABA}" dt="2023-03-27T14:09:21.158" v="32" actId="26606"/>
          <ac:spMkLst>
            <pc:docMk/>
            <pc:sldMk cId="1741870883" sldId="281"/>
            <ac:spMk id="11" creationId="{E0CBAC23-2E3F-4A90-BA59-F8299F6A5439}"/>
          </ac:spMkLst>
        </pc:spChg>
        <pc:graphicFrameChg chg="add del">
          <ac:chgData name="胡 翌霖" userId="a9a41afe759712f0" providerId="LiveId" clId="{55ED67A7-1C34-4025-B6C3-CCF5A8C15ABA}" dt="2023-03-27T14:09:18.783" v="30" actId="26606"/>
          <ac:graphicFrameMkLst>
            <pc:docMk/>
            <pc:sldMk cId="1741870883" sldId="281"/>
            <ac:graphicFrameMk id="7" creationId="{408D467F-AE70-C760-E69F-87609DB16F23}"/>
          </ac:graphicFrameMkLst>
        </pc:graphicFrameChg>
        <pc:graphicFrameChg chg="add del">
          <ac:chgData name="胡 翌霖" userId="a9a41afe759712f0" providerId="LiveId" clId="{55ED67A7-1C34-4025-B6C3-CCF5A8C15ABA}" dt="2023-03-27T14:09:21.158" v="32" actId="26606"/>
          <ac:graphicFrameMkLst>
            <pc:docMk/>
            <pc:sldMk cId="1741870883" sldId="281"/>
            <ac:graphicFrameMk id="12" creationId="{17EE6D00-338D-9E15-DA89-76890A96286A}"/>
          </ac:graphicFrameMkLst>
        </pc:graphicFrameChg>
        <pc:graphicFrameChg chg="add">
          <ac:chgData name="胡 翌霖" userId="a9a41afe759712f0" providerId="LiveId" clId="{55ED67A7-1C34-4025-B6C3-CCF5A8C15ABA}" dt="2023-03-27T14:09:23.842" v="33" actId="26606"/>
          <ac:graphicFrameMkLst>
            <pc:docMk/>
            <pc:sldMk cId="1741870883" sldId="281"/>
            <ac:graphicFrameMk id="14" creationId="{408D467F-AE70-C760-E69F-87609DB16F23}"/>
          </ac:graphicFrameMkLst>
        </pc:graphicFrameChg>
        <pc:picChg chg="del">
          <ac:chgData name="胡 翌霖" userId="a9a41afe759712f0" providerId="LiveId" clId="{55ED67A7-1C34-4025-B6C3-CCF5A8C15ABA}" dt="2023-03-27T12:57:22.867" v="12" actId="21"/>
          <ac:picMkLst>
            <pc:docMk/>
            <pc:sldMk cId="1741870883" sldId="281"/>
            <ac:picMk id="5" creationId="{054F39D3-DDFF-4519-9FD5-D2836C43CCAB}"/>
          </ac:picMkLst>
        </pc:picChg>
        <pc:picChg chg="add del">
          <ac:chgData name="胡 翌霖" userId="a9a41afe759712f0" providerId="LiveId" clId="{55ED67A7-1C34-4025-B6C3-CCF5A8C15ABA}" dt="2023-03-27T14:09:18.783" v="30" actId="26606"/>
          <ac:picMkLst>
            <pc:docMk/>
            <pc:sldMk cId="1741870883" sldId="281"/>
            <ac:picMk id="6" creationId="{D09B314D-CA0B-F2C2-BE1B-2D20DA09AC7E}"/>
          </ac:picMkLst>
        </pc:picChg>
        <pc:picChg chg="add">
          <ac:chgData name="胡 翌霖" userId="a9a41afe759712f0" providerId="LiveId" clId="{55ED67A7-1C34-4025-B6C3-CCF5A8C15ABA}" dt="2023-03-27T14:09:23.842" v="33" actId="26606"/>
          <ac:picMkLst>
            <pc:docMk/>
            <pc:sldMk cId="1741870883" sldId="281"/>
            <ac:picMk id="13" creationId="{D09B314D-CA0B-F2C2-BE1B-2D20DA09AC7E}"/>
          </ac:picMkLst>
        </pc:picChg>
      </pc:sldChg>
      <pc:sldChg chg="delSp modSp mod">
        <pc:chgData name="胡 翌霖" userId="a9a41afe759712f0" providerId="LiveId" clId="{55ED67A7-1C34-4025-B6C3-CCF5A8C15ABA}" dt="2023-03-27T14:20:47.028" v="54"/>
        <pc:sldMkLst>
          <pc:docMk/>
          <pc:sldMk cId="861323524" sldId="282"/>
        </pc:sldMkLst>
        <pc:spChg chg="mod">
          <ac:chgData name="胡 翌霖" userId="a9a41afe759712f0" providerId="LiveId" clId="{55ED67A7-1C34-4025-B6C3-CCF5A8C15ABA}" dt="2023-03-27T14:20:47.028" v="54"/>
          <ac:spMkLst>
            <pc:docMk/>
            <pc:sldMk cId="861323524" sldId="282"/>
            <ac:spMk id="3" creationId="{C9A21010-2212-4303-9E16-8341A338E67B}"/>
          </ac:spMkLst>
        </pc:spChg>
        <pc:picChg chg="del">
          <ac:chgData name="胡 翌霖" userId="a9a41afe759712f0" providerId="LiveId" clId="{55ED67A7-1C34-4025-B6C3-CCF5A8C15ABA}" dt="2023-03-27T14:11:25.974" v="35" actId="21"/>
          <ac:picMkLst>
            <pc:docMk/>
            <pc:sldMk cId="861323524" sldId="282"/>
            <ac:picMk id="5" creationId="{E9F6ABA7-685B-48EC-9308-01A46807F313}"/>
          </ac:picMkLst>
        </pc:picChg>
        <pc:picChg chg="del">
          <ac:chgData name="胡 翌霖" userId="a9a41afe759712f0" providerId="LiveId" clId="{55ED67A7-1C34-4025-B6C3-CCF5A8C15ABA}" dt="2023-03-27T14:11:23.193" v="34" actId="478"/>
          <ac:picMkLst>
            <pc:docMk/>
            <pc:sldMk cId="861323524" sldId="282"/>
            <ac:picMk id="6146" creationId="{A0D1CA25-ABFC-4247-BCE5-7E160EA8C326}"/>
          </ac:picMkLst>
        </pc:picChg>
      </pc:sldChg>
      <pc:sldChg chg="modSp">
        <pc:chgData name="胡 翌霖" userId="a9a41afe759712f0" providerId="LiveId" clId="{55ED67A7-1C34-4025-B6C3-CCF5A8C15ABA}" dt="2023-03-27T14:26:09.309" v="56"/>
        <pc:sldMkLst>
          <pc:docMk/>
          <pc:sldMk cId="136920247" sldId="284"/>
        </pc:sldMkLst>
        <pc:graphicFrameChg chg="mod">
          <ac:chgData name="胡 翌霖" userId="a9a41afe759712f0" providerId="LiveId" clId="{55ED67A7-1C34-4025-B6C3-CCF5A8C15ABA}" dt="2023-03-27T14:26:09.309" v="56"/>
          <ac:graphicFrameMkLst>
            <pc:docMk/>
            <pc:sldMk cId="136920247" sldId="284"/>
            <ac:graphicFrameMk id="5" creationId="{ECD9FD10-E0F0-4A27-B8BF-C88D16105978}"/>
          </ac:graphicFrameMkLst>
        </pc:graphicFrameChg>
      </pc:sldChg>
      <pc:sldChg chg="addSp delSp modSp mod">
        <pc:chgData name="胡 翌霖" userId="a9a41afe759712f0" providerId="LiveId" clId="{55ED67A7-1C34-4025-B6C3-CCF5A8C15ABA}" dt="2023-03-27T14:30:03.640" v="63" actId="12094"/>
        <pc:sldMkLst>
          <pc:docMk/>
          <pc:sldMk cId="2001468670" sldId="289"/>
        </pc:sldMkLst>
        <pc:spChg chg="del">
          <ac:chgData name="胡 翌霖" userId="a9a41afe759712f0" providerId="LiveId" clId="{55ED67A7-1C34-4025-B6C3-CCF5A8C15ABA}" dt="2023-03-27T14:29:29.499" v="62" actId="26606"/>
          <ac:spMkLst>
            <pc:docMk/>
            <pc:sldMk cId="2001468670" sldId="289"/>
            <ac:spMk id="3" creationId="{509141F8-BA25-4F5B-9169-BFA2D1F7D32A}"/>
          </ac:spMkLst>
        </pc:spChg>
        <pc:graphicFrameChg chg="add mod">
          <ac:chgData name="胡 翌霖" userId="a9a41afe759712f0" providerId="LiveId" clId="{55ED67A7-1C34-4025-B6C3-CCF5A8C15ABA}" dt="2023-03-27T14:30:03.640" v="63" actId="12094"/>
          <ac:graphicFrameMkLst>
            <pc:docMk/>
            <pc:sldMk cId="2001468670" sldId="289"/>
            <ac:graphicFrameMk id="5126" creationId="{2CCDD9EF-9249-AD01-9D24-B27DC263959B}"/>
          </ac:graphicFrameMkLst>
        </pc:graphicFrameChg>
      </pc:sldChg>
      <pc:sldChg chg="modSp mod">
        <pc:chgData name="胡 翌霖" userId="a9a41afe759712f0" providerId="LiveId" clId="{55ED67A7-1C34-4025-B6C3-CCF5A8C15ABA}" dt="2023-03-27T14:28:49.693" v="61" actId="20577"/>
        <pc:sldMkLst>
          <pc:docMk/>
          <pc:sldMk cId="2343290832" sldId="294"/>
        </pc:sldMkLst>
        <pc:spChg chg="mod">
          <ac:chgData name="胡 翌霖" userId="a9a41afe759712f0" providerId="LiveId" clId="{55ED67A7-1C34-4025-B6C3-CCF5A8C15ABA}" dt="2023-03-27T14:28:49.693" v="61" actId="20577"/>
          <ac:spMkLst>
            <pc:docMk/>
            <pc:sldMk cId="2343290832" sldId="294"/>
            <ac:spMk id="3" creationId="{AFEDC97A-CC45-42CC-BD29-DD1E9CC321B2}"/>
          </ac:spMkLst>
        </pc:spChg>
      </pc:sldChg>
      <pc:sldChg chg="addSp modSp mod setBg">
        <pc:chgData name="胡 翌霖" userId="a9a41afe759712f0" providerId="LiveId" clId="{55ED67A7-1C34-4025-B6C3-CCF5A8C15ABA}" dt="2023-03-27T15:09:04.494" v="78" actId="26606"/>
        <pc:sldMkLst>
          <pc:docMk/>
          <pc:sldMk cId="498757189" sldId="308"/>
        </pc:sldMkLst>
        <pc:spChg chg="mod">
          <ac:chgData name="胡 翌霖" userId="a9a41afe759712f0" providerId="LiveId" clId="{55ED67A7-1C34-4025-B6C3-CCF5A8C15ABA}" dt="2023-03-27T15:09:04.494" v="78" actId="26606"/>
          <ac:spMkLst>
            <pc:docMk/>
            <pc:sldMk cId="498757189" sldId="308"/>
            <ac:spMk id="2" creationId="{43D6A1E0-F4B8-4B2F-8026-9722580FF7FA}"/>
          </ac:spMkLst>
        </pc:spChg>
        <pc:spChg chg="mod">
          <ac:chgData name="胡 翌霖" userId="a9a41afe759712f0" providerId="LiveId" clId="{55ED67A7-1C34-4025-B6C3-CCF5A8C15ABA}" dt="2023-03-27T15:09:04.494" v="78" actId="26606"/>
          <ac:spMkLst>
            <pc:docMk/>
            <pc:sldMk cId="498757189" sldId="308"/>
            <ac:spMk id="3" creationId="{CC4445F3-4BCD-4E5D-88CA-F74ED26D98B6}"/>
          </ac:spMkLst>
        </pc:spChg>
        <pc:spChg chg="add">
          <ac:chgData name="胡 翌霖" userId="a9a41afe759712f0" providerId="LiveId" clId="{55ED67A7-1C34-4025-B6C3-CCF5A8C15ABA}" dt="2023-03-27T15:09:04.494" v="78" actId="26606"/>
          <ac:spMkLst>
            <pc:docMk/>
            <pc:sldMk cId="498757189" sldId="308"/>
            <ac:spMk id="10" creationId="{04C21BAE-6866-4C7A-A7EC-C1B2E572D5BE}"/>
          </ac:spMkLst>
        </pc:spChg>
        <pc:spChg chg="add">
          <ac:chgData name="胡 翌霖" userId="a9a41afe759712f0" providerId="LiveId" clId="{55ED67A7-1C34-4025-B6C3-CCF5A8C15ABA}" dt="2023-03-27T15:09:04.494" v="78" actId="26606"/>
          <ac:spMkLst>
            <pc:docMk/>
            <pc:sldMk cId="498757189" sldId="308"/>
            <ac:spMk id="12" creationId="{7E7D0C94-08B4-48AE-8813-CC4D60294F42}"/>
          </ac:spMkLst>
        </pc:spChg>
        <pc:spChg chg="add">
          <ac:chgData name="胡 翌霖" userId="a9a41afe759712f0" providerId="LiveId" clId="{55ED67A7-1C34-4025-B6C3-CCF5A8C15ABA}" dt="2023-03-27T15:09:04.494" v="78" actId="26606"/>
          <ac:spMkLst>
            <pc:docMk/>
            <pc:sldMk cId="498757189" sldId="308"/>
            <ac:spMk id="14" creationId="{F0C518C2-0AA4-470C-87B9-9CBF428FBA25}"/>
          </ac:spMkLst>
        </pc:spChg>
        <pc:picChg chg="mod ord">
          <ac:chgData name="胡 翌霖" userId="a9a41afe759712f0" providerId="LiveId" clId="{55ED67A7-1C34-4025-B6C3-CCF5A8C15ABA}" dt="2023-03-27T15:09:04.494" v="78" actId="26606"/>
          <ac:picMkLst>
            <pc:docMk/>
            <pc:sldMk cId="498757189" sldId="308"/>
            <ac:picMk id="5" creationId="{41C7B54A-5C86-4D0F-9C68-7BD41E230267}"/>
          </ac:picMkLst>
        </pc:picChg>
      </pc:sldChg>
      <pc:sldChg chg="addSp modSp mod">
        <pc:chgData name="胡 翌霖" userId="a9a41afe759712f0" providerId="LiveId" clId="{55ED67A7-1C34-4025-B6C3-CCF5A8C15ABA}" dt="2023-03-27T13:03:07.245" v="28" actId="1076"/>
        <pc:sldMkLst>
          <pc:docMk/>
          <pc:sldMk cId="1825922056" sldId="310"/>
        </pc:sldMkLst>
        <pc:picChg chg="add mod">
          <ac:chgData name="胡 翌霖" userId="a9a41afe759712f0" providerId="LiveId" clId="{55ED67A7-1C34-4025-B6C3-CCF5A8C15ABA}" dt="2023-03-27T13:03:07.245" v="28" actId="1076"/>
          <ac:picMkLst>
            <pc:docMk/>
            <pc:sldMk cId="1825922056" sldId="310"/>
            <ac:picMk id="5" creationId="{D9523331-FE63-F1EF-3D70-2EF174483EEB}"/>
          </ac:picMkLst>
        </pc:picChg>
      </pc:sldChg>
      <pc:sldChg chg="del">
        <pc:chgData name="胡 翌霖" userId="a9a41afe759712f0" providerId="LiveId" clId="{55ED67A7-1C34-4025-B6C3-CCF5A8C15ABA}" dt="2023-03-27T12:56:35.351" v="10" actId="47"/>
        <pc:sldMkLst>
          <pc:docMk/>
          <pc:sldMk cId="33151832" sldId="312"/>
        </pc:sldMkLst>
      </pc:sldChg>
      <pc:sldChg chg="addSp modSp mod setBg">
        <pc:chgData name="胡 翌霖" userId="a9a41afe759712f0" providerId="LiveId" clId="{55ED67A7-1C34-4025-B6C3-CCF5A8C15ABA}" dt="2023-03-27T15:09:28.582" v="79" actId="26606"/>
        <pc:sldMkLst>
          <pc:docMk/>
          <pc:sldMk cId="1823035467" sldId="313"/>
        </pc:sldMkLst>
        <pc:spChg chg="mod">
          <ac:chgData name="胡 翌霖" userId="a9a41afe759712f0" providerId="LiveId" clId="{55ED67A7-1C34-4025-B6C3-CCF5A8C15ABA}" dt="2023-03-27T15:09:28.582" v="79" actId="26606"/>
          <ac:spMkLst>
            <pc:docMk/>
            <pc:sldMk cId="1823035467" sldId="313"/>
            <ac:spMk id="2" creationId="{1DFD0AC5-9375-4F45-85C9-0F2115C872B6}"/>
          </ac:spMkLst>
        </pc:spChg>
        <pc:spChg chg="mod">
          <ac:chgData name="胡 翌霖" userId="a9a41afe759712f0" providerId="LiveId" clId="{55ED67A7-1C34-4025-B6C3-CCF5A8C15ABA}" dt="2023-03-27T15:09:28.582" v="79" actId="26606"/>
          <ac:spMkLst>
            <pc:docMk/>
            <pc:sldMk cId="1823035467" sldId="313"/>
            <ac:spMk id="3" creationId="{0C491319-75AD-4DAE-9FA5-2B4CF89AB790}"/>
          </ac:spMkLst>
        </pc:spChg>
        <pc:spChg chg="add">
          <ac:chgData name="胡 翌霖" userId="a9a41afe759712f0" providerId="LiveId" clId="{55ED67A7-1C34-4025-B6C3-CCF5A8C15ABA}" dt="2023-03-27T15:09:28.582" v="79" actId="26606"/>
          <ac:spMkLst>
            <pc:docMk/>
            <pc:sldMk cId="1823035467" sldId="313"/>
            <ac:spMk id="8" creationId="{70DFC902-7D23-471A-B557-B6B6917D7A0D}"/>
          </ac:spMkLst>
        </pc:spChg>
        <pc:spChg chg="add">
          <ac:chgData name="胡 翌霖" userId="a9a41afe759712f0" providerId="LiveId" clId="{55ED67A7-1C34-4025-B6C3-CCF5A8C15ABA}" dt="2023-03-27T15:09:28.582" v="79" actId="26606"/>
          <ac:spMkLst>
            <pc:docMk/>
            <pc:sldMk cId="1823035467" sldId="313"/>
            <ac:spMk id="10" creationId="{A55D5633-D557-4DCA-982C-FF36EB7A1C00}"/>
          </ac:spMkLst>
        </pc:spChg>
        <pc:spChg chg="add">
          <ac:chgData name="胡 翌霖" userId="a9a41afe759712f0" providerId="LiveId" clId="{55ED67A7-1C34-4025-B6C3-CCF5A8C15ABA}" dt="2023-03-27T15:09:28.582" v="79" actId="26606"/>
          <ac:spMkLst>
            <pc:docMk/>
            <pc:sldMk cId="1823035467" sldId="313"/>
            <ac:spMk id="12" creationId="{450D3AD2-FA80-415F-A9CE-54D884561CD7}"/>
          </ac:spMkLst>
        </pc:spChg>
      </pc:sldChg>
      <pc:sldChg chg="addSp modSp mod setBg">
        <pc:chgData name="胡 翌霖" userId="a9a41afe759712f0" providerId="LiveId" clId="{55ED67A7-1C34-4025-B6C3-CCF5A8C15ABA}" dt="2023-03-27T15:06:47.289" v="77" actId="26606"/>
        <pc:sldMkLst>
          <pc:docMk/>
          <pc:sldMk cId="2085450623" sldId="314"/>
        </pc:sldMkLst>
        <pc:spChg chg="mod">
          <ac:chgData name="胡 翌霖" userId="a9a41afe759712f0" providerId="LiveId" clId="{55ED67A7-1C34-4025-B6C3-CCF5A8C15ABA}" dt="2023-03-27T15:06:47.289" v="77" actId="26606"/>
          <ac:spMkLst>
            <pc:docMk/>
            <pc:sldMk cId="2085450623" sldId="314"/>
            <ac:spMk id="2" creationId="{F86FE06C-852D-457F-A923-F5EF45ABCB6F}"/>
          </ac:spMkLst>
        </pc:spChg>
        <pc:spChg chg="mod">
          <ac:chgData name="胡 翌霖" userId="a9a41afe759712f0" providerId="LiveId" clId="{55ED67A7-1C34-4025-B6C3-CCF5A8C15ABA}" dt="2023-03-27T15:06:47.289" v="77" actId="26606"/>
          <ac:spMkLst>
            <pc:docMk/>
            <pc:sldMk cId="2085450623" sldId="314"/>
            <ac:spMk id="3" creationId="{7FFE5E35-4291-45DC-B958-CB1B5C1202F2}"/>
          </ac:spMkLst>
        </pc:spChg>
        <pc:spChg chg="add">
          <ac:chgData name="胡 翌霖" userId="a9a41afe759712f0" providerId="LiveId" clId="{55ED67A7-1C34-4025-B6C3-CCF5A8C15ABA}" dt="2023-03-27T15:06:47.289" v="77" actId="26606"/>
          <ac:spMkLst>
            <pc:docMk/>
            <pc:sldMk cId="2085450623" sldId="314"/>
            <ac:spMk id="8" creationId="{70DFC902-7D23-471A-B557-B6B6917D7A0D}"/>
          </ac:spMkLst>
        </pc:spChg>
        <pc:spChg chg="add">
          <ac:chgData name="胡 翌霖" userId="a9a41afe759712f0" providerId="LiveId" clId="{55ED67A7-1C34-4025-B6C3-CCF5A8C15ABA}" dt="2023-03-27T15:06:47.289" v="77" actId="26606"/>
          <ac:spMkLst>
            <pc:docMk/>
            <pc:sldMk cId="2085450623" sldId="314"/>
            <ac:spMk id="10" creationId="{A55D5633-D557-4DCA-982C-FF36EB7A1C00}"/>
          </ac:spMkLst>
        </pc:spChg>
        <pc:spChg chg="add">
          <ac:chgData name="胡 翌霖" userId="a9a41afe759712f0" providerId="LiveId" clId="{55ED67A7-1C34-4025-B6C3-CCF5A8C15ABA}" dt="2023-03-27T15:06:47.289" v="77" actId="26606"/>
          <ac:spMkLst>
            <pc:docMk/>
            <pc:sldMk cId="2085450623" sldId="314"/>
            <ac:spMk id="12" creationId="{450D3AD2-FA80-415F-A9CE-54D884561CD7}"/>
          </ac:spMkLst>
        </pc:spChg>
      </pc:sldChg>
      <pc:sldChg chg="addSp delSp modSp new mod setBg">
        <pc:chgData name="胡 翌霖" userId="a9a41afe759712f0" providerId="LiveId" clId="{55ED67A7-1C34-4025-B6C3-CCF5A8C15ABA}" dt="2023-03-27T13:00:00.875" v="20"/>
        <pc:sldMkLst>
          <pc:docMk/>
          <pc:sldMk cId="416329158" sldId="322"/>
        </pc:sldMkLst>
        <pc:spChg chg="del">
          <ac:chgData name="胡 翌霖" userId="a9a41afe759712f0" providerId="LiveId" clId="{55ED67A7-1C34-4025-B6C3-CCF5A8C15ABA}" dt="2023-03-27T12:57:26.781" v="14" actId="26606"/>
          <ac:spMkLst>
            <pc:docMk/>
            <pc:sldMk cId="416329158" sldId="322"/>
            <ac:spMk id="2" creationId="{0C238840-1443-E06E-3EF6-26BAF1F69DE3}"/>
          </ac:spMkLst>
        </pc:spChg>
        <pc:spChg chg="del">
          <ac:chgData name="胡 翌霖" userId="a9a41afe759712f0" providerId="LiveId" clId="{55ED67A7-1C34-4025-B6C3-CCF5A8C15ABA}" dt="2023-03-27T12:57:26.781" v="14" actId="26606"/>
          <ac:spMkLst>
            <pc:docMk/>
            <pc:sldMk cId="416329158" sldId="322"/>
            <ac:spMk id="3" creationId="{58BB67F2-A8D2-7FD2-9629-F199014F3BCF}"/>
          </ac:spMkLst>
        </pc:spChg>
        <pc:spChg chg="add del mod">
          <ac:chgData name="胡 翌霖" userId="a9a41afe759712f0" providerId="LiveId" clId="{55ED67A7-1C34-4025-B6C3-CCF5A8C15ABA}" dt="2023-03-27T12:59:22.223" v="16"/>
          <ac:spMkLst>
            <pc:docMk/>
            <pc:sldMk cId="416329158" sldId="322"/>
            <ac:spMk id="6" creationId="{99DC2D9B-781F-FCE2-3CF7-BC567A5080F9}"/>
          </ac:spMkLst>
        </pc:spChg>
        <pc:spChg chg="add del">
          <ac:chgData name="胡 翌霖" userId="a9a41afe759712f0" providerId="LiveId" clId="{55ED67A7-1C34-4025-B6C3-CCF5A8C15ABA}" dt="2023-03-27T12:59:24.417" v="19" actId="26606"/>
          <ac:spMkLst>
            <pc:docMk/>
            <pc:sldMk cId="416329158" sldId="322"/>
            <ac:spMk id="9" creationId="{42A4FC2C-047E-45A5-965D-8E1E3BF09BC6}"/>
          </ac:spMkLst>
        </pc:spChg>
        <pc:spChg chg="add">
          <ac:chgData name="胡 翌霖" userId="a9a41afe759712f0" providerId="LiveId" clId="{55ED67A7-1C34-4025-B6C3-CCF5A8C15ABA}" dt="2023-03-27T12:59:24.417" v="19" actId="26606"/>
          <ac:spMkLst>
            <pc:docMk/>
            <pc:sldMk cId="416329158" sldId="322"/>
            <ac:spMk id="14" creationId="{42A4FC2C-047E-45A5-965D-8E1E3BF09BC6}"/>
          </ac:spMkLst>
        </pc:spChg>
        <pc:picChg chg="add del mod">
          <ac:chgData name="胡 翌霖" userId="a9a41afe759712f0" providerId="LiveId" clId="{55ED67A7-1C34-4025-B6C3-CCF5A8C15ABA}" dt="2023-03-27T12:59:21.080" v="15" actId="478"/>
          <ac:picMkLst>
            <pc:docMk/>
            <pc:sldMk cId="416329158" sldId="322"/>
            <ac:picMk id="4" creationId="{0C035DE0-25DD-850E-3DD4-5638D97EB67D}"/>
          </ac:picMkLst>
        </pc:picChg>
        <pc:picChg chg="add mod">
          <ac:chgData name="胡 翌霖" userId="a9a41afe759712f0" providerId="LiveId" clId="{55ED67A7-1C34-4025-B6C3-CCF5A8C15ABA}" dt="2023-03-27T13:00:00.875" v="20"/>
          <ac:picMkLst>
            <pc:docMk/>
            <pc:sldMk cId="416329158" sldId="322"/>
            <ac:picMk id="8" creationId="{C2910E0A-6C30-4109-EF6B-5A17AFBB4F10}"/>
          </ac:picMkLst>
        </pc:picChg>
      </pc:sldChg>
      <pc:sldChg chg="addSp delSp modSp new mod setBg">
        <pc:chgData name="胡 翌霖" userId="a9a41afe759712f0" providerId="LiveId" clId="{55ED67A7-1C34-4025-B6C3-CCF5A8C15ABA}" dt="2023-03-27T14:12:36.009" v="43" actId="26606"/>
        <pc:sldMkLst>
          <pc:docMk/>
          <pc:sldMk cId="628961528" sldId="323"/>
        </pc:sldMkLst>
        <pc:spChg chg="del">
          <ac:chgData name="胡 翌霖" userId="a9a41afe759712f0" providerId="LiveId" clId="{55ED67A7-1C34-4025-B6C3-CCF5A8C15ABA}" dt="2023-03-27T14:11:31.254" v="38" actId="26606"/>
          <ac:spMkLst>
            <pc:docMk/>
            <pc:sldMk cId="628961528" sldId="323"/>
            <ac:spMk id="2" creationId="{A966B712-85C2-70A2-728D-36825A74BCE9}"/>
          </ac:spMkLst>
        </pc:spChg>
        <pc:spChg chg="del">
          <ac:chgData name="胡 翌霖" userId="a9a41afe759712f0" providerId="LiveId" clId="{55ED67A7-1C34-4025-B6C3-CCF5A8C15ABA}" dt="2023-03-27T14:11:31.254" v="38" actId="26606"/>
          <ac:spMkLst>
            <pc:docMk/>
            <pc:sldMk cId="628961528" sldId="323"/>
            <ac:spMk id="3" creationId="{BB3EF268-657F-A0FC-92A0-BA079FA8A0F2}"/>
          </ac:spMkLst>
        </pc:spChg>
        <pc:spChg chg="add del mod">
          <ac:chgData name="胡 翌霖" userId="a9a41afe759712f0" providerId="LiveId" clId="{55ED67A7-1C34-4025-B6C3-CCF5A8C15ABA}" dt="2023-03-27T14:12:32.472" v="40"/>
          <ac:spMkLst>
            <pc:docMk/>
            <pc:sldMk cId="628961528" sldId="323"/>
            <ac:spMk id="6" creationId="{14693F3C-4E5E-E15E-9FE9-F624484E67D6}"/>
          </ac:spMkLst>
        </pc:spChg>
        <pc:spChg chg="add del">
          <ac:chgData name="胡 翌霖" userId="a9a41afe759712f0" providerId="LiveId" clId="{55ED67A7-1C34-4025-B6C3-CCF5A8C15ABA}" dt="2023-03-27T14:12:36.009" v="43" actId="26606"/>
          <ac:spMkLst>
            <pc:docMk/>
            <pc:sldMk cId="628961528" sldId="323"/>
            <ac:spMk id="9" creationId="{ED55A19D-297C-4231-AD1F-08EF9B4AA8F4}"/>
          </ac:spMkLst>
        </pc:spChg>
        <pc:spChg chg="add del">
          <ac:chgData name="胡 翌霖" userId="a9a41afe759712f0" providerId="LiveId" clId="{55ED67A7-1C34-4025-B6C3-CCF5A8C15ABA}" dt="2023-03-27T14:12:36.009" v="43" actId="26606"/>
          <ac:spMkLst>
            <pc:docMk/>
            <pc:sldMk cId="628961528" sldId="323"/>
            <ac:spMk id="11" creationId="{EBAB6C56-3D38-4923-996E-BD474BBB91E9}"/>
          </ac:spMkLst>
        </pc:spChg>
        <pc:spChg chg="add del">
          <ac:chgData name="胡 翌霖" userId="a9a41afe759712f0" providerId="LiveId" clId="{55ED67A7-1C34-4025-B6C3-CCF5A8C15ABA}" dt="2023-03-27T14:12:36.009" v="43" actId="26606"/>
          <ac:spMkLst>
            <pc:docMk/>
            <pc:sldMk cId="628961528" sldId="323"/>
            <ac:spMk id="13" creationId="{20CD21DB-082D-417D-A5AB-FC838AF9D944}"/>
          </ac:spMkLst>
        </pc:spChg>
        <pc:spChg chg="add del">
          <ac:chgData name="胡 翌霖" userId="a9a41afe759712f0" providerId="LiveId" clId="{55ED67A7-1C34-4025-B6C3-CCF5A8C15ABA}" dt="2023-03-27T14:12:36.009" v="43" actId="26606"/>
          <ac:spMkLst>
            <pc:docMk/>
            <pc:sldMk cId="628961528" sldId="323"/>
            <ac:spMk id="15" creationId="{7BD8AB83-2763-4392-B4B9-049CDF1F6EA4}"/>
          </ac:spMkLst>
        </pc:spChg>
        <pc:spChg chg="add del">
          <ac:chgData name="胡 翌霖" userId="a9a41afe759712f0" providerId="LiveId" clId="{55ED67A7-1C34-4025-B6C3-CCF5A8C15ABA}" dt="2023-03-27T14:12:36.009" v="43" actId="26606"/>
          <ac:spMkLst>
            <pc:docMk/>
            <pc:sldMk cId="628961528" sldId="323"/>
            <ac:spMk id="17" creationId="{480F071C-C35C-4CE1-8EE5-8ED96E2F4E25}"/>
          </ac:spMkLst>
        </pc:spChg>
        <pc:spChg chg="add del">
          <ac:chgData name="胡 翌霖" userId="a9a41afe759712f0" providerId="LiveId" clId="{55ED67A7-1C34-4025-B6C3-CCF5A8C15ABA}" dt="2023-03-27T14:12:36.009" v="43" actId="26606"/>
          <ac:spMkLst>
            <pc:docMk/>
            <pc:sldMk cId="628961528" sldId="323"/>
            <ac:spMk id="19" creationId="{CD97FAB4-59E0-4E65-B50B-867B14D2A067}"/>
          </ac:spMkLst>
        </pc:spChg>
        <pc:spChg chg="add del">
          <ac:chgData name="胡 翌霖" userId="a9a41afe759712f0" providerId="LiveId" clId="{55ED67A7-1C34-4025-B6C3-CCF5A8C15ABA}" dt="2023-03-27T14:12:36.009" v="43" actId="26606"/>
          <ac:spMkLst>
            <pc:docMk/>
            <pc:sldMk cId="628961528" sldId="323"/>
            <ac:spMk id="21" creationId="{0D578F4B-2751-4FC2-8853-FAC5C59139C1}"/>
          </ac:spMkLst>
        </pc:spChg>
        <pc:spChg chg="add">
          <ac:chgData name="胡 翌霖" userId="a9a41afe759712f0" providerId="LiveId" clId="{55ED67A7-1C34-4025-B6C3-CCF5A8C15ABA}" dt="2023-03-27T14:12:36.009" v="43" actId="26606"/>
          <ac:spMkLst>
            <pc:docMk/>
            <pc:sldMk cId="628961528" sldId="323"/>
            <ac:spMk id="26" creationId="{42A4FC2C-047E-45A5-965D-8E1E3BF09BC6}"/>
          </ac:spMkLst>
        </pc:spChg>
        <pc:picChg chg="add del mod">
          <ac:chgData name="胡 翌霖" userId="a9a41afe759712f0" providerId="LiveId" clId="{55ED67A7-1C34-4025-B6C3-CCF5A8C15ABA}" dt="2023-03-27T14:12:31.638" v="39" actId="478"/>
          <ac:picMkLst>
            <pc:docMk/>
            <pc:sldMk cId="628961528" sldId="323"/>
            <ac:picMk id="4" creationId="{A78AAC2F-B71E-47DB-3B2A-C16C86A0C089}"/>
          </ac:picMkLst>
        </pc:picChg>
        <pc:picChg chg="add mod">
          <ac:chgData name="胡 翌霖" userId="a9a41afe759712f0" providerId="LiveId" clId="{55ED67A7-1C34-4025-B6C3-CCF5A8C15ABA}" dt="2023-03-27T14:12:36.009" v="43" actId="26606"/>
          <ac:picMkLst>
            <pc:docMk/>
            <pc:sldMk cId="628961528" sldId="323"/>
            <ac:picMk id="8" creationId="{A46AD755-C3DC-1AD4-F79A-732351CB2A0A}"/>
          </ac:picMkLst>
        </pc:picChg>
      </pc:sldChg>
      <pc:sldChg chg="addSp delSp modSp new mod setBg">
        <pc:chgData name="胡 翌霖" userId="a9a41afe759712f0" providerId="LiveId" clId="{55ED67A7-1C34-4025-B6C3-CCF5A8C15ABA}" dt="2023-03-27T14:36:26.100" v="67"/>
        <pc:sldMkLst>
          <pc:docMk/>
          <pc:sldMk cId="1051612895" sldId="324"/>
        </pc:sldMkLst>
        <pc:spChg chg="del">
          <ac:chgData name="胡 翌霖" userId="a9a41afe759712f0" providerId="LiveId" clId="{55ED67A7-1C34-4025-B6C3-CCF5A8C15ABA}" dt="2023-03-27T14:36:08.153" v="66" actId="26606"/>
          <ac:spMkLst>
            <pc:docMk/>
            <pc:sldMk cId="1051612895" sldId="324"/>
            <ac:spMk id="2" creationId="{33302EC9-1A27-BC51-2E6F-8AF482DBD284}"/>
          </ac:spMkLst>
        </pc:spChg>
        <pc:spChg chg="del">
          <ac:chgData name="胡 翌霖" userId="a9a41afe759712f0" providerId="LiveId" clId="{55ED67A7-1C34-4025-B6C3-CCF5A8C15ABA}" dt="2023-03-27T14:36:08.153" v="66" actId="26606"/>
          <ac:spMkLst>
            <pc:docMk/>
            <pc:sldMk cId="1051612895" sldId="324"/>
            <ac:spMk id="3" creationId="{5370FAE7-B05D-BE5D-0326-404AAC9F1A1D}"/>
          </ac:spMkLst>
        </pc:spChg>
        <pc:spChg chg="add">
          <ac:chgData name="胡 翌霖" userId="a9a41afe759712f0" providerId="LiveId" clId="{55ED67A7-1C34-4025-B6C3-CCF5A8C15ABA}" dt="2023-03-27T14:36:08.153" v="66" actId="26606"/>
          <ac:spMkLst>
            <pc:docMk/>
            <pc:sldMk cId="1051612895" sldId="324"/>
            <ac:spMk id="10" creationId="{AB8C311F-7253-4AED-9701-7FC0708C41C7}"/>
          </ac:spMkLst>
        </pc:spChg>
        <pc:spChg chg="add">
          <ac:chgData name="胡 翌霖" userId="a9a41afe759712f0" providerId="LiveId" clId="{55ED67A7-1C34-4025-B6C3-CCF5A8C15ABA}" dt="2023-03-27T14:36:08.153" v="66" actId="26606"/>
          <ac:spMkLst>
            <pc:docMk/>
            <pc:sldMk cId="1051612895" sldId="324"/>
            <ac:spMk id="12" creationId="{E2384209-CB15-4CDF-9D31-C44FD9A3F20D}"/>
          </ac:spMkLst>
        </pc:spChg>
        <pc:spChg chg="add">
          <ac:chgData name="胡 翌霖" userId="a9a41afe759712f0" providerId="LiveId" clId="{55ED67A7-1C34-4025-B6C3-CCF5A8C15ABA}" dt="2023-03-27T14:36:08.153" v="66" actId="26606"/>
          <ac:spMkLst>
            <pc:docMk/>
            <pc:sldMk cId="1051612895" sldId="324"/>
            <ac:spMk id="14" creationId="{2633B3B5-CC90-43F0-8714-D31D1F3F0209}"/>
          </ac:spMkLst>
        </pc:spChg>
        <pc:spChg chg="add">
          <ac:chgData name="胡 翌霖" userId="a9a41afe759712f0" providerId="LiveId" clId="{55ED67A7-1C34-4025-B6C3-CCF5A8C15ABA}" dt="2023-03-27T14:36:08.153" v="66" actId="26606"/>
          <ac:spMkLst>
            <pc:docMk/>
            <pc:sldMk cId="1051612895" sldId="324"/>
            <ac:spMk id="16" creationId="{A8D57A06-A426-446D-B02C-A2DC6B62E45E}"/>
          </ac:spMkLst>
        </pc:spChg>
        <pc:picChg chg="add mod">
          <ac:chgData name="胡 翌霖" userId="a9a41afe759712f0" providerId="LiveId" clId="{55ED67A7-1C34-4025-B6C3-CCF5A8C15ABA}" dt="2023-03-27T14:36:26.100" v="67"/>
          <ac:picMkLst>
            <pc:docMk/>
            <pc:sldMk cId="1051612895" sldId="324"/>
            <ac:picMk id="5" creationId="{43C86E9D-9639-21B4-4344-0B477960BF45}"/>
          </ac:picMkLst>
        </pc:picChg>
      </pc:sldChg>
    </pc:docChg>
  </pc:docChgLst>
  <pc:docChgLst>
    <pc:chgData name="翌霖 胡" userId="a9a41afe759712f0" providerId="LiveId" clId="{CAC222F1-C29C-4124-A40D-C35251F0FAA7}"/>
    <pc:docChg chg="undo custSel delSld modSld">
      <pc:chgData name="翌霖 胡" userId="a9a41afe759712f0" providerId="LiveId" clId="{CAC222F1-C29C-4124-A40D-C35251F0FAA7}" dt="2023-10-30T03:16:39.090" v="22" actId="1076"/>
      <pc:docMkLst>
        <pc:docMk/>
      </pc:docMkLst>
      <pc:sldChg chg="modSp mod">
        <pc:chgData name="翌霖 胡" userId="a9a41afe759712f0" providerId="LiveId" clId="{CAC222F1-C29C-4124-A40D-C35251F0FAA7}" dt="2023-10-30T03:16:39.090" v="22" actId="1076"/>
        <pc:sldMkLst>
          <pc:docMk/>
          <pc:sldMk cId="4150120538" sldId="256"/>
        </pc:sldMkLst>
        <pc:spChg chg="mod">
          <ac:chgData name="翌霖 胡" userId="a9a41afe759712f0" providerId="LiveId" clId="{CAC222F1-C29C-4124-A40D-C35251F0FAA7}" dt="2023-10-30T03:16:38.324" v="21" actId="20577"/>
          <ac:spMkLst>
            <pc:docMk/>
            <pc:sldMk cId="4150120538" sldId="256"/>
            <ac:spMk id="2" creationId="{962DF377-7502-464D-8BF4-6E464B411027}"/>
          </ac:spMkLst>
        </pc:spChg>
        <pc:spChg chg="mod">
          <ac:chgData name="翌霖 胡" userId="a9a41afe759712f0" providerId="LiveId" clId="{CAC222F1-C29C-4124-A40D-C35251F0FAA7}" dt="2023-10-30T03:12:23.517" v="6" actId="27636"/>
          <ac:spMkLst>
            <pc:docMk/>
            <pc:sldMk cId="4150120538" sldId="256"/>
            <ac:spMk id="3" creationId="{287EF427-FB65-4973-A0CD-1A5F66DAE74B}"/>
          </ac:spMkLst>
        </pc:spChg>
        <pc:picChg chg="mod">
          <ac:chgData name="翌霖 胡" userId="a9a41afe759712f0" providerId="LiveId" clId="{CAC222F1-C29C-4124-A40D-C35251F0FAA7}" dt="2023-10-30T03:16:39.090" v="22" actId="1076"/>
          <ac:picMkLst>
            <pc:docMk/>
            <pc:sldMk cId="4150120538" sldId="256"/>
            <ac:picMk id="1026" creationId="{265429E7-5552-4E24-901C-9EBAF0CB0D2E}"/>
          </ac:picMkLst>
        </pc:picChg>
      </pc:sldChg>
      <pc:sldChg chg="del">
        <pc:chgData name="翌霖 胡" userId="a9a41afe759712f0" providerId="LiveId" clId="{CAC222F1-C29C-4124-A40D-C35251F0FAA7}" dt="2023-10-30T03:16:07.480" v="17" actId="47"/>
        <pc:sldMkLst>
          <pc:docMk/>
          <pc:sldMk cId="3094662022" sldId="257"/>
        </pc:sldMkLst>
      </pc:sldChg>
      <pc:sldChg chg="del">
        <pc:chgData name="翌霖 胡" userId="a9a41afe759712f0" providerId="LiveId" clId="{CAC222F1-C29C-4124-A40D-C35251F0FAA7}" dt="2023-10-30T03:16:10.397" v="19" actId="47"/>
        <pc:sldMkLst>
          <pc:docMk/>
          <pc:sldMk cId="2560031016" sldId="258"/>
        </pc:sldMkLst>
      </pc:sldChg>
      <pc:sldChg chg="del">
        <pc:chgData name="翌霖 胡" userId="a9a41afe759712f0" providerId="LiveId" clId="{CAC222F1-C29C-4124-A40D-C35251F0FAA7}" dt="2023-10-30T03:14:51.944" v="15" actId="47"/>
        <pc:sldMkLst>
          <pc:docMk/>
          <pc:sldMk cId="1426930142" sldId="275"/>
        </pc:sldMkLst>
      </pc:sldChg>
      <pc:sldChg chg="del">
        <pc:chgData name="翌霖 胡" userId="a9a41afe759712f0" providerId="LiveId" clId="{CAC222F1-C29C-4124-A40D-C35251F0FAA7}" dt="2023-10-30T03:12:30.540" v="8" actId="47"/>
        <pc:sldMkLst>
          <pc:docMk/>
          <pc:sldMk cId="1741870883" sldId="281"/>
        </pc:sldMkLst>
      </pc:sldChg>
      <pc:sldChg chg="del">
        <pc:chgData name="翌霖 胡" userId="a9a41afe759712f0" providerId="LiveId" clId="{CAC222F1-C29C-4124-A40D-C35251F0FAA7}" dt="2023-10-30T03:12:36.656" v="10" actId="47"/>
        <pc:sldMkLst>
          <pc:docMk/>
          <pc:sldMk cId="861323524" sldId="282"/>
        </pc:sldMkLst>
      </pc:sldChg>
      <pc:sldChg chg="del">
        <pc:chgData name="翌霖 胡" userId="a9a41afe759712f0" providerId="LiveId" clId="{CAC222F1-C29C-4124-A40D-C35251F0FAA7}" dt="2023-10-30T03:16:08.714" v="18" actId="47"/>
        <pc:sldMkLst>
          <pc:docMk/>
          <pc:sldMk cId="136920247" sldId="284"/>
        </pc:sldMkLst>
      </pc:sldChg>
      <pc:sldChg chg="del">
        <pc:chgData name="翌霖 胡" userId="a9a41afe759712f0" providerId="LiveId" clId="{CAC222F1-C29C-4124-A40D-C35251F0FAA7}" dt="2023-10-30T03:14:20.695" v="13" actId="47"/>
        <pc:sldMkLst>
          <pc:docMk/>
          <pc:sldMk cId="718481865" sldId="293"/>
        </pc:sldMkLst>
      </pc:sldChg>
      <pc:sldChg chg="del">
        <pc:chgData name="翌霖 胡" userId="a9a41afe759712f0" providerId="LiveId" clId="{CAC222F1-C29C-4124-A40D-C35251F0FAA7}" dt="2023-10-30T03:12:28.915" v="7" actId="47"/>
        <pc:sldMkLst>
          <pc:docMk/>
          <pc:sldMk cId="1825922056" sldId="310"/>
        </pc:sldMkLst>
      </pc:sldChg>
      <pc:sldChg chg="del">
        <pc:chgData name="翌霖 胡" userId="a9a41afe759712f0" providerId="LiveId" clId="{CAC222F1-C29C-4124-A40D-C35251F0FAA7}" dt="2023-10-30T03:13:17.746" v="12" actId="47"/>
        <pc:sldMkLst>
          <pc:docMk/>
          <pc:sldMk cId="4029020456" sldId="311"/>
        </pc:sldMkLst>
      </pc:sldChg>
      <pc:sldChg chg="del">
        <pc:chgData name="翌霖 胡" userId="a9a41afe759712f0" providerId="LiveId" clId="{CAC222F1-C29C-4124-A40D-C35251F0FAA7}" dt="2023-10-30T03:15:02.095" v="16" actId="47"/>
        <pc:sldMkLst>
          <pc:docMk/>
          <pc:sldMk cId="2854250307" sldId="317"/>
        </pc:sldMkLst>
      </pc:sldChg>
      <pc:sldChg chg="del">
        <pc:chgData name="翌霖 胡" userId="a9a41afe759712f0" providerId="LiveId" clId="{CAC222F1-C29C-4124-A40D-C35251F0FAA7}" dt="2023-10-30T03:14:22.158" v="14" actId="47"/>
        <pc:sldMkLst>
          <pc:docMk/>
          <pc:sldMk cId="805984027" sldId="321"/>
        </pc:sldMkLst>
      </pc:sldChg>
      <pc:sldChg chg="del">
        <pc:chgData name="翌霖 胡" userId="a9a41afe759712f0" providerId="LiveId" clId="{CAC222F1-C29C-4124-A40D-C35251F0FAA7}" dt="2023-10-30T03:12:35.195" v="9" actId="47"/>
        <pc:sldMkLst>
          <pc:docMk/>
          <pc:sldMk cId="416329158" sldId="322"/>
        </pc:sldMkLst>
      </pc:sldChg>
      <pc:sldChg chg="del">
        <pc:chgData name="翌霖 胡" userId="a9a41afe759712f0" providerId="LiveId" clId="{CAC222F1-C29C-4124-A40D-C35251F0FAA7}" dt="2023-10-30T03:12:37.187" v="11" actId="47"/>
        <pc:sldMkLst>
          <pc:docMk/>
          <pc:sldMk cId="628961528" sldId="323"/>
        </pc:sldMkLst>
      </pc:sldChg>
    </pc:docChg>
  </pc:docChgLst>
  <pc:docChgLst>
    <pc:chgData name="胡 翌霖" userId="a9a41afe759712f0" providerId="LiveId" clId="{F9EAF2A3-3B32-4137-B2C1-B1E80C244825}"/>
    <pc:docChg chg="modSld">
      <pc:chgData name="胡 翌霖" userId="a9a41afe759712f0" providerId="LiveId" clId="{F9EAF2A3-3B32-4137-B2C1-B1E80C244825}" dt="2021-04-12T13:57:30.300" v="3"/>
      <pc:docMkLst>
        <pc:docMk/>
      </pc:docMkLst>
      <pc:sldChg chg="modSp mod">
        <pc:chgData name="胡 翌霖" userId="a9a41afe759712f0" providerId="LiveId" clId="{F9EAF2A3-3B32-4137-B2C1-B1E80C244825}" dt="2021-04-12T13:57:30.300" v="3"/>
        <pc:sldMkLst>
          <pc:docMk/>
          <pc:sldMk cId="498757189" sldId="308"/>
        </pc:sldMkLst>
        <pc:spChg chg="mod">
          <ac:chgData name="胡 翌霖" userId="a9a41afe759712f0" providerId="LiveId" clId="{F9EAF2A3-3B32-4137-B2C1-B1E80C244825}" dt="2021-04-12T13:57:30.300" v="3"/>
          <ac:spMkLst>
            <pc:docMk/>
            <pc:sldMk cId="498757189" sldId="308"/>
            <ac:spMk id="2" creationId="{43D6A1E0-F4B8-4B2F-8026-9722580FF7FA}"/>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C90C7-BEF9-4F3E-81F7-F0B4F70009E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31EFCDF-E08F-45AA-A29D-20407DED1712}">
      <dgm:prSet/>
      <dgm:spPr/>
      <dgm:t>
        <a:bodyPr/>
        <a:lstStyle/>
        <a:p>
          <a:pPr>
            <a:lnSpc>
              <a:spcPct val="100000"/>
            </a:lnSpc>
          </a:pPr>
          <a:r>
            <a:rPr lang="zh-CN"/>
            <a:t>专职抄写工</a:t>
          </a:r>
          <a:endParaRPr lang="en-US"/>
        </a:p>
      </dgm:t>
    </dgm:pt>
    <dgm:pt modelId="{9A581EFE-1D23-4E48-A3E7-66A27409388C}" type="parTrans" cxnId="{7FED434B-DE2B-46DE-B0F0-E27265B5C0A4}">
      <dgm:prSet/>
      <dgm:spPr/>
      <dgm:t>
        <a:bodyPr/>
        <a:lstStyle/>
        <a:p>
          <a:endParaRPr lang="en-US"/>
        </a:p>
      </dgm:t>
    </dgm:pt>
    <dgm:pt modelId="{A0469742-7731-430F-895D-A04265F8EDCC}" type="sibTrans" cxnId="{7FED434B-DE2B-46DE-B0F0-E27265B5C0A4}">
      <dgm:prSet/>
      <dgm:spPr/>
      <dgm:t>
        <a:bodyPr/>
        <a:lstStyle/>
        <a:p>
          <a:endParaRPr lang="en-US"/>
        </a:p>
      </dgm:t>
    </dgm:pt>
    <dgm:pt modelId="{E3E6D7B2-208E-4AC6-B4B3-2E872452A960}">
      <dgm:prSet/>
      <dgm:spPr/>
      <dgm:t>
        <a:bodyPr/>
        <a:lstStyle/>
        <a:p>
          <a:pPr>
            <a:lnSpc>
              <a:spcPct val="100000"/>
            </a:lnSpc>
          </a:pPr>
          <a:r>
            <a:rPr lang="zh-CN" dirty="0"/>
            <a:t>规范的字体</a:t>
          </a:r>
          <a:endParaRPr lang="en-US" dirty="0"/>
        </a:p>
      </dgm:t>
    </dgm:pt>
    <dgm:pt modelId="{C896D4B2-B796-4D1B-868F-4358AA2C8DFA}" type="parTrans" cxnId="{58A19821-0BF4-4D8A-92B4-B155C16E4B8B}">
      <dgm:prSet/>
      <dgm:spPr/>
      <dgm:t>
        <a:bodyPr/>
        <a:lstStyle/>
        <a:p>
          <a:endParaRPr lang="en-US"/>
        </a:p>
      </dgm:t>
    </dgm:pt>
    <dgm:pt modelId="{593B3298-94FA-409B-9A73-3A046D76E998}" type="sibTrans" cxnId="{58A19821-0BF4-4D8A-92B4-B155C16E4B8B}">
      <dgm:prSet/>
      <dgm:spPr/>
      <dgm:t>
        <a:bodyPr/>
        <a:lstStyle/>
        <a:p>
          <a:endParaRPr lang="en-US"/>
        </a:p>
      </dgm:t>
    </dgm:pt>
    <dgm:pt modelId="{7B92CA82-F801-4ADA-9F3C-80A1EBC750FE}">
      <dgm:prSet/>
      <dgm:spPr/>
      <dgm:t>
        <a:bodyPr/>
        <a:lstStyle/>
        <a:p>
          <a:pPr>
            <a:lnSpc>
              <a:spcPct val="100000"/>
            </a:lnSpc>
          </a:pPr>
          <a:r>
            <a:rPr lang="zh-CN"/>
            <a:t>精美的修饰（昂贵、奢侈品）</a:t>
          </a:r>
          <a:endParaRPr lang="en-US"/>
        </a:p>
      </dgm:t>
    </dgm:pt>
    <dgm:pt modelId="{4CFF07EC-029B-4A02-BF1C-54B6ED2488E7}" type="parTrans" cxnId="{AE7DF107-E340-4B22-8689-CB5E84194F5C}">
      <dgm:prSet/>
      <dgm:spPr/>
      <dgm:t>
        <a:bodyPr/>
        <a:lstStyle/>
        <a:p>
          <a:endParaRPr lang="en-US"/>
        </a:p>
      </dgm:t>
    </dgm:pt>
    <dgm:pt modelId="{C284411F-75D8-4288-BCE7-A445A66A3714}" type="sibTrans" cxnId="{AE7DF107-E340-4B22-8689-CB5E84194F5C}">
      <dgm:prSet/>
      <dgm:spPr/>
      <dgm:t>
        <a:bodyPr/>
        <a:lstStyle/>
        <a:p>
          <a:endParaRPr lang="en-US"/>
        </a:p>
      </dgm:t>
    </dgm:pt>
    <dgm:pt modelId="{9CD21A5B-5C71-4B79-9585-CEF77CB0BF6E}" type="pres">
      <dgm:prSet presAssocID="{A7EC90C7-BEF9-4F3E-81F7-F0B4F70009EC}" presName="root" presStyleCnt="0">
        <dgm:presLayoutVars>
          <dgm:dir/>
          <dgm:resizeHandles val="exact"/>
        </dgm:presLayoutVars>
      </dgm:prSet>
      <dgm:spPr/>
    </dgm:pt>
    <dgm:pt modelId="{621DFAE6-BF73-4A71-87FB-DE4432712202}" type="pres">
      <dgm:prSet presAssocID="{D31EFCDF-E08F-45AA-A29D-20407DED1712}" presName="compNode" presStyleCnt="0"/>
      <dgm:spPr/>
    </dgm:pt>
    <dgm:pt modelId="{D9632B8B-9E29-49BB-81FE-6AD32CDF5B24}" type="pres">
      <dgm:prSet presAssocID="{D31EFCDF-E08F-45AA-A29D-20407DED1712}" presName="bgRect" presStyleLbl="bgShp" presStyleIdx="0" presStyleCnt="3"/>
      <dgm:spPr/>
    </dgm:pt>
    <dgm:pt modelId="{A00105F6-ABA6-4E66-AA08-D27987F5FA9D}" type="pres">
      <dgm:prSet presAssocID="{D31EFCDF-E08F-45AA-A29D-20407DED171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osed Book"/>
        </a:ext>
      </dgm:extLst>
    </dgm:pt>
    <dgm:pt modelId="{45AFB2CB-6E50-43C0-8946-9D32816FCD2E}" type="pres">
      <dgm:prSet presAssocID="{D31EFCDF-E08F-45AA-A29D-20407DED1712}" presName="spaceRect" presStyleCnt="0"/>
      <dgm:spPr/>
    </dgm:pt>
    <dgm:pt modelId="{D4A4E10A-61D6-49D8-85CA-2A462DC56A87}" type="pres">
      <dgm:prSet presAssocID="{D31EFCDF-E08F-45AA-A29D-20407DED1712}" presName="parTx" presStyleLbl="revTx" presStyleIdx="0" presStyleCnt="3">
        <dgm:presLayoutVars>
          <dgm:chMax val="0"/>
          <dgm:chPref val="0"/>
        </dgm:presLayoutVars>
      </dgm:prSet>
      <dgm:spPr/>
    </dgm:pt>
    <dgm:pt modelId="{68E5B24B-FC70-426E-9DA6-46A3F51E3A2F}" type="pres">
      <dgm:prSet presAssocID="{A0469742-7731-430F-895D-A04265F8EDCC}" presName="sibTrans" presStyleCnt="0"/>
      <dgm:spPr/>
    </dgm:pt>
    <dgm:pt modelId="{64515CE9-A071-466B-84DF-97945840EE0B}" type="pres">
      <dgm:prSet presAssocID="{E3E6D7B2-208E-4AC6-B4B3-2E872452A960}" presName="compNode" presStyleCnt="0"/>
      <dgm:spPr/>
    </dgm:pt>
    <dgm:pt modelId="{9057AC0C-0C62-4FC9-9374-32DC4C08DC8D}" type="pres">
      <dgm:prSet presAssocID="{E3E6D7B2-208E-4AC6-B4B3-2E872452A960}" presName="bgRect" presStyleLbl="bgShp" presStyleIdx="1" presStyleCnt="3"/>
      <dgm:spPr/>
    </dgm:pt>
    <dgm:pt modelId="{C301BA93-847B-4F31-9A35-CC39A97A9E5D}" type="pres">
      <dgm:prSet presAssocID="{E3E6D7B2-208E-4AC6-B4B3-2E872452A96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盲文"/>
        </a:ext>
      </dgm:extLst>
    </dgm:pt>
    <dgm:pt modelId="{3AA4782C-A261-48F7-83FF-1C2DA327E5CC}" type="pres">
      <dgm:prSet presAssocID="{E3E6D7B2-208E-4AC6-B4B3-2E872452A960}" presName="spaceRect" presStyleCnt="0"/>
      <dgm:spPr/>
    </dgm:pt>
    <dgm:pt modelId="{A8BDC954-DA38-4B92-B2F6-3327DC41984E}" type="pres">
      <dgm:prSet presAssocID="{E3E6D7B2-208E-4AC6-B4B3-2E872452A960}" presName="parTx" presStyleLbl="revTx" presStyleIdx="1" presStyleCnt="3">
        <dgm:presLayoutVars>
          <dgm:chMax val="0"/>
          <dgm:chPref val="0"/>
        </dgm:presLayoutVars>
      </dgm:prSet>
      <dgm:spPr/>
    </dgm:pt>
    <dgm:pt modelId="{F862E757-21A1-49C7-907C-8AC2ACE07920}" type="pres">
      <dgm:prSet presAssocID="{593B3298-94FA-409B-9A73-3A046D76E998}" presName="sibTrans" presStyleCnt="0"/>
      <dgm:spPr/>
    </dgm:pt>
    <dgm:pt modelId="{07D0DDCE-0329-47AF-8D6D-B38CCF26D95F}" type="pres">
      <dgm:prSet presAssocID="{7B92CA82-F801-4ADA-9F3C-80A1EBC750FE}" presName="compNode" presStyleCnt="0"/>
      <dgm:spPr/>
    </dgm:pt>
    <dgm:pt modelId="{3D3E35C8-3F88-4838-B776-A82C0E8E04B5}" type="pres">
      <dgm:prSet presAssocID="{7B92CA82-F801-4ADA-9F3C-80A1EBC750FE}" presName="bgRect" presStyleLbl="bgShp" presStyleIdx="2" presStyleCnt="3"/>
      <dgm:spPr/>
    </dgm:pt>
    <dgm:pt modelId="{BDD2FC18-05D3-4C14-9756-7C3BF46F4DCD}" type="pres">
      <dgm:prSet presAssocID="{7B92CA82-F801-4ADA-9F3C-80A1EBC750F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花环"/>
        </a:ext>
      </dgm:extLst>
    </dgm:pt>
    <dgm:pt modelId="{DD484FD4-F3D1-45A1-AC48-E5950734C85C}" type="pres">
      <dgm:prSet presAssocID="{7B92CA82-F801-4ADA-9F3C-80A1EBC750FE}" presName="spaceRect" presStyleCnt="0"/>
      <dgm:spPr/>
    </dgm:pt>
    <dgm:pt modelId="{748330A8-8362-4482-8609-350CAAB91838}" type="pres">
      <dgm:prSet presAssocID="{7B92CA82-F801-4ADA-9F3C-80A1EBC750FE}" presName="parTx" presStyleLbl="revTx" presStyleIdx="2" presStyleCnt="3">
        <dgm:presLayoutVars>
          <dgm:chMax val="0"/>
          <dgm:chPref val="0"/>
        </dgm:presLayoutVars>
      </dgm:prSet>
      <dgm:spPr/>
    </dgm:pt>
  </dgm:ptLst>
  <dgm:cxnLst>
    <dgm:cxn modelId="{E2C57504-DFA3-4931-819C-5B712366B916}" type="presOf" srcId="{A7EC90C7-BEF9-4F3E-81F7-F0B4F70009EC}" destId="{9CD21A5B-5C71-4B79-9585-CEF77CB0BF6E}" srcOrd="0" destOrd="0" presId="urn:microsoft.com/office/officeart/2018/2/layout/IconVerticalSolidList"/>
    <dgm:cxn modelId="{AE7DF107-E340-4B22-8689-CB5E84194F5C}" srcId="{A7EC90C7-BEF9-4F3E-81F7-F0B4F70009EC}" destId="{7B92CA82-F801-4ADA-9F3C-80A1EBC750FE}" srcOrd="2" destOrd="0" parTransId="{4CFF07EC-029B-4A02-BF1C-54B6ED2488E7}" sibTransId="{C284411F-75D8-4288-BCE7-A445A66A3714}"/>
    <dgm:cxn modelId="{58A19821-0BF4-4D8A-92B4-B155C16E4B8B}" srcId="{A7EC90C7-BEF9-4F3E-81F7-F0B4F70009EC}" destId="{E3E6D7B2-208E-4AC6-B4B3-2E872452A960}" srcOrd="1" destOrd="0" parTransId="{C896D4B2-B796-4D1B-868F-4358AA2C8DFA}" sibTransId="{593B3298-94FA-409B-9A73-3A046D76E998}"/>
    <dgm:cxn modelId="{7FED434B-DE2B-46DE-B0F0-E27265B5C0A4}" srcId="{A7EC90C7-BEF9-4F3E-81F7-F0B4F70009EC}" destId="{D31EFCDF-E08F-45AA-A29D-20407DED1712}" srcOrd="0" destOrd="0" parTransId="{9A581EFE-1D23-4E48-A3E7-66A27409388C}" sibTransId="{A0469742-7731-430F-895D-A04265F8EDCC}"/>
    <dgm:cxn modelId="{90E73474-F9EE-4B93-AA9A-A093E04CF5F9}" type="presOf" srcId="{D31EFCDF-E08F-45AA-A29D-20407DED1712}" destId="{D4A4E10A-61D6-49D8-85CA-2A462DC56A87}" srcOrd="0" destOrd="0" presId="urn:microsoft.com/office/officeart/2018/2/layout/IconVerticalSolidList"/>
    <dgm:cxn modelId="{45D48555-0465-4E6D-B5BF-E3D6520F41DD}" type="presOf" srcId="{E3E6D7B2-208E-4AC6-B4B3-2E872452A960}" destId="{A8BDC954-DA38-4B92-B2F6-3327DC41984E}" srcOrd="0" destOrd="0" presId="urn:microsoft.com/office/officeart/2018/2/layout/IconVerticalSolidList"/>
    <dgm:cxn modelId="{F092B9B0-A438-4A0A-AA2F-67F3C4C81583}" type="presOf" srcId="{7B92CA82-F801-4ADA-9F3C-80A1EBC750FE}" destId="{748330A8-8362-4482-8609-350CAAB91838}" srcOrd="0" destOrd="0" presId="urn:microsoft.com/office/officeart/2018/2/layout/IconVerticalSolidList"/>
    <dgm:cxn modelId="{206A17B7-E06D-4AA5-9CD6-7759B9246A54}" type="presParOf" srcId="{9CD21A5B-5C71-4B79-9585-CEF77CB0BF6E}" destId="{621DFAE6-BF73-4A71-87FB-DE4432712202}" srcOrd="0" destOrd="0" presId="urn:microsoft.com/office/officeart/2018/2/layout/IconVerticalSolidList"/>
    <dgm:cxn modelId="{1D6B33C3-E24A-47AF-B730-C2629D76CF8E}" type="presParOf" srcId="{621DFAE6-BF73-4A71-87FB-DE4432712202}" destId="{D9632B8B-9E29-49BB-81FE-6AD32CDF5B24}" srcOrd="0" destOrd="0" presId="urn:microsoft.com/office/officeart/2018/2/layout/IconVerticalSolidList"/>
    <dgm:cxn modelId="{6E126546-B049-449F-BE06-97936CE4151A}" type="presParOf" srcId="{621DFAE6-BF73-4A71-87FB-DE4432712202}" destId="{A00105F6-ABA6-4E66-AA08-D27987F5FA9D}" srcOrd="1" destOrd="0" presId="urn:microsoft.com/office/officeart/2018/2/layout/IconVerticalSolidList"/>
    <dgm:cxn modelId="{06469676-14ED-4E55-8A24-C48E69186427}" type="presParOf" srcId="{621DFAE6-BF73-4A71-87FB-DE4432712202}" destId="{45AFB2CB-6E50-43C0-8946-9D32816FCD2E}" srcOrd="2" destOrd="0" presId="urn:microsoft.com/office/officeart/2018/2/layout/IconVerticalSolidList"/>
    <dgm:cxn modelId="{080ACF9D-C9C9-4176-A6D4-E3F4016B231C}" type="presParOf" srcId="{621DFAE6-BF73-4A71-87FB-DE4432712202}" destId="{D4A4E10A-61D6-49D8-85CA-2A462DC56A87}" srcOrd="3" destOrd="0" presId="urn:microsoft.com/office/officeart/2018/2/layout/IconVerticalSolidList"/>
    <dgm:cxn modelId="{FA76FEED-1203-4BEA-B93A-F86D183797CC}" type="presParOf" srcId="{9CD21A5B-5C71-4B79-9585-CEF77CB0BF6E}" destId="{68E5B24B-FC70-426E-9DA6-46A3F51E3A2F}" srcOrd="1" destOrd="0" presId="urn:microsoft.com/office/officeart/2018/2/layout/IconVerticalSolidList"/>
    <dgm:cxn modelId="{8A391569-22C7-4362-8EDF-FBFE903C90F4}" type="presParOf" srcId="{9CD21A5B-5C71-4B79-9585-CEF77CB0BF6E}" destId="{64515CE9-A071-466B-84DF-97945840EE0B}" srcOrd="2" destOrd="0" presId="urn:microsoft.com/office/officeart/2018/2/layout/IconVerticalSolidList"/>
    <dgm:cxn modelId="{26289B73-36B3-441C-A6D8-07A67289F84D}" type="presParOf" srcId="{64515CE9-A071-466B-84DF-97945840EE0B}" destId="{9057AC0C-0C62-4FC9-9374-32DC4C08DC8D}" srcOrd="0" destOrd="0" presId="urn:microsoft.com/office/officeart/2018/2/layout/IconVerticalSolidList"/>
    <dgm:cxn modelId="{DFE81845-30E4-4500-9327-260857F7F527}" type="presParOf" srcId="{64515CE9-A071-466B-84DF-97945840EE0B}" destId="{C301BA93-847B-4F31-9A35-CC39A97A9E5D}" srcOrd="1" destOrd="0" presId="urn:microsoft.com/office/officeart/2018/2/layout/IconVerticalSolidList"/>
    <dgm:cxn modelId="{5F713AA7-FC95-47B2-8857-5A2E5CA17A0C}" type="presParOf" srcId="{64515CE9-A071-466B-84DF-97945840EE0B}" destId="{3AA4782C-A261-48F7-83FF-1C2DA327E5CC}" srcOrd="2" destOrd="0" presId="urn:microsoft.com/office/officeart/2018/2/layout/IconVerticalSolidList"/>
    <dgm:cxn modelId="{78EE0193-3662-4A2F-ADC7-CECE118077FC}" type="presParOf" srcId="{64515CE9-A071-466B-84DF-97945840EE0B}" destId="{A8BDC954-DA38-4B92-B2F6-3327DC41984E}" srcOrd="3" destOrd="0" presId="urn:microsoft.com/office/officeart/2018/2/layout/IconVerticalSolidList"/>
    <dgm:cxn modelId="{E81C0E78-13E7-45D1-80B4-E7EA63934FA0}" type="presParOf" srcId="{9CD21A5B-5C71-4B79-9585-CEF77CB0BF6E}" destId="{F862E757-21A1-49C7-907C-8AC2ACE07920}" srcOrd="3" destOrd="0" presId="urn:microsoft.com/office/officeart/2018/2/layout/IconVerticalSolidList"/>
    <dgm:cxn modelId="{574C4C83-B17B-4618-BCF7-F00EAB061E6A}" type="presParOf" srcId="{9CD21A5B-5C71-4B79-9585-CEF77CB0BF6E}" destId="{07D0DDCE-0329-47AF-8D6D-B38CCF26D95F}" srcOrd="4" destOrd="0" presId="urn:microsoft.com/office/officeart/2018/2/layout/IconVerticalSolidList"/>
    <dgm:cxn modelId="{FD598C3F-DAF0-4678-A7E0-5B0E155A75A5}" type="presParOf" srcId="{07D0DDCE-0329-47AF-8D6D-B38CCF26D95F}" destId="{3D3E35C8-3F88-4838-B776-A82C0E8E04B5}" srcOrd="0" destOrd="0" presId="urn:microsoft.com/office/officeart/2018/2/layout/IconVerticalSolidList"/>
    <dgm:cxn modelId="{0E45569D-72B8-40CA-8598-9F20507DA8CB}" type="presParOf" srcId="{07D0DDCE-0329-47AF-8D6D-B38CCF26D95F}" destId="{BDD2FC18-05D3-4C14-9756-7C3BF46F4DCD}" srcOrd="1" destOrd="0" presId="urn:microsoft.com/office/officeart/2018/2/layout/IconVerticalSolidList"/>
    <dgm:cxn modelId="{7A459433-609A-4C38-A872-ABFE89A048D2}" type="presParOf" srcId="{07D0DDCE-0329-47AF-8D6D-B38CCF26D95F}" destId="{DD484FD4-F3D1-45A1-AC48-E5950734C85C}" srcOrd="2" destOrd="0" presId="urn:microsoft.com/office/officeart/2018/2/layout/IconVerticalSolidList"/>
    <dgm:cxn modelId="{272DD092-37AB-4BFD-9932-260C1F2276F1}" type="presParOf" srcId="{07D0DDCE-0329-47AF-8D6D-B38CCF26D95F}" destId="{748330A8-8362-4482-8609-350CAAB9183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5DA140-974B-4585-87C8-7D1E9421840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89C274B0-900C-4497-8635-96EE960E5076}">
      <dgm:prSet/>
      <dgm:spPr/>
      <dgm:t>
        <a:bodyPr/>
        <a:lstStyle/>
        <a:p>
          <a:r>
            <a:rPr lang="zh-CN"/>
            <a:t>链式反应</a:t>
          </a:r>
          <a:endParaRPr lang="en-US"/>
        </a:p>
      </dgm:t>
    </dgm:pt>
    <dgm:pt modelId="{E99F3D84-0502-4C8A-9DFB-2F5C3C7A5F06}" type="parTrans" cxnId="{9AE2F7B6-FCD2-4250-8F2C-BB98EBD926B7}">
      <dgm:prSet/>
      <dgm:spPr/>
      <dgm:t>
        <a:bodyPr/>
        <a:lstStyle/>
        <a:p>
          <a:endParaRPr lang="en-US"/>
        </a:p>
      </dgm:t>
    </dgm:pt>
    <dgm:pt modelId="{EACE4AE4-63D4-4C30-8936-2B5C9CD20654}" type="sibTrans" cxnId="{9AE2F7B6-FCD2-4250-8F2C-BB98EBD926B7}">
      <dgm:prSet/>
      <dgm:spPr/>
      <dgm:t>
        <a:bodyPr/>
        <a:lstStyle/>
        <a:p>
          <a:endParaRPr lang="en-US"/>
        </a:p>
      </dgm:t>
    </dgm:pt>
    <dgm:pt modelId="{0907003B-D551-4C23-91EB-AAC27253BCA7}">
      <dgm:prSet/>
      <dgm:spPr/>
      <dgm:t>
        <a:bodyPr/>
        <a:lstStyle/>
        <a:p>
          <a:r>
            <a:rPr lang="zh-CN"/>
            <a:t>量变到质变</a:t>
          </a:r>
          <a:endParaRPr lang="en-US"/>
        </a:p>
      </dgm:t>
    </dgm:pt>
    <dgm:pt modelId="{84B0BBC6-1D68-4512-8369-D48931939890}" type="parTrans" cxnId="{76FDD016-026C-4F8D-8C8C-9CA982B9C5DA}">
      <dgm:prSet/>
      <dgm:spPr/>
      <dgm:t>
        <a:bodyPr/>
        <a:lstStyle/>
        <a:p>
          <a:endParaRPr lang="en-US"/>
        </a:p>
      </dgm:t>
    </dgm:pt>
    <dgm:pt modelId="{2D2EF6FF-C3EB-4BD1-A7A3-B2207B9B65A1}" type="sibTrans" cxnId="{76FDD016-026C-4F8D-8C8C-9CA982B9C5DA}">
      <dgm:prSet/>
      <dgm:spPr/>
      <dgm:t>
        <a:bodyPr/>
        <a:lstStyle/>
        <a:p>
          <a:endParaRPr lang="en-US"/>
        </a:p>
      </dgm:t>
    </dgm:pt>
    <dgm:pt modelId="{CFCB5DAB-EB3A-4BDE-96AA-3942B4DAD1D0}">
      <dgm:prSet/>
      <dgm:spPr/>
      <dgm:t>
        <a:bodyPr/>
        <a:lstStyle/>
        <a:p>
          <a:r>
            <a:rPr lang="zh-CN"/>
            <a:t>催化剂</a:t>
          </a:r>
          <a:endParaRPr lang="en-US"/>
        </a:p>
      </dgm:t>
    </dgm:pt>
    <dgm:pt modelId="{E48F70FC-3721-47D2-9ECC-60F20ED59D29}" type="parTrans" cxnId="{360B8768-71D8-49CD-9AA4-BAD403D25C9F}">
      <dgm:prSet/>
      <dgm:spPr/>
      <dgm:t>
        <a:bodyPr/>
        <a:lstStyle/>
        <a:p>
          <a:endParaRPr lang="en-US"/>
        </a:p>
      </dgm:t>
    </dgm:pt>
    <dgm:pt modelId="{43E38FB0-A972-48F7-9658-B6F5E03B05E7}" type="sibTrans" cxnId="{360B8768-71D8-49CD-9AA4-BAD403D25C9F}">
      <dgm:prSet/>
      <dgm:spPr/>
      <dgm:t>
        <a:bodyPr/>
        <a:lstStyle/>
        <a:p>
          <a:endParaRPr lang="en-US"/>
        </a:p>
      </dgm:t>
    </dgm:pt>
    <dgm:pt modelId="{C0AF531B-B499-4799-AB60-58358ECB116D}">
      <dgm:prSet/>
      <dgm:spPr/>
      <dgm:t>
        <a:bodyPr/>
        <a:lstStyle/>
        <a:p>
          <a:r>
            <a:rPr lang="zh-CN"/>
            <a:t>不仅仅是加速。使</a:t>
          </a:r>
          <a:r>
            <a:rPr lang="en-US"/>
            <a:t>……</a:t>
          </a:r>
          <a:r>
            <a:rPr lang="zh-CN"/>
            <a:t>成为可能；使</a:t>
          </a:r>
          <a:r>
            <a:rPr lang="en-US"/>
            <a:t>……</a:t>
          </a:r>
          <a:r>
            <a:rPr lang="zh-CN"/>
            <a:t>成为主导</a:t>
          </a:r>
          <a:endParaRPr lang="en-US"/>
        </a:p>
      </dgm:t>
    </dgm:pt>
    <dgm:pt modelId="{F1257FAE-FC06-4AAC-838D-DCF39D879604}" type="parTrans" cxnId="{BFBB013E-52FF-4E3F-BE50-648A838EC645}">
      <dgm:prSet/>
      <dgm:spPr/>
      <dgm:t>
        <a:bodyPr/>
        <a:lstStyle/>
        <a:p>
          <a:endParaRPr lang="en-US"/>
        </a:p>
      </dgm:t>
    </dgm:pt>
    <dgm:pt modelId="{5F93AFB6-C2BD-4A4E-9953-3F2BB7BC1C3A}" type="sibTrans" cxnId="{BFBB013E-52FF-4E3F-BE50-648A838EC645}">
      <dgm:prSet/>
      <dgm:spPr/>
      <dgm:t>
        <a:bodyPr/>
        <a:lstStyle/>
        <a:p>
          <a:endParaRPr lang="en-US"/>
        </a:p>
      </dgm:t>
    </dgm:pt>
    <dgm:pt modelId="{921CB034-A67F-4A7F-BE4F-B5552DCF524A}">
      <dgm:prSet/>
      <dgm:spPr/>
      <dgm:t>
        <a:bodyPr/>
        <a:lstStyle/>
        <a:p>
          <a:r>
            <a:rPr lang="zh-CN"/>
            <a:t>生态环境中的新物种</a:t>
          </a:r>
          <a:endParaRPr lang="en-US"/>
        </a:p>
      </dgm:t>
    </dgm:pt>
    <dgm:pt modelId="{C005A37A-2176-4F05-B11F-BB3FE20FC51F}" type="parTrans" cxnId="{9002374E-9DC5-40E6-AE93-D57536CC144B}">
      <dgm:prSet/>
      <dgm:spPr/>
      <dgm:t>
        <a:bodyPr/>
        <a:lstStyle/>
        <a:p>
          <a:endParaRPr lang="en-US"/>
        </a:p>
      </dgm:t>
    </dgm:pt>
    <dgm:pt modelId="{FBFCCB2C-2CD2-4288-B3F6-9FFFA8FF542B}" type="sibTrans" cxnId="{9002374E-9DC5-40E6-AE93-D57536CC144B}">
      <dgm:prSet/>
      <dgm:spPr/>
      <dgm:t>
        <a:bodyPr/>
        <a:lstStyle/>
        <a:p>
          <a:endParaRPr lang="en-US"/>
        </a:p>
      </dgm:t>
    </dgm:pt>
    <dgm:pt modelId="{8DDB0727-4054-4E80-B9CB-B17934D547B2}">
      <dgm:prSet/>
      <dgm:spPr/>
      <dgm:t>
        <a:bodyPr/>
        <a:lstStyle/>
        <a:p>
          <a:r>
            <a:rPr lang="zh-CN"/>
            <a:t>入侵物种打破原有平衡</a:t>
          </a:r>
          <a:endParaRPr lang="en-US"/>
        </a:p>
      </dgm:t>
    </dgm:pt>
    <dgm:pt modelId="{A488A939-6E29-4115-ACC6-E4F1D6574546}" type="parTrans" cxnId="{A8ED8E22-0A8B-4BB2-9709-8C520A035F9B}">
      <dgm:prSet/>
      <dgm:spPr/>
      <dgm:t>
        <a:bodyPr/>
        <a:lstStyle/>
        <a:p>
          <a:endParaRPr lang="en-US"/>
        </a:p>
      </dgm:t>
    </dgm:pt>
    <dgm:pt modelId="{01D11967-3C60-441E-BA63-61EF01F5EE1C}" type="sibTrans" cxnId="{A8ED8E22-0A8B-4BB2-9709-8C520A035F9B}">
      <dgm:prSet/>
      <dgm:spPr/>
      <dgm:t>
        <a:bodyPr/>
        <a:lstStyle/>
        <a:p>
          <a:endParaRPr lang="en-US"/>
        </a:p>
      </dgm:t>
    </dgm:pt>
    <dgm:pt modelId="{9C304CD7-992E-426D-A083-0414EFDB9AE2}">
      <dgm:prSet/>
      <dgm:spPr/>
      <dgm:t>
        <a:bodyPr/>
        <a:lstStyle/>
        <a:p>
          <a:r>
            <a:rPr lang="zh-CN"/>
            <a:t>重塑环境</a:t>
          </a:r>
          <a:endParaRPr lang="en-US"/>
        </a:p>
      </dgm:t>
    </dgm:pt>
    <dgm:pt modelId="{66813D4F-28A0-4E3E-A67B-D671085C84DD}" type="parTrans" cxnId="{85B0CB48-6686-4D00-B8DC-96A82BA42775}">
      <dgm:prSet/>
      <dgm:spPr/>
      <dgm:t>
        <a:bodyPr/>
        <a:lstStyle/>
        <a:p>
          <a:endParaRPr lang="en-US"/>
        </a:p>
      </dgm:t>
    </dgm:pt>
    <dgm:pt modelId="{74D44159-6C59-498E-8496-99BBD76DF902}" type="sibTrans" cxnId="{85B0CB48-6686-4D00-B8DC-96A82BA42775}">
      <dgm:prSet/>
      <dgm:spPr/>
      <dgm:t>
        <a:bodyPr/>
        <a:lstStyle/>
        <a:p>
          <a:endParaRPr lang="en-US"/>
        </a:p>
      </dgm:t>
    </dgm:pt>
    <dgm:pt modelId="{E2191AE7-58A7-4A24-ADA0-E25395864087}">
      <dgm:prSet/>
      <dgm:spPr/>
      <dgm:t>
        <a:bodyPr/>
        <a:lstStyle/>
        <a:p>
          <a:r>
            <a:rPr lang="zh-CN"/>
            <a:t>学者与工匠、知识与社会的关系需要新的平衡</a:t>
          </a:r>
          <a:endParaRPr lang="en-US"/>
        </a:p>
      </dgm:t>
    </dgm:pt>
    <dgm:pt modelId="{1BC438F1-FFF2-4157-A50E-C6DC95A30666}" type="parTrans" cxnId="{85DFB981-9C89-451C-A110-5E567DDECDEC}">
      <dgm:prSet/>
      <dgm:spPr/>
      <dgm:t>
        <a:bodyPr/>
        <a:lstStyle/>
        <a:p>
          <a:endParaRPr lang="en-US"/>
        </a:p>
      </dgm:t>
    </dgm:pt>
    <dgm:pt modelId="{FFE821DE-4186-4439-A846-610142A16E4B}" type="sibTrans" cxnId="{85DFB981-9C89-451C-A110-5E567DDECDEC}">
      <dgm:prSet/>
      <dgm:spPr/>
      <dgm:t>
        <a:bodyPr/>
        <a:lstStyle/>
        <a:p>
          <a:endParaRPr lang="en-US"/>
        </a:p>
      </dgm:t>
    </dgm:pt>
    <dgm:pt modelId="{950E8882-AE07-4F23-AAF3-0DA3BE8B11ED}">
      <dgm:prSet/>
      <dgm:spPr/>
      <dgm:t>
        <a:bodyPr/>
        <a:lstStyle/>
        <a:p>
          <a:r>
            <a:rPr lang="zh-CN"/>
            <a:t>新环境孕育新内容</a:t>
          </a:r>
          <a:endParaRPr lang="en-US"/>
        </a:p>
      </dgm:t>
    </dgm:pt>
    <dgm:pt modelId="{A61C3ED6-FD2C-4161-866E-239998A66539}" type="parTrans" cxnId="{EEF8C888-159B-4BCD-9616-3AB671F53050}">
      <dgm:prSet/>
      <dgm:spPr/>
      <dgm:t>
        <a:bodyPr/>
        <a:lstStyle/>
        <a:p>
          <a:endParaRPr lang="en-US"/>
        </a:p>
      </dgm:t>
    </dgm:pt>
    <dgm:pt modelId="{74EAD0B1-F76F-4352-99C7-D740821B9C78}" type="sibTrans" cxnId="{EEF8C888-159B-4BCD-9616-3AB671F53050}">
      <dgm:prSet/>
      <dgm:spPr/>
      <dgm:t>
        <a:bodyPr/>
        <a:lstStyle/>
        <a:p>
          <a:endParaRPr lang="en-US"/>
        </a:p>
      </dgm:t>
    </dgm:pt>
    <dgm:pt modelId="{3AAA7E8D-0402-4E00-AB93-D099FA597C1F}">
      <dgm:prSet/>
      <dgm:spPr/>
      <dgm:t>
        <a:bodyPr/>
        <a:lstStyle/>
        <a:p>
          <a:r>
            <a:rPr lang="zh-CN"/>
            <a:t>把手机短信刻在竹简上？</a:t>
          </a:r>
          <a:endParaRPr lang="en-US"/>
        </a:p>
      </dgm:t>
    </dgm:pt>
    <dgm:pt modelId="{9DF24066-1FA1-435A-8C61-0C76098CE32F}" type="parTrans" cxnId="{A0CA8D1C-0038-41F6-B56D-4AED7A527751}">
      <dgm:prSet/>
      <dgm:spPr/>
      <dgm:t>
        <a:bodyPr/>
        <a:lstStyle/>
        <a:p>
          <a:endParaRPr lang="en-US"/>
        </a:p>
      </dgm:t>
    </dgm:pt>
    <dgm:pt modelId="{AF64CA2A-662F-468E-9764-1E382265AA54}" type="sibTrans" cxnId="{A0CA8D1C-0038-41F6-B56D-4AED7A527751}">
      <dgm:prSet/>
      <dgm:spPr/>
      <dgm:t>
        <a:bodyPr/>
        <a:lstStyle/>
        <a:p>
          <a:endParaRPr lang="en-US"/>
        </a:p>
      </dgm:t>
    </dgm:pt>
    <dgm:pt modelId="{48727BBA-B647-44CB-8CF6-9FE3FC3C7A57}" type="pres">
      <dgm:prSet presAssocID="{C35DA140-974B-4585-87C8-7D1E94218402}" presName="linear" presStyleCnt="0">
        <dgm:presLayoutVars>
          <dgm:animLvl val="lvl"/>
          <dgm:resizeHandles val="exact"/>
        </dgm:presLayoutVars>
      </dgm:prSet>
      <dgm:spPr/>
    </dgm:pt>
    <dgm:pt modelId="{57289C4E-78B2-4FC1-981C-C5C81F792082}" type="pres">
      <dgm:prSet presAssocID="{89C274B0-900C-4497-8635-96EE960E5076}" presName="parentText" presStyleLbl="node1" presStyleIdx="0" presStyleCnt="5">
        <dgm:presLayoutVars>
          <dgm:chMax val="0"/>
          <dgm:bulletEnabled val="1"/>
        </dgm:presLayoutVars>
      </dgm:prSet>
      <dgm:spPr/>
    </dgm:pt>
    <dgm:pt modelId="{C1B1DB31-EB50-4715-AF3B-35C030EE9547}" type="pres">
      <dgm:prSet presAssocID="{89C274B0-900C-4497-8635-96EE960E5076}" presName="childText" presStyleLbl="revTx" presStyleIdx="0" presStyleCnt="5">
        <dgm:presLayoutVars>
          <dgm:bulletEnabled val="1"/>
        </dgm:presLayoutVars>
      </dgm:prSet>
      <dgm:spPr/>
    </dgm:pt>
    <dgm:pt modelId="{0E6235F3-0EEB-4BE7-9CC5-19BB383AADF7}" type="pres">
      <dgm:prSet presAssocID="{CFCB5DAB-EB3A-4BDE-96AA-3942B4DAD1D0}" presName="parentText" presStyleLbl="node1" presStyleIdx="1" presStyleCnt="5">
        <dgm:presLayoutVars>
          <dgm:chMax val="0"/>
          <dgm:bulletEnabled val="1"/>
        </dgm:presLayoutVars>
      </dgm:prSet>
      <dgm:spPr/>
    </dgm:pt>
    <dgm:pt modelId="{A9F8D615-6B35-4F0A-B1ED-D1AEAB60B26A}" type="pres">
      <dgm:prSet presAssocID="{CFCB5DAB-EB3A-4BDE-96AA-3942B4DAD1D0}" presName="childText" presStyleLbl="revTx" presStyleIdx="1" presStyleCnt="5">
        <dgm:presLayoutVars>
          <dgm:bulletEnabled val="1"/>
        </dgm:presLayoutVars>
      </dgm:prSet>
      <dgm:spPr/>
    </dgm:pt>
    <dgm:pt modelId="{89AA5684-1F5D-4C47-AE17-355D920ABC25}" type="pres">
      <dgm:prSet presAssocID="{921CB034-A67F-4A7F-BE4F-B5552DCF524A}" presName="parentText" presStyleLbl="node1" presStyleIdx="2" presStyleCnt="5">
        <dgm:presLayoutVars>
          <dgm:chMax val="0"/>
          <dgm:bulletEnabled val="1"/>
        </dgm:presLayoutVars>
      </dgm:prSet>
      <dgm:spPr/>
    </dgm:pt>
    <dgm:pt modelId="{5DF49A31-BEA2-456B-A0D9-C88FE6FE0B8D}" type="pres">
      <dgm:prSet presAssocID="{921CB034-A67F-4A7F-BE4F-B5552DCF524A}" presName="childText" presStyleLbl="revTx" presStyleIdx="2" presStyleCnt="5">
        <dgm:presLayoutVars>
          <dgm:bulletEnabled val="1"/>
        </dgm:presLayoutVars>
      </dgm:prSet>
      <dgm:spPr/>
    </dgm:pt>
    <dgm:pt modelId="{51AFE954-56A3-4E59-A570-792B49E6D87B}" type="pres">
      <dgm:prSet presAssocID="{9C304CD7-992E-426D-A083-0414EFDB9AE2}" presName="parentText" presStyleLbl="node1" presStyleIdx="3" presStyleCnt="5">
        <dgm:presLayoutVars>
          <dgm:chMax val="0"/>
          <dgm:bulletEnabled val="1"/>
        </dgm:presLayoutVars>
      </dgm:prSet>
      <dgm:spPr/>
    </dgm:pt>
    <dgm:pt modelId="{781B1CC9-284D-4684-9B77-3BC51FF6AE5C}" type="pres">
      <dgm:prSet presAssocID="{9C304CD7-992E-426D-A083-0414EFDB9AE2}" presName="childText" presStyleLbl="revTx" presStyleIdx="3" presStyleCnt="5">
        <dgm:presLayoutVars>
          <dgm:bulletEnabled val="1"/>
        </dgm:presLayoutVars>
      </dgm:prSet>
      <dgm:spPr/>
    </dgm:pt>
    <dgm:pt modelId="{F7EEC10A-0C47-4EC4-A9CB-52284A1A68DD}" type="pres">
      <dgm:prSet presAssocID="{950E8882-AE07-4F23-AAF3-0DA3BE8B11ED}" presName="parentText" presStyleLbl="node1" presStyleIdx="4" presStyleCnt="5">
        <dgm:presLayoutVars>
          <dgm:chMax val="0"/>
          <dgm:bulletEnabled val="1"/>
        </dgm:presLayoutVars>
      </dgm:prSet>
      <dgm:spPr/>
    </dgm:pt>
    <dgm:pt modelId="{042603F9-9723-47D7-B3D2-C959027A67A2}" type="pres">
      <dgm:prSet presAssocID="{950E8882-AE07-4F23-AAF3-0DA3BE8B11ED}" presName="childText" presStyleLbl="revTx" presStyleIdx="4" presStyleCnt="5">
        <dgm:presLayoutVars>
          <dgm:bulletEnabled val="1"/>
        </dgm:presLayoutVars>
      </dgm:prSet>
      <dgm:spPr/>
    </dgm:pt>
  </dgm:ptLst>
  <dgm:cxnLst>
    <dgm:cxn modelId="{76FDD016-026C-4F8D-8C8C-9CA982B9C5DA}" srcId="{89C274B0-900C-4497-8635-96EE960E5076}" destId="{0907003B-D551-4C23-91EB-AAC27253BCA7}" srcOrd="0" destOrd="0" parTransId="{84B0BBC6-1D68-4512-8369-D48931939890}" sibTransId="{2D2EF6FF-C3EB-4BD1-A7A3-B2207B9B65A1}"/>
    <dgm:cxn modelId="{A0CA8D1C-0038-41F6-B56D-4AED7A527751}" srcId="{950E8882-AE07-4F23-AAF3-0DA3BE8B11ED}" destId="{3AAA7E8D-0402-4E00-AB93-D099FA597C1F}" srcOrd="0" destOrd="0" parTransId="{9DF24066-1FA1-435A-8C61-0C76098CE32F}" sibTransId="{AF64CA2A-662F-468E-9764-1E382265AA54}"/>
    <dgm:cxn modelId="{A8ED8E22-0A8B-4BB2-9709-8C520A035F9B}" srcId="{921CB034-A67F-4A7F-BE4F-B5552DCF524A}" destId="{8DDB0727-4054-4E80-B9CB-B17934D547B2}" srcOrd="0" destOrd="0" parTransId="{A488A939-6E29-4115-ACC6-E4F1D6574546}" sibTransId="{01D11967-3C60-441E-BA63-61EF01F5EE1C}"/>
    <dgm:cxn modelId="{BFBB013E-52FF-4E3F-BE50-648A838EC645}" srcId="{CFCB5DAB-EB3A-4BDE-96AA-3942B4DAD1D0}" destId="{C0AF531B-B499-4799-AB60-58358ECB116D}" srcOrd="0" destOrd="0" parTransId="{F1257FAE-FC06-4AAC-838D-DCF39D879604}" sibTransId="{5F93AFB6-C2BD-4A4E-9953-3F2BB7BC1C3A}"/>
    <dgm:cxn modelId="{332CE53E-253A-46F8-9633-33B73D82125E}" type="presOf" srcId="{89C274B0-900C-4497-8635-96EE960E5076}" destId="{57289C4E-78B2-4FC1-981C-C5C81F792082}" srcOrd="0" destOrd="0" presId="urn:microsoft.com/office/officeart/2005/8/layout/vList2"/>
    <dgm:cxn modelId="{1FA7E83E-379E-4F65-AB72-9D879E8D3CAC}" type="presOf" srcId="{0907003B-D551-4C23-91EB-AAC27253BCA7}" destId="{C1B1DB31-EB50-4715-AF3B-35C030EE9547}" srcOrd="0" destOrd="0" presId="urn:microsoft.com/office/officeart/2005/8/layout/vList2"/>
    <dgm:cxn modelId="{360B8768-71D8-49CD-9AA4-BAD403D25C9F}" srcId="{C35DA140-974B-4585-87C8-7D1E94218402}" destId="{CFCB5DAB-EB3A-4BDE-96AA-3942B4DAD1D0}" srcOrd="1" destOrd="0" parTransId="{E48F70FC-3721-47D2-9ECC-60F20ED59D29}" sibTransId="{43E38FB0-A972-48F7-9658-B6F5E03B05E7}"/>
    <dgm:cxn modelId="{85B0CB48-6686-4D00-B8DC-96A82BA42775}" srcId="{C35DA140-974B-4585-87C8-7D1E94218402}" destId="{9C304CD7-992E-426D-A083-0414EFDB9AE2}" srcOrd="3" destOrd="0" parTransId="{66813D4F-28A0-4E3E-A67B-D671085C84DD}" sibTransId="{74D44159-6C59-498E-8496-99BBD76DF902}"/>
    <dgm:cxn modelId="{1D28EC48-70A1-4617-B2F0-AABC776E2169}" type="presOf" srcId="{8DDB0727-4054-4E80-B9CB-B17934D547B2}" destId="{5DF49A31-BEA2-456B-A0D9-C88FE6FE0B8D}" srcOrd="0" destOrd="0" presId="urn:microsoft.com/office/officeart/2005/8/layout/vList2"/>
    <dgm:cxn modelId="{9002374E-9DC5-40E6-AE93-D57536CC144B}" srcId="{C35DA140-974B-4585-87C8-7D1E94218402}" destId="{921CB034-A67F-4A7F-BE4F-B5552DCF524A}" srcOrd="2" destOrd="0" parTransId="{C005A37A-2176-4F05-B11F-BB3FE20FC51F}" sibTransId="{FBFCCB2C-2CD2-4288-B3F6-9FFFA8FF542B}"/>
    <dgm:cxn modelId="{A36F9373-0368-4CD1-B01F-502BAF53CD6A}" type="presOf" srcId="{CFCB5DAB-EB3A-4BDE-96AA-3942B4DAD1D0}" destId="{0E6235F3-0EEB-4BE7-9CC5-19BB383AADF7}" srcOrd="0" destOrd="0" presId="urn:microsoft.com/office/officeart/2005/8/layout/vList2"/>
    <dgm:cxn modelId="{50664B56-E1B6-42FF-8341-FE43C139914C}" type="presOf" srcId="{3AAA7E8D-0402-4E00-AB93-D099FA597C1F}" destId="{042603F9-9723-47D7-B3D2-C959027A67A2}" srcOrd="0" destOrd="0" presId="urn:microsoft.com/office/officeart/2005/8/layout/vList2"/>
    <dgm:cxn modelId="{92C61458-9F72-4540-B850-00129AD6E03C}" type="presOf" srcId="{E2191AE7-58A7-4A24-ADA0-E25395864087}" destId="{781B1CC9-284D-4684-9B77-3BC51FF6AE5C}" srcOrd="0" destOrd="0" presId="urn:microsoft.com/office/officeart/2005/8/layout/vList2"/>
    <dgm:cxn modelId="{85DFB981-9C89-451C-A110-5E567DDECDEC}" srcId="{9C304CD7-992E-426D-A083-0414EFDB9AE2}" destId="{E2191AE7-58A7-4A24-ADA0-E25395864087}" srcOrd="0" destOrd="0" parTransId="{1BC438F1-FFF2-4157-A50E-C6DC95A30666}" sibTransId="{FFE821DE-4186-4439-A846-610142A16E4B}"/>
    <dgm:cxn modelId="{EEF8C888-159B-4BCD-9616-3AB671F53050}" srcId="{C35DA140-974B-4585-87C8-7D1E94218402}" destId="{950E8882-AE07-4F23-AAF3-0DA3BE8B11ED}" srcOrd="4" destOrd="0" parTransId="{A61C3ED6-FD2C-4161-866E-239998A66539}" sibTransId="{74EAD0B1-F76F-4352-99C7-D740821B9C78}"/>
    <dgm:cxn modelId="{2EC25F8A-EC64-4A66-B8DE-4C14FCB1B793}" type="presOf" srcId="{921CB034-A67F-4A7F-BE4F-B5552DCF524A}" destId="{89AA5684-1F5D-4C47-AE17-355D920ABC25}" srcOrd="0" destOrd="0" presId="urn:microsoft.com/office/officeart/2005/8/layout/vList2"/>
    <dgm:cxn modelId="{CEF81EAD-E36F-42FF-8682-B589CCCA422F}" type="presOf" srcId="{C35DA140-974B-4585-87C8-7D1E94218402}" destId="{48727BBA-B647-44CB-8CF6-9FE3FC3C7A57}" srcOrd="0" destOrd="0" presId="urn:microsoft.com/office/officeart/2005/8/layout/vList2"/>
    <dgm:cxn modelId="{9AE2F7B6-FCD2-4250-8F2C-BB98EBD926B7}" srcId="{C35DA140-974B-4585-87C8-7D1E94218402}" destId="{89C274B0-900C-4497-8635-96EE960E5076}" srcOrd="0" destOrd="0" parTransId="{E99F3D84-0502-4C8A-9DFB-2F5C3C7A5F06}" sibTransId="{EACE4AE4-63D4-4C30-8936-2B5C9CD20654}"/>
    <dgm:cxn modelId="{719601BC-748A-44E7-9F2D-9F3A21CD7A31}" type="presOf" srcId="{950E8882-AE07-4F23-AAF3-0DA3BE8B11ED}" destId="{F7EEC10A-0C47-4EC4-A9CB-52284A1A68DD}" srcOrd="0" destOrd="0" presId="urn:microsoft.com/office/officeart/2005/8/layout/vList2"/>
    <dgm:cxn modelId="{747A28CE-12F4-4CF2-BDAF-4BCACE43758C}" type="presOf" srcId="{C0AF531B-B499-4799-AB60-58358ECB116D}" destId="{A9F8D615-6B35-4F0A-B1ED-D1AEAB60B26A}" srcOrd="0" destOrd="0" presId="urn:microsoft.com/office/officeart/2005/8/layout/vList2"/>
    <dgm:cxn modelId="{602C7ED9-9A3F-4AE3-9464-D72537B76FB4}" type="presOf" srcId="{9C304CD7-992E-426D-A083-0414EFDB9AE2}" destId="{51AFE954-56A3-4E59-A570-792B49E6D87B}" srcOrd="0" destOrd="0" presId="urn:microsoft.com/office/officeart/2005/8/layout/vList2"/>
    <dgm:cxn modelId="{BD972E64-3064-4DB8-9EB2-C14B320E4766}" type="presParOf" srcId="{48727BBA-B647-44CB-8CF6-9FE3FC3C7A57}" destId="{57289C4E-78B2-4FC1-981C-C5C81F792082}" srcOrd="0" destOrd="0" presId="urn:microsoft.com/office/officeart/2005/8/layout/vList2"/>
    <dgm:cxn modelId="{1EB3EB95-314B-4081-A7F6-97535682BC00}" type="presParOf" srcId="{48727BBA-B647-44CB-8CF6-9FE3FC3C7A57}" destId="{C1B1DB31-EB50-4715-AF3B-35C030EE9547}" srcOrd="1" destOrd="0" presId="urn:microsoft.com/office/officeart/2005/8/layout/vList2"/>
    <dgm:cxn modelId="{2C65938D-34C3-463A-A5E6-BFCAE3B2C01A}" type="presParOf" srcId="{48727BBA-B647-44CB-8CF6-9FE3FC3C7A57}" destId="{0E6235F3-0EEB-4BE7-9CC5-19BB383AADF7}" srcOrd="2" destOrd="0" presId="urn:microsoft.com/office/officeart/2005/8/layout/vList2"/>
    <dgm:cxn modelId="{6A53B370-91D5-459E-87A7-19E2082ABC3D}" type="presParOf" srcId="{48727BBA-B647-44CB-8CF6-9FE3FC3C7A57}" destId="{A9F8D615-6B35-4F0A-B1ED-D1AEAB60B26A}" srcOrd="3" destOrd="0" presId="urn:microsoft.com/office/officeart/2005/8/layout/vList2"/>
    <dgm:cxn modelId="{2B130188-A225-4BC9-9B9C-3FC25ACC84C4}" type="presParOf" srcId="{48727BBA-B647-44CB-8CF6-9FE3FC3C7A57}" destId="{89AA5684-1F5D-4C47-AE17-355D920ABC25}" srcOrd="4" destOrd="0" presId="urn:microsoft.com/office/officeart/2005/8/layout/vList2"/>
    <dgm:cxn modelId="{1094AD56-50F1-42CB-AE11-D8667A8C67D2}" type="presParOf" srcId="{48727BBA-B647-44CB-8CF6-9FE3FC3C7A57}" destId="{5DF49A31-BEA2-456B-A0D9-C88FE6FE0B8D}" srcOrd="5" destOrd="0" presId="urn:microsoft.com/office/officeart/2005/8/layout/vList2"/>
    <dgm:cxn modelId="{1E448D4A-A084-4FE4-B8BD-19F6C0F6D2F8}" type="presParOf" srcId="{48727BBA-B647-44CB-8CF6-9FE3FC3C7A57}" destId="{51AFE954-56A3-4E59-A570-792B49E6D87B}" srcOrd="6" destOrd="0" presId="urn:microsoft.com/office/officeart/2005/8/layout/vList2"/>
    <dgm:cxn modelId="{56037FA6-F0C5-4A7E-B98F-5D6BE1091C88}" type="presParOf" srcId="{48727BBA-B647-44CB-8CF6-9FE3FC3C7A57}" destId="{781B1CC9-284D-4684-9B77-3BC51FF6AE5C}" srcOrd="7" destOrd="0" presId="urn:microsoft.com/office/officeart/2005/8/layout/vList2"/>
    <dgm:cxn modelId="{11B87EE8-1D2D-462D-B960-70DB2EAE7E56}" type="presParOf" srcId="{48727BBA-B647-44CB-8CF6-9FE3FC3C7A57}" destId="{F7EEC10A-0C47-4EC4-A9CB-52284A1A68DD}" srcOrd="8" destOrd="0" presId="urn:microsoft.com/office/officeart/2005/8/layout/vList2"/>
    <dgm:cxn modelId="{C0848DE9-B2B8-48D1-8ED3-308A535C4A6E}" type="presParOf" srcId="{48727BBA-B647-44CB-8CF6-9FE3FC3C7A57}" destId="{042603F9-9723-47D7-B3D2-C959027A67A2}"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C42892-B6A0-4290-9D11-865A2DA53CE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F065D54-1B72-4C64-9C1B-EFA6C3470D39}">
      <dgm:prSet/>
      <dgm:spPr/>
      <dgm:t>
        <a:bodyPr/>
        <a:lstStyle/>
        <a:p>
          <a:r>
            <a:rPr lang="zh-CN" dirty="0"/>
            <a:t>几乎没有两本一样的书</a:t>
          </a:r>
          <a:r>
            <a:rPr lang="zh-CN" altLang="en-US" dirty="0"/>
            <a:t>（公共交流问题）</a:t>
          </a:r>
          <a:endParaRPr lang="en-US" dirty="0"/>
        </a:p>
      </dgm:t>
    </dgm:pt>
    <dgm:pt modelId="{932C1083-C656-40E9-A00B-08356511A3FB}" type="parTrans" cxnId="{F84B326C-4152-497D-BBA2-3914B9D34455}">
      <dgm:prSet/>
      <dgm:spPr/>
      <dgm:t>
        <a:bodyPr/>
        <a:lstStyle/>
        <a:p>
          <a:endParaRPr lang="en-US"/>
        </a:p>
      </dgm:t>
    </dgm:pt>
    <dgm:pt modelId="{BF3165F8-824E-428C-AD19-CBE6D3CB5A84}" type="sibTrans" cxnId="{F84B326C-4152-497D-BBA2-3914B9D34455}">
      <dgm:prSet/>
      <dgm:spPr/>
      <dgm:t>
        <a:bodyPr/>
        <a:lstStyle/>
        <a:p>
          <a:endParaRPr lang="en-US"/>
        </a:p>
      </dgm:t>
    </dgm:pt>
    <dgm:pt modelId="{57425FE4-C06F-4F4B-9000-7670B4F6964F}">
      <dgm:prSet/>
      <dgm:spPr/>
      <dgm:t>
        <a:bodyPr/>
        <a:lstStyle/>
        <a:p>
          <a:r>
            <a:rPr lang="zh-CN" dirty="0"/>
            <a:t>只有最珍贵的书籍才能得到大量抄写</a:t>
          </a:r>
          <a:endParaRPr lang="en-US" dirty="0"/>
        </a:p>
      </dgm:t>
    </dgm:pt>
    <dgm:pt modelId="{B95E005A-2FD1-4378-BB76-71AE244937DC}" type="parTrans" cxnId="{B3726925-D8E5-45D6-A3A5-BB4DEC4497AF}">
      <dgm:prSet/>
      <dgm:spPr/>
      <dgm:t>
        <a:bodyPr/>
        <a:lstStyle/>
        <a:p>
          <a:endParaRPr lang="en-US"/>
        </a:p>
      </dgm:t>
    </dgm:pt>
    <dgm:pt modelId="{040B3DC6-7550-4214-A6A2-4C0BF3347A84}" type="sibTrans" cxnId="{B3726925-D8E5-45D6-A3A5-BB4DEC4497AF}">
      <dgm:prSet/>
      <dgm:spPr/>
      <dgm:t>
        <a:bodyPr/>
        <a:lstStyle/>
        <a:p>
          <a:endParaRPr lang="en-US"/>
        </a:p>
      </dgm:t>
    </dgm:pt>
    <dgm:pt modelId="{DE03AAD9-A9F4-4623-9AD8-13F6E5974FDB}">
      <dgm:prSet/>
      <dgm:spPr/>
      <dgm:t>
        <a:bodyPr/>
        <a:lstStyle/>
        <a:p>
          <a:r>
            <a:rPr lang="zh-CN"/>
            <a:t>没有“版本”的概念，不同抄本之间难以对照</a:t>
          </a:r>
          <a:endParaRPr lang="en-US"/>
        </a:p>
      </dgm:t>
    </dgm:pt>
    <dgm:pt modelId="{EC7DC5E0-F4E3-4BDF-9ED8-6C1F1D024C69}" type="parTrans" cxnId="{18AF8793-5148-48BB-B900-0D7D583301F8}">
      <dgm:prSet/>
      <dgm:spPr/>
      <dgm:t>
        <a:bodyPr/>
        <a:lstStyle/>
        <a:p>
          <a:endParaRPr lang="en-US"/>
        </a:p>
      </dgm:t>
    </dgm:pt>
    <dgm:pt modelId="{CE7DAE85-8DCE-42C7-85B6-CA8713952F35}" type="sibTrans" cxnId="{18AF8793-5148-48BB-B900-0D7D583301F8}">
      <dgm:prSet/>
      <dgm:spPr/>
      <dgm:t>
        <a:bodyPr/>
        <a:lstStyle/>
        <a:p>
          <a:endParaRPr lang="en-US"/>
        </a:p>
      </dgm:t>
    </dgm:pt>
    <dgm:pt modelId="{C2429809-08E4-4D74-BBB4-AD633E7C7791}">
      <dgm:prSet/>
      <dgm:spPr/>
      <dgm:t>
        <a:bodyPr/>
        <a:lstStyle/>
        <a:p>
          <a:r>
            <a:rPr lang="zh-CN"/>
            <a:t>外行抄写员难以掌握专业细节，而内行学者没时间且会自由发挥</a:t>
          </a:r>
          <a:endParaRPr lang="en-US"/>
        </a:p>
      </dgm:t>
    </dgm:pt>
    <dgm:pt modelId="{EEF8E0A7-8D75-4D93-85FF-D2657FD18E8C}" type="parTrans" cxnId="{554A5C5B-EF7B-4923-80C4-A7907D9BD204}">
      <dgm:prSet/>
      <dgm:spPr/>
      <dgm:t>
        <a:bodyPr/>
        <a:lstStyle/>
        <a:p>
          <a:endParaRPr lang="en-US"/>
        </a:p>
      </dgm:t>
    </dgm:pt>
    <dgm:pt modelId="{FCE2A626-16A0-403A-8A1E-7F96B3BC279C}" type="sibTrans" cxnId="{554A5C5B-EF7B-4923-80C4-A7907D9BD204}">
      <dgm:prSet/>
      <dgm:spPr/>
      <dgm:t>
        <a:bodyPr/>
        <a:lstStyle/>
        <a:p>
          <a:endParaRPr lang="en-US"/>
        </a:p>
      </dgm:t>
    </dgm:pt>
    <dgm:pt modelId="{0A44ED9F-B8A1-46A1-BF3B-37AF3F2A1199}" type="pres">
      <dgm:prSet presAssocID="{99C42892-B6A0-4290-9D11-865A2DA53CE9}" presName="linear" presStyleCnt="0">
        <dgm:presLayoutVars>
          <dgm:animLvl val="lvl"/>
          <dgm:resizeHandles val="exact"/>
        </dgm:presLayoutVars>
      </dgm:prSet>
      <dgm:spPr/>
    </dgm:pt>
    <dgm:pt modelId="{19395CCA-C132-4C3D-9D53-091C09E7EE8A}" type="pres">
      <dgm:prSet presAssocID="{3F065D54-1B72-4C64-9C1B-EFA6C3470D39}" presName="parentText" presStyleLbl="node1" presStyleIdx="0" presStyleCnt="4">
        <dgm:presLayoutVars>
          <dgm:chMax val="0"/>
          <dgm:bulletEnabled val="1"/>
        </dgm:presLayoutVars>
      </dgm:prSet>
      <dgm:spPr/>
    </dgm:pt>
    <dgm:pt modelId="{D88D66D4-75F8-4288-AAA3-6BFEED957EC1}" type="pres">
      <dgm:prSet presAssocID="{BF3165F8-824E-428C-AD19-CBE6D3CB5A84}" presName="spacer" presStyleCnt="0"/>
      <dgm:spPr/>
    </dgm:pt>
    <dgm:pt modelId="{8DA87619-F6DC-450F-B1F0-ACFF555E41D6}" type="pres">
      <dgm:prSet presAssocID="{57425FE4-C06F-4F4B-9000-7670B4F6964F}" presName="parentText" presStyleLbl="node1" presStyleIdx="1" presStyleCnt="4">
        <dgm:presLayoutVars>
          <dgm:chMax val="0"/>
          <dgm:bulletEnabled val="1"/>
        </dgm:presLayoutVars>
      </dgm:prSet>
      <dgm:spPr/>
    </dgm:pt>
    <dgm:pt modelId="{CFD933BD-099A-4D86-9B9D-E4F8EBBFBFB6}" type="pres">
      <dgm:prSet presAssocID="{040B3DC6-7550-4214-A6A2-4C0BF3347A84}" presName="spacer" presStyleCnt="0"/>
      <dgm:spPr/>
    </dgm:pt>
    <dgm:pt modelId="{53A9ACF6-B7B4-4E04-9183-B65ADFBD9649}" type="pres">
      <dgm:prSet presAssocID="{DE03AAD9-A9F4-4623-9AD8-13F6E5974FDB}" presName="parentText" presStyleLbl="node1" presStyleIdx="2" presStyleCnt="4">
        <dgm:presLayoutVars>
          <dgm:chMax val="0"/>
          <dgm:bulletEnabled val="1"/>
        </dgm:presLayoutVars>
      </dgm:prSet>
      <dgm:spPr/>
    </dgm:pt>
    <dgm:pt modelId="{0AC9CC35-60E1-4F00-BF98-383CBF60D2EC}" type="pres">
      <dgm:prSet presAssocID="{CE7DAE85-8DCE-42C7-85B6-CA8713952F35}" presName="spacer" presStyleCnt="0"/>
      <dgm:spPr/>
    </dgm:pt>
    <dgm:pt modelId="{A89CBF4B-CFD5-4BB1-9A2E-1C18AF4D0CB1}" type="pres">
      <dgm:prSet presAssocID="{C2429809-08E4-4D74-BBB4-AD633E7C7791}" presName="parentText" presStyleLbl="node1" presStyleIdx="3" presStyleCnt="4">
        <dgm:presLayoutVars>
          <dgm:chMax val="0"/>
          <dgm:bulletEnabled val="1"/>
        </dgm:presLayoutVars>
      </dgm:prSet>
      <dgm:spPr/>
    </dgm:pt>
  </dgm:ptLst>
  <dgm:cxnLst>
    <dgm:cxn modelId="{9C5E8F10-0655-41B8-96EC-ADDBF6616A59}" type="presOf" srcId="{57425FE4-C06F-4F4B-9000-7670B4F6964F}" destId="{8DA87619-F6DC-450F-B1F0-ACFF555E41D6}" srcOrd="0" destOrd="0" presId="urn:microsoft.com/office/officeart/2005/8/layout/vList2"/>
    <dgm:cxn modelId="{B3726925-D8E5-45D6-A3A5-BB4DEC4497AF}" srcId="{99C42892-B6A0-4290-9D11-865A2DA53CE9}" destId="{57425FE4-C06F-4F4B-9000-7670B4F6964F}" srcOrd="1" destOrd="0" parTransId="{B95E005A-2FD1-4378-BB76-71AE244937DC}" sibTransId="{040B3DC6-7550-4214-A6A2-4C0BF3347A84}"/>
    <dgm:cxn modelId="{9D41442B-4EA1-4302-92E6-BAB52726B857}" type="presOf" srcId="{C2429809-08E4-4D74-BBB4-AD633E7C7791}" destId="{A89CBF4B-CFD5-4BB1-9A2E-1C18AF4D0CB1}" srcOrd="0" destOrd="0" presId="urn:microsoft.com/office/officeart/2005/8/layout/vList2"/>
    <dgm:cxn modelId="{554A5C5B-EF7B-4923-80C4-A7907D9BD204}" srcId="{99C42892-B6A0-4290-9D11-865A2DA53CE9}" destId="{C2429809-08E4-4D74-BBB4-AD633E7C7791}" srcOrd="3" destOrd="0" parTransId="{EEF8E0A7-8D75-4D93-85FF-D2657FD18E8C}" sibTransId="{FCE2A626-16A0-403A-8A1E-7F96B3BC279C}"/>
    <dgm:cxn modelId="{F84B326C-4152-497D-BBA2-3914B9D34455}" srcId="{99C42892-B6A0-4290-9D11-865A2DA53CE9}" destId="{3F065D54-1B72-4C64-9C1B-EFA6C3470D39}" srcOrd="0" destOrd="0" parTransId="{932C1083-C656-40E9-A00B-08356511A3FB}" sibTransId="{BF3165F8-824E-428C-AD19-CBE6D3CB5A84}"/>
    <dgm:cxn modelId="{412A5772-C205-4CFE-9DAC-86FCFC43E070}" type="presOf" srcId="{DE03AAD9-A9F4-4623-9AD8-13F6E5974FDB}" destId="{53A9ACF6-B7B4-4E04-9183-B65ADFBD9649}" srcOrd="0" destOrd="0" presId="urn:microsoft.com/office/officeart/2005/8/layout/vList2"/>
    <dgm:cxn modelId="{18AF8793-5148-48BB-B900-0D7D583301F8}" srcId="{99C42892-B6A0-4290-9D11-865A2DA53CE9}" destId="{DE03AAD9-A9F4-4623-9AD8-13F6E5974FDB}" srcOrd="2" destOrd="0" parTransId="{EC7DC5E0-F4E3-4BDF-9ED8-6C1F1D024C69}" sibTransId="{CE7DAE85-8DCE-42C7-85B6-CA8713952F35}"/>
    <dgm:cxn modelId="{1E3B2EDC-7AFD-44C4-B29B-E2EFEC212A44}" type="presOf" srcId="{3F065D54-1B72-4C64-9C1B-EFA6C3470D39}" destId="{19395CCA-C132-4C3D-9D53-091C09E7EE8A}" srcOrd="0" destOrd="0" presId="urn:microsoft.com/office/officeart/2005/8/layout/vList2"/>
    <dgm:cxn modelId="{BDAB40E0-ED59-4506-A8D9-BBE03F63091E}" type="presOf" srcId="{99C42892-B6A0-4290-9D11-865A2DA53CE9}" destId="{0A44ED9F-B8A1-46A1-BF3B-37AF3F2A1199}" srcOrd="0" destOrd="0" presId="urn:microsoft.com/office/officeart/2005/8/layout/vList2"/>
    <dgm:cxn modelId="{6D3C2497-124F-48EE-AE74-37F2B251402B}" type="presParOf" srcId="{0A44ED9F-B8A1-46A1-BF3B-37AF3F2A1199}" destId="{19395CCA-C132-4C3D-9D53-091C09E7EE8A}" srcOrd="0" destOrd="0" presId="urn:microsoft.com/office/officeart/2005/8/layout/vList2"/>
    <dgm:cxn modelId="{75DED28A-F0E4-41BC-BD45-FA5DB316E430}" type="presParOf" srcId="{0A44ED9F-B8A1-46A1-BF3B-37AF3F2A1199}" destId="{D88D66D4-75F8-4288-AAA3-6BFEED957EC1}" srcOrd="1" destOrd="0" presId="urn:microsoft.com/office/officeart/2005/8/layout/vList2"/>
    <dgm:cxn modelId="{3DAAF814-A2EC-4979-96AA-238E18FAF9A2}" type="presParOf" srcId="{0A44ED9F-B8A1-46A1-BF3B-37AF3F2A1199}" destId="{8DA87619-F6DC-450F-B1F0-ACFF555E41D6}" srcOrd="2" destOrd="0" presId="urn:microsoft.com/office/officeart/2005/8/layout/vList2"/>
    <dgm:cxn modelId="{F1545C1A-8C30-4E69-81ED-E87C6F6B44BF}" type="presParOf" srcId="{0A44ED9F-B8A1-46A1-BF3B-37AF3F2A1199}" destId="{CFD933BD-099A-4D86-9B9D-E4F8EBBFBFB6}" srcOrd="3" destOrd="0" presId="urn:microsoft.com/office/officeart/2005/8/layout/vList2"/>
    <dgm:cxn modelId="{AA411C68-9E2C-45EC-B18F-53E761D7DBF3}" type="presParOf" srcId="{0A44ED9F-B8A1-46A1-BF3B-37AF3F2A1199}" destId="{53A9ACF6-B7B4-4E04-9183-B65ADFBD9649}" srcOrd="4" destOrd="0" presId="urn:microsoft.com/office/officeart/2005/8/layout/vList2"/>
    <dgm:cxn modelId="{03F6E6D2-E36A-4FB9-854A-20EDB5C03A05}" type="presParOf" srcId="{0A44ED9F-B8A1-46A1-BF3B-37AF3F2A1199}" destId="{0AC9CC35-60E1-4F00-BF98-383CBF60D2EC}" srcOrd="5" destOrd="0" presId="urn:microsoft.com/office/officeart/2005/8/layout/vList2"/>
    <dgm:cxn modelId="{CCF91D95-2908-4C67-AF51-4390C30FCD71}" type="presParOf" srcId="{0A44ED9F-B8A1-46A1-BF3B-37AF3F2A1199}" destId="{A89CBF4B-CFD5-4BB1-9A2E-1C18AF4D0CB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F19CB5-8F4B-4C2E-ADB0-E5B735B41F41}"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4260EC20-A7E4-45B3-A82F-6F20D504C4B3}">
      <dgm:prSet/>
      <dgm:spPr/>
      <dgm:t>
        <a:bodyPr/>
        <a:lstStyle/>
        <a:p>
          <a:r>
            <a:rPr lang="zh-CN"/>
            <a:t>廉价：写书和买书的门槛降低</a:t>
          </a:r>
          <a:endParaRPr lang="en-US"/>
        </a:p>
      </dgm:t>
    </dgm:pt>
    <dgm:pt modelId="{D2814F2C-65C8-4635-8483-724F01A5BBD8}" type="parTrans" cxnId="{8AB3CBDF-2178-40F8-9FC3-499B067EDEFB}">
      <dgm:prSet/>
      <dgm:spPr/>
      <dgm:t>
        <a:bodyPr/>
        <a:lstStyle/>
        <a:p>
          <a:endParaRPr lang="en-US"/>
        </a:p>
      </dgm:t>
    </dgm:pt>
    <dgm:pt modelId="{06C17458-6BA2-4226-B560-DC1C510CB2FD}" type="sibTrans" cxnId="{8AB3CBDF-2178-40F8-9FC3-499B067EDEFB}">
      <dgm:prSet/>
      <dgm:spPr/>
      <dgm:t>
        <a:bodyPr/>
        <a:lstStyle/>
        <a:p>
          <a:endParaRPr lang="en-US"/>
        </a:p>
      </dgm:t>
    </dgm:pt>
    <dgm:pt modelId="{3BE45293-21C2-47BE-BA8E-A6E92C6ADE68}">
      <dgm:prSet/>
      <dgm:spPr/>
      <dgm:t>
        <a:bodyPr/>
        <a:lstStyle/>
        <a:p>
          <a:r>
            <a:rPr lang="zh-CN" dirty="0"/>
            <a:t>快捷：最新的著作在当年就可以广为流传</a:t>
          </a:r>
          <a:endParaRPr lang="en-US" dirty="0"/>
        </a:p>
      </dgm:t>
    </dgm:pt>
    <dgm:pt modelId="{B92C2698-BD60-4D3B-8E6B-F8E49890F504}" type="parTrans" cxnId="{EC18B3D9-0339-4C3E-A787-D95DCE10815A}">
      <dgm:prSet/>
      <dgm:spPr/>
      <dgm:t>
        <a:bodyPr/>
        <a:lstStyle/>
        <a:p>
          <a:endParaRPr lang="en-US"/>
        </a:p>
      </dgm:t>
    </dgm:pt>
    <dgm:pt modelId="{E18DD47C-A9CC-4393-8833-D84AAB699114}" type="sibTrans" cxnId="{EC18B3D9-0339-4C3E-A787-D95DCE10815A}">
      <dgm:prSet/>
      <dgm:spPr/>
      <dgm:t>
        <a:bodyPr/>
        <a:lstStyle/>
        <a:p>
          <a:endParaRPr lang="en-US"/>
        </a:p>
      </dgm:t>
    </dgm:pt>
    <dgm:pt modelId="{F01C14F5-1CD8-4AAC-B779-3D36548D6CC1}">
      <dgm:prSet/>
      <dgm:spPr/>
      <dgm:t>
        <a:bodyPr/>
        <a:lstStyle/>
        <a:p>
          <a:r>
            <a:rPr lang="zh-CN" dirty="0"/>
            <a:t>许多人可以拥有“同一本”书（标准化）</a:t>
          </a:r>
          <a:endParaRPr lang="en-US" dirty="0"/>
        </a:p>
      </dgm:t>
    </dgm:pt>
    <dgm:pt modelId="{EACEA6FE-2016-432D-B619-6B10F93AC42B}" type="parTrans" cxnId="{6729C0CC-6B02-4B73-86AB-15C426303DBC}">
      <dgm:prSet/>
      <dgm:spPr/>
      <dgm:t>
        <a:bodyPr/>
        <a:lstStyle/>
        <a:p>
          <a:endParaRPr lang="en-US"/>
        </a:p>
      </dgm:t>
    </dgm:pt>
    <dgm:pt modelId="{A9271649-4F4B-4C7B-8C2B-F7908CCDEADF}" type="sibTrans" cxnId="{6729C0CC-6B02-4B73-86AB-15C426303DBC}">
      <dgm:prSet/>
      <dgm:spPr/>
      <dgm:t>
        <a:bodyPr/>
        <a:lstStyle/>
        <a:p>
          <a:endParaRPr lang="en-US"/>
        </a:p>
      </dgm:t>
    </dgm:pt>
    <dgm:pt modelId="{5A39C1B3-AD4B-4550-8F2B-A325BBAED8C4}">
      <dgm:prSet/>
      <dgm:spPr/>
      <dgm:t>
        <a:bodyPr/>
        <a:lstStyle/>
        <a:p>
          <a:r>
            <a:rPr lang="zh-CN"/>
            <a:t>一个人可以拥有许多书（对比和批评）</a:t>
          </a:r>
          <a:endParaRPr lang="en-US"/>
        </a:p>
      </dgm:t>
    </dgm:pt>
    <dgm:pt modelId="{37FE9E37-CA63-4C9B-AE2B-35D1C09E595A}" type="parTrans" cxnId="{D0088F07-BE5F-440E-9107-95C292E3FA5B}">
      <dgm:prSet/>
      <dgm:spPr/>
      <dgm:t>
        <a:bodyPr/>
        <a:lstStyle/>
        <a:p>
          <a:endParaRPr lang="en-US"/>
        </a:p>
      </dgm:t>
    </dgm:pt>
    <dgm:pt modelId="{B0F16784-13D9-46D6-951E-1C0AF47B7084}" type="sibTrans" cxnId="{D0088F07-BE5F-440E-9107-95C292E3FA5B}">
      <dgm:prSet/>
      <dgm:spPr/>
      <dgm:t>
        <a:bodyPr/>
        <a:lstStyle/>
        <a:p>
          <a:endParaRPr lang="en-US"/>
        </a:p>
      </dgm:t>
    </dgm:pt>
    <dgm:pt modelId="{10521ADC-CE87-4FF5-AFDB-31C8C26F2696}" type="pres">
      <dgm:prSet presAssocID="{86F19CB5-8F4B-4C2E-ADB0-E5B735B41F41}" presName="vert0" presStyleCnt="0">
        <dgm:presLayoutVars>
          <dgm:dir/>
          <dgm:animOne val="branch"/>
          <dgm:animLvl val="lvl"/>
        </dgm:presLayoutVars>
      </dgm:prSet>
      <dgm:spPr/>
    </dgm:pt>
    <dgm:pt modelId="{6A1E2E67-A045-472A-9B34-DECA2653B07B}" type="pres">
      <dgm:prSet presAssocID="{4260EC20-A7E4-45B3-A82F-6F20D504C4B3}" presName="thickLine" presStyleLbl="alignNode1" presStyleIdx="0" presStyleCnt="4"/>
      <dgm:spPr/>
    </dgm:pt>
    <dgm:pt modelId="{8C61800E-304E-44D1-979D-BD5B730F51C5}" type="pres">
      <dgm:prSet presAssocID="{4260EC20-A7E4-45B3-A82F-6F20D504C4B3}" presName="horz1" presStyleCnt="0"/>
      <dgm:spPr/>
    </dgm:pt>
    <dgm:pt modelId="{6E74BCDB-B1C7-4B4C-8E2A-3DEC63DBB183}" type="pres">
      <dgm:prSet presAssocID="{4260EC20-A7E4-45B3-A82F-6F20D504C4B3}" presName="tx1" presStyleLbl="revTx" presStyleIdx="0" presStyleCnt="4"/>
      <dgm:spPr/>
    </dgm:pt>
    <dgm:pt modelId="{D9627188-BACB-4D54-B724-4DEAF5FB1634}" type="pres">
      <dgm:prSet presAssocID="{4260EC20-A7E4-45B3-A82F-6F20D504C4B3}" presName="vert1" presStyleCnt="0"/>
      <dgm:spPr/>
    </dgm:pt>
    <dgm:pt modelId="{77BFB1EE-6065-41CB-B4C4-5424CC61FB53}" type="pres">
      <dgm:prSet presAssocID="{3BE45293-21C2-47BE-BA8E-A6E92C6ADE68}" presName="thickLine" presStyleLbl="alignNode1" presStyleIdx="1" presStyleCnt="4"/>
      <dgm:spPr/>
    </dgm:pt>
    <dgm:pt modelId="{2AEBB87D-D308-4B65-A989-248966A3B5AA}" type="pres">
      <dgm:prSet presAssocID="{3BE45293-21C2-47BE-BA8E-A6E92C6ADE68}" presName="horz1" presStyleCnt="0"/>
      <dgm:spPr/>
    </dgm:pt>
    <dgm:pt modelId="{F149DD40-04F5-4CE4-B7EE-F9275D047EAC}" type="pres">
      <dgm:prSet presAssocID="{3BE45293-21C2-47BE-BA8E-A6E92C6ADE68}" presName="tx1" presStyleLbl="revTx" presStyleIdx="1" presStyleCnt="4"/>
      <dgm:spPr/>
    </dgm:pt>
    <dgm:pt modelId="{FFE100F1-87F6-4EA4-8D98-555DE8EF010D}" type="pres">
      <dgm:prSet presAssocID="{3BE45293-21C2-47BE-BA8E-A6E92C6ADE68}" presName="vert1" presStyleCnt="0"/>
      <dgm:spPr/>
    </dgm:pt>
    <dgm:pt modelId="{7906D92A-2A03-451E-98AE-A18F3B1F7DFE}" type="pres">
      <dgm:prSet presAssocID="{F01C14F5-1CD8-4AAC-B779-3D36548D6CC1}" presName="thickLine" presStyleLbl="alignNode1" presStyleIdx="2" presStyleCnt="4"/>
      <dgm:spPr/>
    </dgm:pt>
    <dgm:pt modelId="{9C92A2FE-2250-4D3B-B764-F3F839B6F35A}" type="pres">
      <dgm:prSet presAssocID="{F01C14F5-1CD8-4AAC-B779-3D36548D6CC1}" presName="horz1" presStyleCnt="0"/>
      <dgm:spPr/>
    </dgm:pt>
    <dgm:pt modelId="{0FF81784-7072-4C4C-8E6C-1532AEE263C1}" type="pres">
      <dgm:prSet presAssocID="{F01C14F5-1CD8-4AAC-B779-3D36548D6CC1}" presName="tx1" presStyleLbl="revTx" presStyleIdx="2" presStyleCnt="4"/>
      <dgm:spPr/>
    </dgm:pt>
    <dgm:pt modelId="{5F6B61D8-F7FB-4F31-BB6F-85144DDE6343}" type="pres">
      <dgm:prSet presAssocID="{F01C14F5-1CD8-4AAC-B779-3D36548D6CC1}" presName="vert1" presStyleCnt="0"/>
      <dgm:spPr/>
    </dgm:pt>
    <dgm:pt modelId="{554C64BA-AD84-43E1-A67F-91BD8A9DD3FF}" type="pres">
      <dgm:prSet presAssocID="{5A39C1B3-AD4B-4550-8F2B-A325BBAED8C4}" presName="thickLine" presStyleLbl="alignNode1" presStyleIdx="3" presStyleCnt="4"/>
      <dgm:spPr/>
    </dgm:pt>
    <dgm:pt modelId="{72A591D4-62DB-4FE8-BDA9-A78D8B9E24D8}" type="pres">
      <dgm:prSet presAssocID="{5A39C1B3-AD4B-4550-8F2B-A325BBAED8C4}" presName="horz1" presStyleCnt="0"/>
      <dgm:spPr/>
    </dgm:pt>
    <dgm:pt modelId="{7D843CB7-AACA-4EF2-B3F5-1E3F9821C86A}" type="pres">
      <dgm:prSet presAssocID="{5A39C1B3-AD4B-4550-8F2B-A325BBAED8C4}" presName="tx1" presStyleLbl="revTx" presStyleIdx="3" presStyleCnt="4"/>
      <dgm:spPr/>
    </dgm:pt>
    <dgm:pt modelId="{0492D67F-8738-4862-AE28-F02D25B450A4}" type="pres">
      <dgm:prSet presAssocID="{5A39C1B3-AD4B-4550-8F2B-A325BBAED8C4}" presName="vert1" presStyleCnt="0"/>
      <dgm:spPr/>
    </dgm:pt>
  </dgm:ptLst>
  <dgm:cxnLst>
    <dgm:cxn modelId="{D0088F07-BE5F-440E-9107-95C292E3FA5B}" srcId="{86F19CB5-8F4B-4C2E-ADB0-E5B735B41F41}" destId="{5A39C1B3-AD4B-4550-8F2B-A325BBAED8C4}" srcOrd="3" destOrd="0" parTransId="{37FE9E37-CA63-4C9B-AE2B-35D1C09E595A}" sibTransId="{B0F16784-13D9-46D6-951E-1C0AF47B7084}"/>
    <dgm:cxn modelId="{4735252A-751D-4C0A-9936-9F624643A948}" type="presOf" srcId="{3BE45293-21C2-47BE-BA8E-A6E92C6ADE68}" destId="{F149DD40-04F5-4CE4-B7EE-F9275D047EAC}" srcOrd="0" destOrd="0" presId="urn:microsoft.com/office/officeart/2008/layout/LinedList"/>
    <dgm:cxn modelId="{64A98590-51F9-41DF-8896-E37CA9709A4F}" type="presOf" srcId="{F01C14F5-1CD8-4AAC-B779-3D36548D6CC1}" destId="{0FF81784-7072-4C4C-8E6C-1532AEE263C1}" srcOrd="0" destOrd="0" presId="urn:microsoft.com/office/officeart/2008/layout/LinedList"/>
    <dgm:cxn modelId="{CFB69B95-7338-4947-9949-B0AA252108C7}" type="presOf" srcId="{4260EC20-A7E4-45B3-A82F-6F20D504C4B3}" destId="{6E74BCDB-B1C7-4B4C-8E2A-3DEC63DBB183}" srcOrd="0" destOrd="0" presId="urn:microsoft.com/office/officeart/2008/layout/LinedList"/>
    <dgm:cxn modelId="{6729C0CC-6B02-4B73-86AB-15C426303DBC}" srcId="{86F19CB5-8F4B-4C2E-ADB0-E5B735B41F41}" destId="{F01C14F5-1CD8-4AAC-B779-3D36548D6CC1}" srcOrd="2" destOrd="0" parTransId="{EACEA6FE-2016-432D-B619-6B10F93AC42B}" sibTransId="{A9271649-4F4B-4C7B-8C2B-F7908CCDEADF}"/>
    <dgm:cxn modelId="{EC18B3D9-0339-4C3E-A787-D95DCE10815A}" srcId="{86F19CB5-8F4B-4C2E-ADB0-E5B735B41F41}" destId="{3BE45293-21C2-47BE-BA8E-A6E92C6ADE68}" srcOrd="1" destOrd="0" parTransId="{B92C2698-BD60-4D3B-8E6B-F8E49890F504}" sibTransId="{E18DD47C-A9CC-4393-8833-D84AAB699114}"/>
    <dgm:cxn modelId="{6A2A9BDA-DF91-4171-9D0D-F31A27CE317C}" type="presOf" srcId="{5A39C1B3-AD4B-4550-8F2B-A325BBAED8C4}" destId="{7D843CB7-AACA-4EF2-B3F5-1E3F9821C86A}" srcOrd="0" destOrd="0" presId="urn:microsoft.com/office/officeart/2008/layout/LinedList"/>
    <dgm:cxn modelId="{8AB3CBDF-2178-40F8-9FC3-499B067EDEFB}" srcId="{86F19CB5-8F4B-4C2E-ADB0-E5B735B41F41}" destId="{4260EC20-A7E4-45B3-A82F-6F20D504C4B3}" srcOrd="0" destOrd="0" parTransId="{D2814F2C-65C8-4635-8483-724F01A5BBD8}" sibTransId="{06C17458-6BA2-4226-B560-DC1C510CB2FD}"/>
    <dgm:cxn modelId="{923016E0-17B3-4BBD-9C6A-9B036A3539E4}" type="presOf" srcId="{86F19CB5-8F4B-4C2E-ADB0-E5B735B41F41}" destId="{10521ADC-CE87-4FF5-AFDB-31C8C26F2696}" srcOrd="0" destOrd="0" presId="urn:microsoft.com/office/officeart/2008/layout/LinedList"/>
    <dgm:cxn modelId="{D654B2C2-2A78-41E7-9C48-4397B058AE0C}" type="presParOf" srcId="{10521ADC-CE87-4FF5-AFDB-31C8C26F2696}" destId="{6A1E2E67-A045-472A-9B34-DECA2653B07B}" srcOrd="0" destOrd="0" presId="urn:microsoft.com/office/officeart/2008/layout/LinedList"/>
    <dgm:cxn modelId="{9A454025-3743-4265-A4E2-37A3CFC14266}" type="presParOf" srcId="{10521ADC-CE87-4FF5-AFDB-31C8C26F2696}" destId="{8C61800E-304E-44D1-979D-BD5B730F51C5}" srcOrd="1" destOrd="0" presId="urn:microsoft.com/office/officeart/2008/layout/LinedList"/>
    <dgm:cxn modelId="{03EC8CD9-0534-49A8-9F20-9B7E2AFCA937}" type="presParOf" srcId="{8C61800E-304E-44D1-979D-BD5B730F51C5}" destId="{6E74BCDB-B1C7-4B4C-8E2A-3DEC63DBB183}" srcOrd="0" destOrd="0" presId="urn:microsoft.com/office/officeart/2008/layout/LinedList"/>
    <dgm:cxn modelId="{E8E34EA4-B642-4442-826A-65B0AA8D49F0}" type="presParOf" srcId="{8C61800E-304E-44D1-979D-BD5B730F51C5}" destId="{D9627188-BACB-4D54-B724-4DEAF5FB1634}" srcOrd="1" destOrd="0" presId="urn:microsoft.com/office/officeart/2008/layout/LinedList"/>
    <dgm:cxn modelId="{8187F2CF-41CA-4A54-BF00-454DFBE9DF8C}" type="presParOf" srcId="{10521ADC-CE87-4FF5-AFDB-31C8C26F2696}" destId="{77BFB1EE-6065-41CB-B4C4-5424CC61FB53}" srcOrd="2" destOrd="0" presId="urn:microsoft.com/office/officeart/2008/layout/LinedList"/>
    <dgm:cxn modelId="{D683AA0F-42AD-4291-9D33-C140270831BA}" type="presParOf" srcId="{10521ADC-CE87-4FF5-AFDB-31C8C26F2696}" destId="{2AEBB87D-D308-4B65-A989-248966A3B5AA}" srcOrd="3" destOrd="0" presId="urn:microsoft.com/office/officeart/2008/layout/LinedList"/>
    <dgm:cxn modelId="{B4EB1809-018C-4790-83BF-D54F0CB67AFF}" type="presParOf" srcId="{2AEBB87D-D308-4B65-A989-248966A3B5AA}" destId="{F149DD40-04F5-4CE4-B7EE-F9275D047EAC}" srcOrd="0" destOrd="0" presId="urn:microsoft.com/office/officeart/2008/layout/LinedList"/>
    <dgm:cxn modelId="{E384413D-4708-4D07-B463-AFD7EBB2EB54}" type="presParOf" srcId="{2AEBB87D-D308-4B65-A989-248966A3B5AA}" destId="{FFE100F1-87F6-4EA4-8D98-555DE8EF010D}" srcOrd="1" destOrd="0" presId="urn:microsoft.com/office/officeart/2008/layout/LinedList"/>
    <dgm:cxn modelId="{82744C7A-CBAF-4064-AF91-B529EEBA6C1F}" type="presParOf" srcId="{10521ADC-CE87-4FF5-AFDB-31C8C26F2696}" destId="{7906D92A-2A03-451E-98AE-A18F3B1F7DFE}" srcOrd="4" destOrd="0" presId="urn:microsoft.com/office/officeart/2008/layout/LinedList"/>
    <dgm:cxn modelId="{BBC60535-5066-4CC3-AA2C-01B2A1BDC650}" type="presParOf" srcId="{10521ADC-CE87-4FF5-AFDB-31C8C26F2696}" destId="{9C92A2FE-2250-4D3B-B764-F3F839B6F35A}" srcOrd="5" destOrd="0" presId="urn:microsoft.com/office/officeart/2008/layout/LinedList"/>
    <dgm:cxn modelId="{9FADEC30-637D-4975-A43A-8F74EA74A159}" type="presParOf" srcId="{9C92A2FE-2250-4D3B-B764-F3F839B6F35A}" destId="{0FF81784-7072-4C4C-8E6C-1532AEE263C1}" srcOrd="0" destOrd="0" presId="urn:microsoft.com/office/officeart/2008/layout/LinedList"/>
    <dgm:cxn modelId="{B7B1530C-CC40-4F2B-94B4-A20975B244D5}" type="presParOf" srcId="{9C92A2FE-2250-4D3B-B764-F3F839B6F35A}" destId="{5F6B61D8-F7FB-4F31-BB6F-85144DDE6343}" srcOrd="1" destOrd="0" presId="urn:microsoft.com/office/officeart/2008/layout/LinedList"/>
    <dgm:cxn modelId="{C9A805DB-7408-44D5-897B-D644F8F24238}" type="presParOf" srcId="{10521ADC-CE87-4FF5-AFDB-31C8C26F2696}" destId="{554C64BA-AD84-43E1-A67F-91BD8A9DD3FF}" srcOrd="6" destOrd="0" presId="urn:microsoft.com/office/officeart/2008/layout/LinedList"/>
    <dgm:cxn modelId="{51A12B78-002A-4D40-BDD3-359C275DFDB0}" type="presParOf" srcId="{10521ADC-CE87-4FF5-AFDB-31C8C26F2696}" destId="{72A591D4-62DB-4FE8-BDA9-A78D8B9E24D8}" srcOrd="7" destOrd="0" presId="urn:microsoft.com/office/officeart/2008/layout/LinedList"/>
    <dgm:cxn modelId="{429BE7B7-1375-4B7D-AC12-1BAB7928B9AD}" type="presParOf" srcId="{72A591D4-62DB-4FE8-BDA9-A78D8B9E24D8}" destId="{7D843CB7-AACA-4EF2-B3F5-1E3F9821C86A}" srcOrd="0" destOrd="0" presId="urn:microsoft.com/office/officeart/2008/layout/LinedList"/>
    <dgm:cxn modelId="{92FE9A12-4791-4688-BBDD-42716329A8C5}" type="presParOf" srcId="{72A591D4-62DB-4FE8-BDA9-A78D8B9E24D8}" destId="{0492D67F-8738-4862-AE28-F02D25B450A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C6B31E-366A-473C-956C-5ABC797667FB}" type="doc">
      <dgm:prSet loTypeId="urn:microsoft.com/office/officeart/2005/8/layout/process4" loCatId="process" qsTypeId="urn:microsoft.com/office/officeart/2005/8/quickstyle/simple2" qsCatId="simple" csTypeId="urn:microsoft.com/office/officeart/2005/8/colors/accent0_3" csCatId="mainScheme" phldr="1"/>
      <dgm:spPr/>
      <dgm:t>
        <a:bodyPr/>
        <a:lstStyle/>
        <a:p>
          <a:endParaRPr lang="en-US"/>
        </a:p>
      </dgm:t>
    </dgm:pt>
    <dgm:pt modelId="{CE1C8912-A26B-475B-9772-C28A004E65BB}">
      <dgm:prSet/>
      <dgm:spPr/>
      <dgm:t>
        <a:bodyPr/>
        <a:lstStyle/>
        <a:p>
          <a:r>
            <a:rPr lang="zh-CN"/>
            <a:t>古代科学：一闪而逝，衰落是常态。</a:t>
          </a:r>
          <a:endParaRPr lang="en-US"/>
        </a:p>
      </dgm:t>
    </dgm:pt>
    <dgm:pt modelId="{934BAEB8-064E-4040-956C-DE02EE1A9DCF}" type="parTrans" cxnId="{13AD6FF3-28CB-46D2-8B56-2E1681CC7878}">
      <dgm:prSet/>
      <dgm:spPr/>
      <dgm:t>
        <a:bodyPr/>
        <a:lstStyle/>
        <a:p>
          <a:endParaRPr lang="en-US"/>
        </a:p>
      </dgm:t>
    </dgm:pt>
    <dgm:pt modelId="{4FA235B7-FB62-4AD3-A566-0CF4FFED29F7}" type="sibTrans" cxnId="{13AD6FF3-28CB-46D2-8B56-2E1681CC7878}">
      <dgm:prSet/>
      <dgm:spPr/>
      <dgm:t>
        <a:bodyPr/>
        <a:lstStyle/>
        <a:p>
          <a:endParaRPr lang="en-US"/>
        </a:p>
      </dgm:t>
    </dgm:pt>
    <dgm:pt modelId="{288E5901-C437-4CC5-96B0-A9026B08B8B0}">
      <dgm:prSet/>
      <dgm:spPr/>
      <dgm:t>
        <a:bodyPr/>
        <a:lstStyle/>
        <a:p>
          <a:r>
            <a:rPr lang="zh-CN"/>
            <a:t>近代科学：呈燎原之势，一发而不可收。</a:t>
          </a:r>
          <a:endParaRPr lang="en-US"/>
        </a:p>
      </dgm:t>
    </dgm:pt>
    <dgm:pt modelId="{FFFDC5A8-47A5-4418-8F2B-ED6526774C4E}" type="parTrans" cxnId="{C2505785-EAB0-4F84-B415-05346EC26632}">
      <dgm:prSet/>
      <dgm:spPr/>
      <dgm:t>
        <a:bodyPr/>
        <a:lstStyle/>
        <a:p>
          <a:endParaRPr lang="en-US"/>
        </a:p>
      </dgm:t>
    </dgm:pt>
    <dgm:pt modelId="{EE4A8AAF-469C-413C-B42E-856CAC7A79DB}" type="sibTrans" cxnId="{C2505785-EAB0-4F84-B415-05346EC26632}">
      <dgm:prSet/>
      <dgm:spPr/>
      <dgm:t>
        <a:bodyPr/>
        <a:lstStyle/>
        <a:p>
          <a:endParaRPr lang="en-US"/>
        </a:p>
      </dgm:t>
    </dgm:pt>
    <dgm:pt modelId="{C2490400-AA80-465C-9402-20EAB691841F}">
      <dgm:prSet/>
      <dgm:spPr/>
      <dgm:t>
        <a:bodyPr/>
        <a:lstStyle/>
        <a:p>
          <a:r>
            <a:rPr lang="zh-CN" dirty="0"/>
            <a:t>仅仅是因为我们找对了</a:t>
          </a:r>
          <a:r>
            <a:rPr lang="zh-CN" b="1" dirty="0"/>
            <a:t>科学方法</a:t>
          </a:r>
          <a:r>
            <a:rPr lang="zh-CN" dirty="0"/>
            <a:t>吗？</a:t>
          </a:r>
          <a:endParaRPr lang="en-US" dirty="0"/>
        </a:p>
      </dgm:t>
    </dgm:pt>
    <dgm:pt modelId="{9F27A490-5225-45B3-BFF2-958889FD5B59}" type="parTrans" cxnId="{9536AB08-94A0-4F54-B912-111DA5E2BD43}">
      <dgm:prSet/>
      <dgm:spPr/>
      <dgm:t>
        <a:bodyPr/>
        <a:lstStyle/>
        <a:p>
          <a:endParaRPr lang="en-US"/>
        </a:p>
      </dgm:t>
    </dgm:pt>
    <dgm:pt modelId="{9BCC5961-A485-4C73-B44A-0E6303CE4942}" type="sibTrans" cxnId="{9536AB08-94A0-4F54-B912-111DA5E2BD43}">
      <dgm:prSet/>
      <dgm:spPr/>
      <dgm:t>
        <a:bodyPr/>
        <a:lstStyle/>
        <a:p>
          <a:endParaRPr lang="en-US"/>
        </a:p>
      </dgm:t>
    </dgm:pt>
    <dgm:pt modelId="{C0E6872A-C8C4-4D7B-BD1B-7F479396EEC4}">
      <dgm:prSet/>
      <dgm:spPr/>
      <dgm:t>
        <a:bodyPr/>
        <a:lstStyle/>
        <a:p>
          <a:r>
            <a:rPr lang="zh-CN" dirty="0"/>
            <a:t>那么这种</a:t>
          </a:r>
          <a:r>
            <a:rPr lang="zh-CN" b="1" dirty="0"/>
            <a:t>科学方法</a:t>
          </a:r>
          <a:r>
            <a:rPr lang="zh-CN" dirty="0"/>
            <a:t>又是什么</a:t>
          </a:r>
          <a:endParaRPr lang="en-US" dirty="0"/>
        </a:p>
      </dgm:t>
    </dgm:pt>
    <dgm:pt modelId="{ACEBD797-7703-4814-9CCF-14EF6C00486A}" type="parTrans" cxnId="{CB6F5DF1-FA56-423D-809A-36EBDCACDF38}">
      <dgm:prSet/>
      <dgm:spPr/>
      <dgm:t>
        <a:bodyPr/>
        <a:lstStyle/>
        <a:p>
          <a:endParaRPr lang="en-US"/>
        </a:p>
      </dgm:t>
    </dgm:pt>
    <dgm:pt modelId="{4D1A1116-49BE-44FC-B521-3D49E9782061}" type="sibTrans" cxnId="{CB6F5DF1-FA56-423D-809A-36EBDCACDF38}">
      <dgm:prSet/>
      <dgm:spPr/>
      <dgm:t>
        <a:bodyPr/>
        <a:lstStyle/>
        <a:p>
          <a:endParaRPr lang="en-US"/>
        </a:p>
      </dgm:t>
    </dgm:pt>
    <dgm:pt modelId="{EA4AAD6C-3D21-4849-B3A0-95BAEB1EC0AF}" type="pres">
      <dgm:prSet presAssocID="{7AC6B31E-366A-473C-956C-5ABC797667FB}" presName="Name0" presStyleCnt="0">
        <dgm:presLayoutVars>
          <dgm:dir/>
          <dgm:animLvl val="lvl"/>
          <dgm:resizeHandles val="exact"/>
        </dgm:presLayoutVars>
      </dgm:prSet>
      <dgm:spPr/>
    </dgm:pt>
    <dgm:pt modelId="{926B4C93-AC82-49FA-9640-0182BDB8256E}" type="pres">
      <dgm:prSet presAssocID="{288E5901-C437-4CC5-96B0-A9026B08B8B0}" presName="boxAndChildren" presStyleCnt="0"/>
      <dgm:spPr/>
    </dgm:pt>
    <dgm:pt modelId="{705F92D0-F849-4A2A-A28F-964B468ADC6D}" type="pres">
      <dgm:prSet presAssocID="{288E5901-C437-4CC5-96B0-A9026B08B8B0}" presName="parentTextBox" presStyleLbl="node1" presStyleIdx="0" presStyleCnt="2"/>
      <dgm:spPr/>
    </dgm:pt>
    <dgm:pt modelId="{32E80F1E-B567-4374-AE49-59D757472DB5}" type="pres">
      <dgm:prSet presAssocID="{288E5901-C437-4CC5-96B0-A9026B08B8B0}" presName="entireBox" presStyleLbl="node1" presStyleIdx="0" presStyleCnt="2"/>
      <dgm:spPr/>
    </dgm:pt>
    <dgm:pt modelId="{AD5BFED1-216E-4703-BEF7-94DA8EF512D7}" type="pres">
      <dgm:prSet presAssocID="{288E5901-C437-4CC5-96B0-A9026B08B8B0}" presName="descendantBox" presStyleCnt="0"/>
      <dgm:spPr/>
    </dgm:pt>
    <dgm:pt modelId="{D4609967-A9F6-46E4-95DA-F179DC7F9453}" type="pres">
      <dgm:prSet presAssocID="{C2490400-AA80-465C-9402-20EAB691841F}" presName="childTextBox" presStyleLbl="fgAccFollowNode1" presStyleIdx="0" presStyleCnt="2">
        <dgm:presLayoutVars>
          <dgm:bulletEnabled val="1"/>
        </dgm:presLayoutVars>
      </dgm:prSet>
      <dgm:spPr/>
    </dgm:pt>
    <dgm:pt modelId="{2C8D5B78-9177-43DE-9ADA-47A614F55B4E}" type="pres">
      <dgm:prSet presAssocID="{C0E6872A-C8C4-4D7B-BD1B-7F479396EEC4}" presName="childTextBox" presStyleLbl="fgAccFollowNode1" presStyleIdx="1" presStyleCnt="2">
        <dgm:presLayoutVars>
          <dgm:bulletEnabled val="1"/>
        </dgm:presLayoutVars>
      </dgm:prSet>
      <dgm:spPr/>
    </dgm:pt>
    <dgm:pt modelId="{352DDA77-F5AB-4B07-A5AB-384C6C7CE9C4}" type="pres">
      <dgm:prSet presAssocID="{4FA235B7-FB62-4AD3-A566-0CF4FFED29F7}" presName="sp" presStyleCnt="0"/>
      <dgm:spPr/>
    </dgm:pt>
    <dgm:pt modelId="{EA229D62-9822-4D15-8EDC-2E8CA856DAB1}" type="pres">
      <dgm:prSet presAssocID="{CE1C8912-A26B-475B-9772-C28A004E65BB}" presName="arrowAndChildren" presStyleCnt="0"/>
      <dgm:spPr/>
    </dgm:pt>
    <dgm:pt modelId="{BAC2FDFF-8978-4A09-B420-B3C1C2D70AEC}" type="pres">
      <dgm:prSet presAssocID="{CE1C8912-A26B-475B-9772-C28A004E65BB}" presName="parentTextArrow" presStyleLbl="node1" presStyleIdx="1" presStyleCnt="2"/>
      <dgm:spPr/>
    </dgm:pt>
  </dgm:ptLst>
  <dgm:cxnLst>
    <dgm:cxn modelId="{9536AB08-94A0-4F54-B912-111DA5E2BD43}" srcId="{288E5901-C437-4CC5-96B0-A9026B08B8B0}" destId="{C2490400-AA80-465C-9402-20EAB691841F}" srcOrd="0" destOrd="0" parTransId="{9F27A490-5225-45B3-BFF2-958889FD5B59}" sibTransId="{9BCC5961-A485-4C73-B44A-0E6303CE4942}"/>
    <dgm:cxn modelId="{87A36918-65C6-44EC-8210-FF5E8B3CEC00}" type="presOf" srcId="{CE1C8912-A26B-475B-9772-C28A004E65BB}" destId="{BAC2FDFF-8978-4A09-B420-B3C1C2D70AEC}" srcOrd="0" destOrd="0" presId="urn:microsoft.com/office/officeart/2005/8/layout/process4"/>
    <dgm:cxn modelId="{CEE1881A-3A59-494A-AE22-C22AA33AAC25}" type="presOf" srcId="{7AC6B31E-366A-473C-956C-5ABC797667FB}" destId="{EA4AAD6C-3D21-4849-B3A0-95BAEB1EC0AF}" srcOrd="0" destOrd="0" presId="urn:microsoft.com/office/officeart/2005/8/layout/process4"/>
    <dgm:cxn modelId="{12ECFF2B-62B8-4A7D-98C1-F46DABF13E6C}" type="presOf" srcId="{288E5901-C437-4CC5-96B0-A9026B08B8B0}" destId="{705F92D0-F849-4A2A-A28F-964B468ADC6D}" srcOrd="0" destOrd="0" presId="urn:microsoft.com/office/officeart/2005/8/layout/process4"/>
    <dgm:cxn modelId="{80D17930-CBD5-4689-AD84-DD1CFF0AFA79}" type="presOf" srcId="{C2490400-AA80-465C-9402-20EAB691841F}" destId="{D4609967-A9F6-46E4-95DA-F179DC7F9453}" srcOrd="0" destOrd="0" presId="urn:microsoft.com/office/officeart/2005/8/layout/process4"/>
    <dgm:cxn modelId="{A457E95C-FA1A-4E54-983A-617BC6BAD0BE}" type="presOf" srcId="{288E5901-C437-4CC5-96B0-A9026B08B8B0}" destId="{32E80F1E-B567-4374-AE49-59D757472DB5}" srcOrd="1" destOrd="0" presId="urn:microsoft.com/office/officeart/2005/8/layout/process4"/>
    <dgm:cxn modelId="{461EF664-59C8-47D4-8329-E7E4268FB937}" type="presOf" srcId="{C0E6872A-C8C4-4D7B-BD1B-7F479396EEC4}" destId="{2C8D5B78-9177-43DE-9ADA-47A614F55B4E}" srcOrd="0" destOrd="0" presId="urn:microsoft.com/office/officeart/2005/8/layout/process4"/>
    <dgm:cxn modelId="{C2505785-EAB0-4F84-B415-05346EC26632}" srcId="{7AC6B31E-366A-473C-956C-5ABC797667FB}" destId="{288E5901-C437-4CC5-96B0-A9026B08B8B0}" srcOrd="1" destOrd="0" parTransId="{FFFDC5A8-47A5-4418-8F2B-ED6526774C4E}" sibTransId="{EE4A8AAF-469C-413C-B42E-856CAC7A79DB}"/>
    <dgm:cxn modelId="{CB6F5DF1-FA56-423D-809A-36EBDCACDF38}" srcId="{288E5901-C437-4CC5-96B0-A9026B08B8B0}" destId="{C0E6872A-C8C4-4D7B-BD1B-7F479396EEC4}" srcOrd="1" destOrd="0" parTransId="{ACEBD797-7703-4814-9CCF-14EF6C00486A}" sibTransId="{4D1A1116-49BE-44FC-B521-3D49E9782061}"/>
    <dgm:cxn modelId="{13AD6FF3-28CB-46D2-8B56-2E1681CC7878}" srcId="{7AC6B31E-366A-473C-956C-5ABC797667FB}" destId="{CE1C8912-A26B-475B-9772-C28A004E65BB}" srcOrd="0" destOrd="0" parTransId="{934BAEB8-064E-4040-956C-DE02EE1A9DCF}" sibTransId="{4FA235B7-FB62-4AD3-A566-0CF4FFED29F7}"/>
    <dgm:cxn modelId="{F145418A-C24B-4DA5-912F-F32875F488FA}" type="presParOf" srcId="{EA4AAD6C-3D21-4849-B3A0-95BAEB1EC0AF}" destId="{926B4C93-AC82-49FA-9640-0182BDB8256E}" srcOrd="0" destOrd="0" presId="urn:microsoft.com/office/officeart/2005/8/layout/process4"/>
    <dgm:cxn modelId="{B18D818F-CFBC-4E74-92CE-82583C2C773F}" type="presParOf" srcId="{926B4C93-AC82-49FA-9640-0182BDB8256E}" destId="{705F92D0-F849-4A2A-A28F-964B468ADC6D}" srcOrd="0" destOrd="0" presId="urn:microsoft.com/office/officeart/2005/8/layout/process4"/>
    <dgm:cxn modelId="{65CCE97A-7A69-4DFE-88FA-50426F5EB08F}" type="presParOf" srcId="{926B4C93-AC82-49FA-9640-0182BDB8256E}" destId="{32E80F1E-B567-4374-AE49-59D757472DB5}" srcOrd="1" destOrd="0" presId="urn:microsoft.com/office/officeart/2005/8/layout/process4"/>
    <dgm:cxn modelId="{E774E69D-BCF2-4779-B1C4-B24EFABCDE66}" type="presParOf" srcId="{926B4C93-AC82-49FA-9640-0182BDB8256E}" destId="{AD5BFED1-216E-4703-BEF7-94DA8EF512D7}" srcOrd="2" destOrd="0" presId="urn:microsoft.com/office/officeart/2005/8/layout/process4"/>
    <dgm:cxn modelId="{6091B769-97AB-45D0-B198-0A7CC42015DB}" type="presParOf" srcId="{AD5BFED1-216E-4703-BEF7-94DA8EF512D7}" destId="{D4609967-A9F6-46E4-95DA-F179DC7F9453}" srcOrd="0" destOrd="0" presId="urn:microsoft.com/office/officeart/2005/8/layout/process4"/>
    <dgm:cxn modelId="{87E8D42D-4778-4943-BA8E-300B3928DD56}" type="presParOf" srcId="{AD5BFED1-216E-4703-BEF7-94DA8EF512D7}" destId="{2C8D5B78-9177-43DE-9ADA-47A614F55B4E}" srcOrd="1" destOrd="0" presId="urn:microsoft.com/office/officeart/2005/8/layout/process4"/>
    <dgm:cxn modelId="{DA6AB41F-FB31-42F3-A644-D531B4D1C8A8}" type="presParOf" srcId="{EA4AAD6C-3D21-4849-B3A0-95BAEB1EC0AF}" destId="{352DDA77-F5AB-4B07-A5AB-384C6C7CE9C4}" srcOrd="1" destOrd="0" presId="urn:microsoft.com/office/officeart/2005/8/layout/process4"/>
    <dgm:cxn modelId="{ED0B23B8-B95B-4A6F-A4C0-AC21EFA81DB9}" type="presParOf" srcId="{EA4AAD6C-3D21-4849-B3A0-95BAEB1EC0AF}" destId="{EA229D62-9822-4D15-8EDC-2E8CA856DAB1}" srcOrd="2" destOrd="0" presId="urn:microsoft.com/office/officeart/2005/8/layout/process4"/>
    <dgm:cxn modelId="{8787D739-9AFE-4980-A8C5-19142EAA6B25}" type="presParOf" srcId="{EA229D62-9822-4D15-8EDC-2E8CA856DAB1}" destId="{BAC2FDFF-8978-4A09-B420-B3C1C2D70AE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6C7DB8-F7E3-4126-93F4-BD0E7F6173B2}" type="doc">
      <dgm:prSet loTypeId="urn:microsoft.com/office/officeart/2016/7/layout/VerticalHollowActionList" loCatId="List" qsTypeId="urn:microsoft.com/office/officeart/2005/8/quickstyle/simple4" qsCatId="simple" csTypeId="urn:microsoft.com/office/officeart/2005/8/colors/accent3_2" csCatId="accent3"/>
      <dgm:spPr/>
      <dgm:t>
        <a:bodyPr/>
        <a:lstStyle/>
        <a:p>
          <a:endParaRPr lang="en-US"/>
        </a:p>
      </dgm:t>
    </dgm:pt>
    <dgm:pt modelId="{E438CB98-4661-497A-9AA3-DBC2BE7A4132}">
      <dgm:prSet/>
      <dgm:spPr/>
      <dgm:t>
        <a:bodyPr/>
        <a:lstStyle/>
        <a:p>
          <a:r>
            <a:rPr lang="zh-CN"/>
            <a:t>打破地域界限</a:t>
          </a:r>
          <a:endParaRPr lang="en-US"/>
        </a:p>
      </dgm:t>
    </dgm:pt>
    <dgm:pt modelId="{855685A5-8002-4CE9-8268-4F3FFAD2E48F}" type="parTrans" cxnId="{FD8B8E52-90BB-4D62-8C32-F926F5733994}">
      <dgm:prSet/>
      <dgm:spPr/>
      <dgm:t>
        <a:bodyPr/>
        <a:lstStyle/>
        <a:p>
          <a:endParaRPr lang="en-US"/>
        </a:p>
      </dgm:t>
    </dgm:pt>
    <dgm:pt modelId="{F35036AE-DB59-4081-9125-9FEEC29AD7EC}" type="sibTrans" cxnId="{FD8B8E52-90BB-4D62-8C32-F926F5733994}">
      <dgm:prSet/>
      <dgm:spPr/>
      <dgm:t>
        <a:bodyPr/>
        <a:lstStyle/>
        <a:p>
          <a:endParaRPr lang="en-US"/>
        </a:p>
      </dgm:t>
    </dgm:pt>
    <dgm:pt modelId="{87B173CF-F612-49FC-9BBC-22348792D5DA}">
      <dgm:prSet/>
      <dgm:spPr/>
      <dgm:t>
        <a:bodyPr/>
        <a:lstStyle/>
        <a:p>
          <a:r>
            <a:rPr lang="zh-CN"/>
            <a:t>原本的学术交流圈子只能局限于一时一地的一个学派内部，</a:t>
          </a:r>
          <a:endParaRPr lang="en-US"/>
        </a:p>
      </dgm:t>
    </dgm:pt>
    <dgm:pt modelId="{5138D950-4B46-4ACF-A02A-74CD6C71E484}" type="parTrans" cxnId="{F97020EE-2087-4F3D-808D-8554836B3A49}">
      <dgm:prSet/>
      <dgm:spPr/>
      <dgm:t>
        <a:bodyPr/>
        <a:lstStyle/>
        <a:p>
          <a:endParaRPr lang="en-US"/>
        </a:p>
      </dgm:t>
    </dgm:pt>
    <dgm:pt modelId="{F18E55D8-078E-478D-92D9-B00C1A77DB8F}" type="sibTrans" cxnId="{F97020EE-2087-4F3D-808D-8554836B3A49}">
      <dgm:prSet/>
      <dgm:spPr/>
      <dgm:t>
        <a:bodyPr/>
        <a:lstStyle/>
        <a:p>
          <a:endParaRPr lang="en-US"/>
        </a:p>
      </dgm:t>
    </dgm:pt>
    <dgm:pt modelId="{FBCFC79F-AA67-4D3E-8AA3-C71EA6162DDD}">
      <dgm:prSet/>
      <dgm:spPr/>
      <dgm:t>
        <a:bodyPr/>
        <a:lstStyle/>
        <a:p>
          <a:r>
            <a:rPr lang="zh-CN"/>
            <a:t>知识公共化</a:t>
          </a:r>
          <a:endParaRPr lang="en-US"/>
        </a:p>
      </dgm:t>
    </dgm:pt>
    <dgm:pt modelId="{14F5A8CB-0360-4F36-9BDC-7BA2DDDDE8BD}" type="parTrans" cxnId="{DE14EF40-B8BC-4338-BC40-8AF70963B180}">
      <dgm:prSet/>
      <dgm:spPr/>
      <dgm:t>
        <a:bodyPr/>
        <a:lstStyle/>
        <a:p>
          <a:endParaRPr lang="en-US"/>
        </a:p>
      </dgm:t>
    </dgm:pt>
    <dgm:pt modelId="{6ECD5C93-F4E8-487F-B2C6-C48FC92D09EC}" type="sibTrans" cxnId="{DE14EF40-B8BC-4338-BC40-8AF70963B180}">
      <dgm:prSet/>
      <dgm:spPr/>
      <dgm:t>
        <a:bodyPr/>
        <a:lstStyle/>
        <a:p>
          <a:endParaRPr lang="en-US"/>
        </a:p>
      </dgm:t>
    </dgm:pt>
    <dgm:pt modelId="{CA59B877-E630-46E3-A8D3-EF49001177B3}">
      <dgm:prSet/>
      <dgm:spPr/>
      <dgm:t>
        <a:bodyPr/>
        <a:lstStyle/>
        <a:p>
          <a:r>
            <a:rPr lang="zh-CN"/>
            <a:t>印刷术打破私人与公共领域的界线，“个人经历”成为公开数据，学术交流也不需要特定的个人关系才能进行。</a:t>
          </a:r>
          <a:endParaRPr lang="en-US"/>
        </a:p>
      </dgm:t>
    </dgm:pt>
    <dgm:pt modelId="{D7278703-478A-402C-B329-8ED6B293C914}" type="parTrans" cxnId="{280C64E9-E446-4C14-8A22-AB7A11A2420E}">
      <dgm:prSet/>
      <dgm:spPr/>
      <dgm:t>
        <a:bodyPr/>
        <a:lstStyle/>
        <a:p>
          <a:endParaRPr lang="en-US"/>
        </a:p>
      </dgm:t>
    </dgm:pt>
    <dgm:pt modelId="{9404B110-3A37-4892-87C9-B505E4FE5E5B}" type="sibTrans" cxnId="{280C64E9-E446-4C14-8A22-AB7A11A2420E}">
      <dgm:prSet/>
      <dgm:spPr/>
      <dgm:t>
        <a:bodyPr/>
        <a:lstStyle/>
        <a:p>
          <a:endParaRPr lang="en-US"/>
        </a:p>
      </dgm:t>
    </dgm:pt>
    <dgm:pt modelId="{39B5215D-1DB5-4A63-B2C0-4F5772B3CF89}">
      <dgm:prSet/>
      <dgm:spPr/>
      <dgm:t>
        <a:bodyPr/>
        <a:lstStyle/>
        <a:p>
          <a:r>
            <a:rPr lang="zh-CN"/>
            <a:t>前沿领域</a:t>
          </a:r>
          <a:endParaRPr lang="en-US"/>
        </a:p>
      </dgm:t>
    </dgm:pt>
    <dgm:pt modelId="{3B3D98CE-4C86-4F51-839C-A23056DDEEEC}" type="parTrans" cxnId="{948D3FC7-E808-4A0A-89DD-B48D37B6B011}">
      <dgm:prSet/>
      <dgm:spPr/>
      <dgm:t>
        <a:bodyPr/>
        <a:lstStyle/>
        <a:p>
          <a:endParaRPr lang="en-US"/>
        </a:p>
      </dgm:t>
    </dgm:pt>
    <dgm:pt modelId="{A7E74D0D-826C-4BB2-A67A-45325D7F4E4F}" type="sibTrans" cxnId="{948D3FC7-E808-4A0A-89DD-B48D37B6B011}">
      <dgm:prSet/>
      <dgm:spPr/>
      <dgm:t>
        <a:bodyPr/>
        <a:lstStyle/>
        <a:p>
          <a:endParaRPr lang="en-US"/>
        </a:p>
      </dgm:t>
    </dgm:pt>
    <dgm:pt modelId="{2DD09823-3E58-4650-A6A9-C91A43A54281}">
      <dgm:prSet/>
      <dgm:spPr/>
      <dgm:t>
        <a:bodyPr/>
        <a:lstStyle/>
        <a:p>
          <a:r>
            <a:rPr lang="zh-CN"/>
            <a:t>印刷术的快捷性使得各地学者可以就“前沿领域”展开讨论，甚至争夺新学说的优先权</a:t>
          </a:r>
          <a:endParaRPr lang="en-US"/>
        </a:p>
      </dgm:t>
    </dgm:pt>
    <dgm:pt modelId="{F653FC88-C5B1-4201-AFDA-5D3D4047F312}" type="parTrans" cxnId="{0DCCAD8C-FCC7-4525-815A-9DFA7FF561DD}">
      <dgm:prSet/>
      <dgm:spPr/>
      <dgm:t>
        <a:bodyPr/>
        <a:lstStyle/>
        <a:p>
          <a:endParaRPr lang="en-US"/>
        </a:p>
      </dgm:t>
    </dgm:pt>
    <dgm:pt modelId="{5227AF0E-EC9F-439B-8729-0D7456B914BB}" type="sibTrans" cxnId="{0DCCAD8C-FCC7-4525-815A-9DFA7FF561DD}">
      <dgm:prSet/>
      <dgm:spPr/>
      <dgm:t>
        <a:bodyPr/>
        <a:lstStyle/>
        <a:p>
          <a:endParaRPr lang="en-US"/>
        </a:p>
      </dgm:t>
    </dgm:pt>
    <dgm:pt modelId="{18BFA07D-42BD-4076-9B11-1A98F5A9522F}">
      <dgm:prSet/>
      <dgm:spPr/>
      <dgm:t>
        <a:bodyPr/>
        <a:lstStyle/>
        <a:p>
          <a:r>
            <a:rPr lang="zh-CN"/>
            <a:t>可积累性</a:t>
          </a:r>
          <a:endParaRPr lang="en-US"/>
        </a:p>
      </dgm:t>
    </dgm:pt>
    <dgm:pt modelId="{641F7D23-F05E-4CE8-87E1-392665C1985D}" type="parTrans" cxnId="{2A833EE0-027B-4EA4-A516-9F02D6D10B88}">
      <dgm:prSet/>
      <dgm:spPr/>
      <dgm:t>
        <a:bodyPr/>
        <a:lstStyle/>
        <a:p>
          <a:endParaRPr lang="en-US"/>
        </a:p>
      </dgm:t>
    </dgm:pt>
    <dgm:pt modelId="{14827B5B-FA99-4E6D-AF16-5476DDB0A08D}" type="sibTrans" cxnId="{2A833EE0-027B-4EA4-A516-9F02D6D10B88}">
      <dgm:prSet/>
      <dgm:spPr/>
      <dgm:t>
        <a:bodyPr/>
        <a:lstStyle/>
        <a:p>
          <a:endParaRPr lang="en-US"/>
        </a:p>
      </dgm:t>
    </dgm:pt>
    <dgm:pt modelId="{A0F59EFC-9147-4F0C-9952-E15A9B993009}">
      <dgm:prSet/>
      <dgm:spPr/>
      <dgm:t>
        <a:bodyPr/>
        <a:lstStyle/>
        <a:p>
          <a:r>
            <a:rPr lang="zh-CN"/>
            <a:t>“学术空间”的开辟，竞争、合作、可累积，使得科学成为一项“前赴后继”的共同事业。</a:t>
          </a:r>
          <a:endParaRPr lang="en-US"/>
        </a:p>
      </dgm:t>
    </dgm:pt>
    <dgm:pt modelId="{EEFFAB2D-A316-4874-9B02-D751EB61557D}" type="parTrans" cxnId="{C2B7D1B7-DA10-49DE-98E7-FBBAE11FBD5A}">
      <dgm:prSet/>
      <dgm:spPr/>
      <dgm:t>
        <a:bodyPr/>
        <a:lstStyle/>
        <a:p>
          <a:endParaRPr lang="en-US"/>
        </a:p>
      </dgm:t>
    </dgm:pt>
    <dgm:pt modelId="{7824700B-4DAF-43CD-9AC0-BF6FAD952BB1}" type="sibTrans" cxnId="{C2B7D1B7-DA10-49DE-98E7-FBBAE11FBD5A}">
      <dgm:prSet/>
      <dgm:spPr/>
      <dgm:t>
        <a:bodyPr/>
        <a:lstStyle/>
        <a:p>
          <a:endParaRPr lang="en-US"/>
        </a:p>
      </dgm:t>
    </dgm:pt>
    <dgm:pt modelId="{B7C0C01C-2EE8-46D7-B960-5537013D4836}" type="pres">
      <dgm:prSet presAssocID="{5A6C7DB8-F7E3-4126-93F4-BD0E7F6173B2}" presName="Name0" presStyleCnt="0">
        <dgm:presLayoutVars>
          <dgm:dir/>
          <dgm:animLvl val="lvl"/>
          <dgm:resizeHandles val="exact"/>
        </dgm:presLayoutVars>
      </dgm:prSet>
      <dgm:spPr/>
    </dgm:pt>
    <dgm:pt modelId="{768C7C5D-C08C-4F95-AA16-F5AF84801B8C}" type="pres">
      <dgm:prSet presAssocID="{E438CB98-4661-497A-9AA3-DBC2BE7A4132}" presName="linNode" presStyleCnt="0"/>
      <dgm:spPr/>
    </dgm:pt>
    <dgm:pt modelId="{A007931F-F2E9-494B-BB24-785C9E2EECB2}" type="pres">
      <dgm:prSet presAssocID="{E438CB98-4661-497A-9AA3-DBC2BE7A4132}" presName="parentText" presStyleLbl="solidFgAcc1" presStyleIdx="0" presStyleCnt="4">
        <dgm:presLayoutVars>
          <dgm:chMax val="1"/>
          <dgm:bulletEnabled/>
        </dgm:presLayoutVars>
      </dgm:prSet>
      <dgm:spPr/>
    </dgm:pt>
    <dgm:pt modelId="{1976A2E3-E08D-4D6B-A74A-DDB4932FF17E}" type="pres">
      <dgm:prSet presAssocID="{E438CB98-4661-497A-9AA3-DBC2BE7A4132}" presName="descendantText" presStyleLbl="alignNode1" presStyleIdx="0" presStyleCnt="4">
        <dgm:presLayoutVars>
          <dgm:bulletEnabled/>
        </dgm:presLayoutVars>
      </dgm:prSet>
      <dgm:spPr/>
    </dgm:pt>
    <dgm:pt modelId="{6EC4EE93-A336-4489-9590-26F3EF2554F7}" type="pres">
      <dgm:prSet presAssocID="{F35036AE-DB59-4081-9125-9FEEC29AD7EC}" presName="sp" presStyleCnt="0"/>
      <dgm:spPr/>
    </dgm:pt>
    <dgm:pt modelId="{C19B1C95-A1B0-4202-8452-49B47D910D3A}" type="pres">
      <dgm:prSet presAssocID="{FBCFC79F-AA67-4D3E-8AA3-C71EA6162DDD}" presName="linNode" presStyleCnt="0"/>
      <dgm:spPr/>
    </dgm:pt>
    <dgm:pt modelId="{9C109070-76EE-4B99-AA8B-A0116532C683}" type="pres">
      <dgm:prSet presAssocID="{FBCFC79F-AA67-4D3E-8AA3-C71EA6162DDD}" presName="parentText" presStyleLbl="solidFgAcc1" presStyleIdx="1" presStyleCnt="4">
        <dgm:presLayoutVars>
          <dgm:chMax val="1"/>
          <dgm:bulletEnabled/>
        </dgm:presLayoutVars>
      </dgm:prSet>
      <dgm:spPr/>
    </dgm:pt>
    <dgm:pt modelId="{4E5DE15D-849D-4A41-8687-1760BFBCAC55}" type="pres">
      <dgm:prSet presAssocID="{FBCFC79F-AA67-4D3E-8AA3-C71EA6162DDD}" presName="descendantText" presStyleLbl="alignNode1" presStyleIdx="1" presStyleCnt="4">
        <dgm:presLayoutVars>
          <dgm:bulletEnabled/>
        </dgm:presLayoutVars>
      </dgm:prSet>
      <dgm:spPr/>
    </dgm:pt>
    <dgm:pt modelId="{44BE2E85-ABCF-469B-8D4A-B9DE882CBD5D}" type="pres">
      <dgm:prSet presAssocID="{6ECD5C93-F4E8-487F-B2C6-C48FC92D09EC}" presName="sp" presStyleCnt="0"/>
      <dgm:spPr/>
    </dgm:pt>
    <dgm:pt modelId="{5F948093-0DB6-44D8-8B33-5906FC0567BA}" type="pres">
      <dgm:prSet presAssocID="{39B5215D-1DB5-4A63-B2C0-4F5772B3CF89}" presName="linNode" presStyleCnt="0"/>
      <dgm:spPr/>
    </dgm:pt>
    <dgm:pt modelId="{22DE19AA-5446-4808-8D76-26DB5A58CA63}" type="pres">
      <dgm:prSet presAssocID="{39B5215D-1DB5-4A63-B2C0-4F5772B3CF89}" presName="parentText" presStyleLbl="solidFgAcc1" presStyleIdx="2" presStyleCnt="4">
        <dgm:presLayoutVars>
          <dgm:chMax val="1"/>
          <dgm:bulletEnabled/>
        </dgm:presLayoutVars>
      </dgm:prSet>
      <dgm:spPr/>
    </dgm:pt>
    <dgm:pt modelId="{3AF9FF01-2E77-4FF0-A21C-8514531EB4D4}" type="pres">
      <dgm:prSet presAssocID="{39B5215D-1DB5-4A63-B2C0-4F5772B3CF89}" presName="descendantText" presStyleLbl="alignNode1" presStyleIdx="2" presStyleCnt="4">
        <dgm:presLayoutVars>
          <dgm:bulletEnabled/>
        </dgm:presLayoutVars>
      </dgm:prSet>
      <dgm:spPr/>
    </dgm:pt>
    <dgm:pt modelId="{BB129DBD-5A7C-4B8B-89B1-B6F2D4C7214B}" type="pres">
      <dgm:prSet presAssocID="{A7E74D0D-826C-4BB2-A67A-45325D7F4E4F}" presName="sp" presStyleCnt="0"/>
      <dgm:spPr/>
    </dgm:pt>
    <dgm:pt modelId="{8069535A-40D5-4977-8DCA-D9C2B3DA7EAB}" type="pres">
      <dgm:prSet presAssocID="{18BFA07D-42BD-4076-9B11-1A98F5A9522F}" presName="linNode" presStyleCnt="0"/>
      <dgm:spPr/>
    </dgm:pt>
    <dgm:pt modelId="{E1379A25-22B4-4989-A580-2EAC5F9D45FD}" type="pres">
      <dgm:prSet presAssocID="{18BFA07D-42BD-4076-9B11-1A98F5A9522F}" presName="parentText" presStyleLbl="solidFgAcc1" presStyleIdx="3" presStyleCnt="4">
        <dgm:presLayoutVars>
          <dgm:chMax val="1"/>
          <dgm:bulletEnabled/>
        </dgm:presLayoutVars>
      </dgm:prSet>
      <dgm:spPr/>
    </dgm:pt>
    <dgm:pt modelId="{6004A612-76BB-4A46-AB20-F32F917EFFC6}" type="pres">
      <dgm:prSet presAssocID="{18BFA07D-42BD-4076-9B11-1A98F5A9522F}" presName="descendantText" presStyleLbl="alignNode1" presStyleIdx="3" presStyleCnt="4">
        <dgm:presLayoutVars>
          <dgm:bulletEnabled/>
        </dgm:presLayoutVars>
      </dgm:prSet>
      <dgm:spPr/>
    </dgm:pt>
  </dgm:ptLst>
  <dgm:cxnLst>
    <dgm:cxn modelId="{37598708-F148-4CEB-81A3-C415BC86B67B}" type="presOf" srcId="{E438CB98-4661-497A-9AA3-DBC2BE7A4132}" destId="{A007931F-F2E9-494B-BB24-785C9E2EECB2}" srcOrd="0" destOrd="0" presId="urn:microsoft.com/office/officeart/2016/7/layout/VerticalHollowActionList"/>
    <dgm:cxn modelId="{9519133A-4BAA-4D5C-B972-8E861C36B149}" type="presOf" srcId="{39B5215D-1DB5-4A63-B2C0-4F5772B3CF89}" destId="{22DE19AA-5446-4808-8D76-26DB5A58CA63}" srcOrd="0" destOrd="0" presId="urn:microsoft.com/office/officeart/2016/7/layout/VerticalHollowActionList"/>
    <dgm:cxn modelId="{DE14EF40-B8BC-4338-BC40-8AF70963B180}" srcId="{5A6C7DB8-F7E3-4126-93F4-BD0E7F6173B2}" destId="{FBCFC79F-AA67-4D3E-8AA3-C71EA6162DDD}" srcOrd="1" destOrd="0" parTransId="{14F5A8CB-0360-4F36-9BDC-7BA2DDDDE8BD}" sibTransId="{6ECD5C93-F4E8-487F-B2C6-C48FC92D09EC}"/>
    <dgm:cxn modelId="{6790D54D-4281-4C0D-969B-6BCCA7DA298F}" type="presOf" srcId="{18BFA07D-42BD-4076-9B11-1A98F5A9522F}" destId="{E1379A25-22B4-4989-A580-2EAC5F9D45FD}" srcOrd="0" destOrd="0" presId="urn:microsoft.com/office/officeart/2016/7/layout/VerticalHollowActionList"/>
    <dgm:cxn modelId="{B3BCB851-E867-4F52-A8B4-E369EC788A99}" type="presOf" srcId="{87B173CF-F612-49FC-9BBC-22348792D5DA}" destId="{1976A2E3-E08D-4D6B-A74A-DDB4932FF17E}" srcOrd="0" destOrd="0" presId="urn:microsoft.com/office/officeart/2016/7/layout/VerticalHollowActionList"/>
    <dgm:cxn modelId="{FD8B8E52-90BB-4D62-8C32-F926F5733994}" srcId="{5A6C7DB8-F7E3-4126-93F4-BD0E7F6173B2}" destId="{E438CB98-4661-497A-9AA3-DBC2BE7A4132}" srcOrd="0" destOrd="0" parTransId="{855685A5-8002-4CE9-8268-4F3FFAD2E48F}" sibTransId="{F35036AE-DB59-4081-9125-9FEEC29AD7EC}"/>
    <dgm:cxn modelId="{F3F68A54-8545-4B81-A92D-1A3EE7352963}" type="presOf" srcId="{2DD09823-3E58-4650-A6A9-C91A43A54281}" destId="{3AF9FF01-2E77-4FF0-A21C-8514531EB4D4}" srcOrd="0" destOrd="0" presId="urn:microsoft.com/office/officeart/2016/7/layout/VerticalHollowActionList"/>
    <dgm:cxn modelId="{400CC976-F851-4A7D-8885-7C6BD08B473A}" type="presOf" srcId="{CA59B877-E630-46E3-A8D3-EF49001177B3}" destId="{4E5DE15D-849D-4A41-8687-1760BFBCAC55}" srcOrd="0" destOrd="0" presId="urn:microsoft.com/office/officeart/2016/7/layout/VerticalHollowActionList"/>
    <dgm:cxn modelId="{0DCCAD8C-FCC7-4525-815A-9DFA7FF561DD}" srcId="{39B5215D-1DB5-4A63-B2C0-4F5772B3CF89}" destId="{2DD09823-3E58-4650-A6A9-C91A43A54281}" srcOrd="0" destOrd="0" parTransId="{F653FC88-C5B1-4201-AFDA-5D3D4047F312}" sibTransId="{5227AF0E-EC9F-439B-8729-0D7456B914BB}"/>
    <dgm:cxn modelId="{8AF5DA8D-BDDF-43CC-8B62-1B2BD7AFFFA4}" type="presOf" srcId="{FBCFC79F-AA67-4D3E-8AA3-C71EA6162DDD}" destId="{9C109070-76EE-4B99-AA8B-A0116532C683}" srcOrd="0" destOrd="0" presId="urn:microsoft.com/office/officeart/2016/7/layout/VerticalHollowActionList"/>
    <dgm:cxn modelId="{2D202190-1D2A-4374-858C-3213545FE475}" type="presOf" srcId="{5A6C7DB8-F7E3-4126-93F4-BD0E7F6173B2}" destId="{B7C0C01C-2EE8-46D7-B960-5537013D4836}" srcOrd="0" destOrd="0" presId="urn:microsoft.com/office/officeart/2016/7/layout/VerticalHollowActionList"/>
    <dgm:cxn modelId="{9C76D892-8503-4217-88E5-18DE0AF42A93}" type="presOf" srcId="{A0F59EFC-9147-4F0C-9952-E15A9B993009}" destId="{6004A612-76BB-4A46-AB20-F32F917EFFC6}" srcOrd="0" destOrd="0" presId="urn:microsoft.com/office/officeart/2016/7/layout/VerticalHollowActionList"/>
    <dgm:cxn modelId="{C2B7D1B7-DA10-49DE-98E7-FBBAE11FBD5A}" srcId="{18BFA07D-42BD-4076-9B11-1A98F5A9522F}" destId="{A0F59EFC-9147-4F0C-9952-E15A9B993009}" srcOrd="0" destOrd="0" parTransId="{EEFFAB2D-A316-4874-9B02-D751EB61557D}" sibTransId="{7824700B-4DAF-43CD-9AC0-BF6FAD952BB1}"/>
    <dgm:cxn modelId="{948D3FC7-E808-4A0A-89DD-B48D37B6B011}" srcId="{5A6C7DB8-F7E3-4126-93F4-BD0E7F6173B2}" destId="{39B5215D-1DB5-4A63-B2C0-4F5772B3CF89}" srcOrd="2" destOrd="0" parTransId="{3B3D98CE-4C86-4F51-839C-A23056DDEEEC}" sibTransId="{A7E74D0D-826C-4BB2-A67A-45325D7F4E4F}"/>
    <dgm:cxn modelId="{2A833EE0-027B-4EA4-A516-9F02D6D10B88}" srcId="{5A6C7DB8-F7E3-4126-93F4-BD0E7F6173B2}" destId="{18BFA07D-42BD-4076-9B11-1A98F5A9522F}" srcOrd="3" destOrd="0" parTransId="{641F7D23-F05E-4CE8-87E1-392665C1985D}" sibTransId="{14827B5B-FA99-4E6D-AF16-5476DDB0A08D}"/>
    <dgm:cxn modelId="{280C64E9-E446-4C14-8A22-AB7A11A2420E}" srcId="{FBCFC79F-AA67-4D3E-8AA3-C71EA6162DDD}" destId="{CA59B877-E630-46E3-A8D3-EF49001177B3}" srcOrd="0" destOrd="0" parTransId="{D7278703-478A-402C-B329-8ED6B293C914}" sibTransId="{9404B110-3A37-4892-87C9-B505E4FE5E5B}"/>
    <dgm:cxn modelId="{F97020EE-2087-4F3D-808D-8554836B3A49}" srcId="{E438CB98-4661-497A-9AA3-DBC2BE7A4132}" destId="{87B173CF-F612-49FC-9BBC-22348792D5DA}" srcOrd="0" destOrd="0" parTransId="{5138D950-4B46-4ACF-A02A-74CD6C71E484}" sibTransId="{F18E55D8-078E-478D-92D9-B00C1A77DB8F}"/>
    <dgm:cxn modelId="{FA3879EA-34FC-4A18-B7F5-A85335AF2484}" type="presParOf" srcId="{B7C0C01C-2EE8-46D7-B960-5537013D4836}" destId="{768C7C5D-C08C-4F95-AA16-F5AF84801B8C}" srcOrd="0" destOrd="0" presId="urn:microsoft.com/office/officeart/2016/7/layout/VerticalHollowActionList"/>
    <dgm:cxn modelId="{889BB3B6-9983-4377-B41B-F5770EE3F39D}" type="presParOf" srcId="{768C7C5D-C08C-4F95-AA16-F5AF84801B8C}" destId="{A007931F-F2E9-494B-BB24-785C9E2EECB2}" srcOrd="0" destOrd="0" presId="urn:microsoft.com/office/officeart/2016/7/layout/VerticalHollowActionList"/>
    <dgm:cxn modelId="{F911607A-4CFA-4405-B3AA-22E1ABCFD86B}" type="presParOf" srcId="{768C7C5D-C08C-4F95-AA16-F5AF84801B8C}" destId="{1976A2E3-E08D-4D6B-A74A-DDB4932FF17E}" srcOrd="1" destOrd="0" presId="urn:microsoft.com/office/officeart/2016/7/layout/VerticalHollowActionList"/>
    <dgm:cxn modelId="{431AD11F-8584-4183-8600-C42DECC42CEE}" type="presParOf" srcId="{B7C0C01C-2EE8-46D7-B960-5537013D4836}" destId="{6EC4EE93-A336-4489-9590-26F3EF2554F7}" srcOrd="1" destOrd="0" presId="urn:microsoft.com/office/officeart/2016/7/layout/VerticalHollowActionList"/>
    <dgm:cxn modelId="{5DDA9191-5438-4649-8F73-4CC79FBC9746}" type="presParOf" srcId="{B7C0C01C-2EE8-46D7-B960-5537013D4836}" destId="{C19B1C95-A1B0-4202-8452-49B47D910D3A}" srcOrd="2" destOrd="0" presId="urn:microsoft.com/office/officeart/2016/7/layout/VerticalHollowActionList"/>
    <dgm:cxn modelId="{F701A1B7-CC11-4F23-A4AE-E7FD6B3D91B4}" type="presParOf" srcId="{C19B1C95-A1B0-4202-8452-49B47D910D3A}" destId="{9C109070-76EE-4B99-AA8B-A0116532C683}" srcOrd="0" destOrd="0" presId="urn:microsoft.com/office/officeart/2016/7/layout/VerticalHollowActionList"/>
    <dgm:cxn modelId="{1E40862C-9144-4C3B-B86D-F1669120D03A}" type="presParOf" srcId="{C19B1C95-A1B0-4202-8452-49B47D910D3A}" destId="{4E5DE15D-849D-4A41-8687-1760BFBCAC55}" srcOrd="1" destOrd="0" presId="urn:microsoft.com/office/officeart/2016/7/layout/VerticalHollowActionList"/>
    <dgm:cxn modelId="{C485F712-5DFE-4548-A387-1D19A6ABB6BE}" type="presParOf" srcId="{B7C0C01C-2EE8-46D7-B960-5537013D4836}" destId="{44BE2E85-ABCF-469B-8D4A-B9DE882CBD5D}" srcOrd="3" destOrd="0" presId="urn:microsoft.com/office/officeart/2016/7/layout/VerticalHollowActionList"/>
    <dgm:cxn modelId="{DC943D2D-0AF1-42D9-9EF2-441415FED0A3}" type="presParOf" srcId="{B7C0C01C-2EE8-46D7-B960-5537013D4836}" destId="{5F948093-0DB6-44D8-8B33-5906FC0567BA}" srcOrd="4" destOrd="0" presId="urn:microsoft.com/office/officeart/2016/7/layout/VerticalHollowActionList"/>
    <dgm:cxn modelId="{6388F956-8D5C-4109-ACB3-DA3BC6FCC9B7}" type="presParOf" srcId="{5F948093-0DB6-44D8-8B33-5906FC0567BA}" destId="{22DE19AA-5446-4808-8D76-26DB5A58CA63}" srcOrd="0" destOrd="0" presId="urn:microsoft.com/office/officeart/2016/7/layout/VerticalHollowActionList"/>
    <dgm:cxn modelId="{4F1C55E0-28DC-430D-9BE3-2E0BFB97BE17}" type="presParOf" srcId="{5F948093-0DB6-44D8-8B33-5906FC0567BA}" destId="{3AF9FF01-2E77-4FF0-A21C-8514531EB4D4}" srcOrd="1" destOrd="0" presId="urn:microsoft.com/office/officeart/2016/7/layout/VerticalHollowActionList"/>
    <dgm:cxn modelId="{C54F8E4A-9B60-4F26-AF4C-F10EBF80DDB9}" type="presParOf" srcId="{B7C0C01C-2EE8-46D7-B960-5537013D4836}" destId="{BB129DBD-5A7C-4B8B-89B1-B6F2D4C7214B}" srcOrd="5" destOrd="0" presId="urn:microsoft.com/office/officeart/2016/7/layout/VerticalHollowActionList"/>
    <dgm:cxn modelId="{F25D734A-11A4-4C17-BC86-E6FC2EB63944}" type="presParOf" srcId="{B7C0C01C-2EE8-46D7-B960-5537013D4836}" destId="{8069535A-40D5-4977-8DCA-D9C2B3DA7EAB}" srcOrd="6" destOrd="0" presId="urn:microsoft.com/office/officeart/2016/7/layout/VerticalHollowActionList"/>
    <dgm:cxn modelId="{FF4F06F5-A337-49FE-B4FE-D45D2835F37B}" type="presParOf" srcId="{8069535A-40D5-4977-8DCA-D9C2B3DA7EAB}" destId="{E1379A25-22B4-4989-A580-2EAC5F9D45FD}" srcOrd="0" destOrd="0" presId="urn:microsoft.com/office/officeart/2016/7/layout/VerticalHollowActionList"/>
    <dgm:cxn modelId="{DBFD341F-A0F3-47E8-9E53-6BBDF42E18B6}" type="presParOf" srcId="{8069535A-40D5-4977-8DCA-D9C2B3DA7EAB}" destId="{6004A612-76BB-4A46-AB20-F32F917EFFC6}"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32B8B-9E29-49BB-81FE-6AD32CDF5B24}">
      <dsp:nvSpPr>
        <dsp:cNvPr id="0" name=""/>
        <dsp:cNvSpPr/>
      </dsp:nvSpPr>
      <dsp:spPr>
        <a:xfrm>
          <a:off x="0" y="531"/>
          <a:ext cx="4933462"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0105F6-ABA6-4E66-AA08-D27987F5FA9D}">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A4E10A-61D6-49D8-85CA-2A462DC56A87}">
      <dsp:nvSpPr>
        <dsp:cNvPr id="0" name=""/>
        <dsp:cNvSpPr/>
      </dsp:nvSpPr>
      <dsp:spPr>
        <a:xfrm>
          <a:off x="1435590" y="531"/>
          <a:ext cx="349787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zh-CN" sz="2500" kern="1200"/>
            <a:t>专职抄写工</a:t>
          </a:r>
          <a:endParaRPr lang="en-US" sz="2500" kern="1200"/>
        </a:p>
      </dsp:txBody>
      <dsp:txXfrm>
        <a:off x="1435590" y="531"/>
        <a:ext cx="3497871" cy="1242935"/>
      </dsp:txXfrm>
    </dsp:sp>
    <dsp:sp modelId="{9057AC0C-0C62-4FC9-9374-32DC4C08DC8D}">
      <dsp:nvSpPr>
        <dsp:cNvPr id="0" name=""/>
        <dsp:cNvSpPr/>
      </dsp:nvSpPr>
      <dsp:spPr>
        <a:xfrm>
          <a:off x="0" y="1554201"/>
          <a:ext cx="4933462"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1BA93-847B-4F31-9A35-CC39A97A9E5D}">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BDC954-DA38-4B92-B2F6-3327DC41984E}">
      <dsp:nvSpPr>
        <dsp:cNvPr id="0" name=""/>
        <dsp:cNvSpPr/>
      </dsp:nvSpPr>
      <dsp:spPr>
        <a:xfrm>
          <a:off x="1435590" y="1554201"/>
          <a:ext cx="349787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zh-CN" sz="2500" kern="1200" dirty="0"/>
            <a:t>规范的字体</a:t>
          </a:r>
          <a:endParaRPr lang="en-US" sz="2500" kern="1200" dirty="0"/>
        </a:p>
      </dsp:txBody>
      <dsp:txXfrm>
        <a:off x="1435590" y="1554201"/>
        <a:ext cx="3497871" cy="1242935"/>
      </dsp:txXfrm>
    </dsp:sp>
    <dsp:sp modelId="{3D3E35C8-3F88-4838-B776-A82C0E8E04B5}">
      <dsp:nvSpPr>
        <dsp:cNvPr id="0" name=""/>
        <dsp:cNvSpPr/>
      </dsp:nvSpPr>
      <dsp:spPr>
        <a:xfrm>
          <a:off x="0" y="3107870"/>
          <a:ext cx="4933462"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D2FC18-05D3-4C14-9756-7C3BF46F4DC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8330A8-8362-4482-8609-350CAAB91838}">
      <dsp:nvSpPr>
        <dsp:cNvPr id="0" name=""/>
        <dsp:cNvSpPr/>
      </dsp:nvSpPr>
      <dsp:spPr>
        <a:xfrm>
          <a:off x="1435590" y="3107870"/>
          <a:ext cx="3497871"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zh-CN" sz="2500" kern="1200"/>
            <a:t>精美的修饰（昂贵、奢侈品）</a:t>
          </a:r>
          <a:endParaRPr lang="en-US" sz="2500" kern="1200"/>
        </a:p>
      </dsp:txBody>
      <dsp:txXfrm>
        <a:off x="1435590" y="3107870"/>
        <a:ext cx="3497871"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89C4E-78B2-4FC1-981C-C5C81F792082}">
      <dsp:nvSpPr>
        <dsp:cNvPr id="0" name=""/>
        <dsp:cNvSpPr/>
      </dsp:nvSpPr>
      <dsp:spPr>
        <a:xfrm>
          <a:off x="0" y="47975"/>
          <a:ext cx="6513603" cy="71077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zh-CN" sz="2700" kern="1200"/>
            <a:t>链式反应</a:t>
          </a:r>
          <a:endParaRPr lang="en-US" sz="2700" kern="1200"/>
        </a:p>
      </dsp:txBody>
      <dsp:txXfrm>
        <a:off x="34697" y="82672"/>
        <a:ext cx="6444209" cy="641381"/>
      </dsp:txXfrm>
    </dsp:sp>
    <dsp:sp modelId="{C1B1DB31-EB50-4715-AF3B-35C030EE9547}">
      <dsp:nvSpPr>
        <dsp:cNvPr id="0" name=""/>
        <dsp:cNvSpPr/>
      </dsp:nvSpPr>
      <dsp:spPr>
        <a:xfrm>
          <a:off x="0" y="758750"/>
          <a:ext cx="6513603"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zh-CN" sz="2100" kern="1200"/>
            <a:t>量变到质变</a:t>
          </a:r>
          <a:endParaRPr lang="en-US" sz="2100" kern="1200"/>
        </a:p>
      </dsp:txBody>
      <dsp:txXfrm>
        <a:off x="0" y="758750"/>
        <a:ext cx="6513603" cy="447120"/>
      </dsp:txXfrm>
    </dsp:sp>
    <dsp:sp modelId="{0E6235F3-0EEB-4BE7-9CC5-19BB383AADF7}">
      <dsp:nvSpPr>
        <dsp:cNvPr id="0" name=""/>
        <dsp:cNvSpPr/>
      </dsp:nvSpPr>
      <dsp:spPr>
        <a:xfrm>
          <a:off x="0" y="1205870"/>
          <a:ext cx="6513603" cy="71077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zh-CN" sz="2700" kern="1200"/>
            <a:t>催化剂</a:t>
          </a:r>
          <a:endParaRPr lang="en-US" sz="2700" kern="1200"/>
        </a:p>
      </dsp:txBody>
      <dsp:txXfrm>
        <a:off x="34697" y="1240567"/>
        <a:ext cx="6444209" cy="641381"/>
      </dsp:txXfrm>
    </dsp:sp>
    <dsp:sp modelId="{A9F8D615-6B35-4F0A-B1ED-D1AEAB60B26A}">
      <dsp:nvSpPr>
        <dsp:cNvPr id="0" name=""/>
        <dsp:cNvSpPr/>
      </dsp:nvSpPr>
      <dsp:spPr>
        <a:xfrm>
          <a:off x="0" y="1916645"/>
          <a:ext cx="6513603"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zh-CN" sz="2100" kern="1200"/>
            <a:t>不仅仅是加速。使</a:t>
          </a:r>
          <a:r>
            <a:rPr lang="en-US" sz="2100" kern="1200"/>
            <a:t>……</a:t>
          </a:r>
          <a:r>
            <a:rPr lang="zh-CN" sz="2100" kern="1200"/>
            <a:t>成为可能；使</a:t>
          </a:r>
          <a:r>
            <a:rPr lang="en-US" sz="2100" kern="1200"/>
            <a:t>……</a:t>
          </a:r>
          <a:r>
            <a:rPr lang="zh-CN" sz="2100" kern="1200"/>
            <a:t>成为主导</a:t>
          </a:r>
          <a:endParaRPr lang="en-US" sz="2100" kern="1200"/>
        </a:p>
      </dsp:txBody>
      <dsp:txXfrm>
        <a:off x="0" y="1916645"/>
        <a:ext cx="6513603" cy="447120"/>
      </dsp:txXfrm>
    </dsp:sp>
    <dsp:sp modelId="{89AA5684-1F5D-4C47-AE17-355D920ABC25}">
      <dsp:nvSpPr>
        <dsp:cNvPr id="0" name=""/>
        <dsp:cNvSpPr/>
      </dsp:nvSpPr>
      <dsp:spPr>
        <a:xfrm>
          <a:off x="0" y="2363765"/>
          <a:ext cx="6513603" cy="71077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zh-CN" sz="2700" kern="1200"/>
            <a:t>生态环境中的新物种</a:t>
          </a:r>
          <a:endParaRPr lang="en-US" sz="2700" kern="1200"/>
        </a:p>
      </dsp:txBody>
      <dsp:txXfrm>
        <a:off x="34697" y="2398462"/>
        <a:ext cx="6444209" cy="641381"/>
      </dsp:txXfrm>
    </dsp:sp>
    <dsp:sp modelId="{5DF49A31-BEA2-456B-A0D9-C88FE6FE0B8D}">
      <dsp:nvSpPr>
        <dsp:cNvPr id="0" name=""/>
        <dsp:cNvSpPr/>
      </dsp:nvSpPr>
      <dsp:spPr>
        <a:xfrm>
          <a:off x="0" y="3074540"/>
          <a:ext cx="6513603"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zh-CN" sz="2100" kern="1200"/>
            <a:t>入侵物种打破原有平衡</a:t>
          </a:r>
          <a:endParaRPr lang="en-US" sz="2100" kern="1200"/>
        </a:p>
      </dsp:txBody>
      <dsp:txXfrm>
        <a:off x="0" y="3074540"/>
        <a:ext cx="6513603" cy="447120"/>
      </dsp:txXfrm>
    </dsp:sp>
    <dsp:sp modelId="{51AFE954-56A3-4E59-A570-792B49E6D87B}">
      <dsp:nvSpPr>
        <dsp:cNvPr id="0" name=""/>
        <dsp:cNvSpPr/>
      </dsp:nvSpPr>
      <dsp:spPr>
        <a:xfrm>
          <a:off x="0" y="3521660"/>
          <a:ext cx="6513603" cy="71077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zh-CN" sz="2700" kern="1200"/>
            <a:t>重塑环境</a:t>
          </a:r>
          <a:endParaRPr lang="en-US" sz="2700" kern="1200"/>
        </a:p>
      </dsp:txBody>
      <dsp:txXfrm>
        <a:off x="34697" y="3556357"/>
        <a:ext cx="6444209" cy="641381"/>
      </dsp:txXfrm>
    </dsp:sp>
    <dsp:sp modelId="{781B1CC9-284D-4684-9B77-3BC51FF6AE5C}">
      <dsp:nvSpPr>
        <dsp:cNvPr id="0" name=""/>
        <dsp:cNvSpPr/>
      </dsp:nvSpPr>
      <dsp:spPr>
        <a:xfrm>
          <a:off x="0" y="4232435"/>
          <a:ext cx="6513603"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zh-CN" sz="2100" kern="1200"/>
            <a:t>学者与工匠、知识与社会的关系需要新的平衡</a:t>
          </a:r>
          <a:endParaRPr lang="en-US" sz="2100" kern="1200"/>
        </a:p>
      </dsp:txBody>
      <dsp:txXfrm>
        <a:off x="0" y="4232435"/>
        <a:ext cx="6513603" cy="447120"/>
      </dsp:txXfrm>
    </dsp:sp>
    <dsp:sp modelId="{F7EEC10A-0C47-4EC4-A9CB-52284A1A68DD}">
      <dsp:nvSpPr>
        <dsp:cNvPr id="0" name=""/>
        <dsp:cNvSpPr/>
      </dsp:nvSpPr>
      <dsp:spPr>
        <a:xfrm>
          <a:off x="0" y="4679555"/>
          <a:ext cx="6513603" cy="71077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zh-CN" sz="2700" kern="1200"/>
            <a:t>新环境孕育新内容</a:t>
          </a:r>
          <a:endParaRPr lang="en-US" sz="2700" kern="1200"/>
        </a:p>
      </dsp:txBody>
      <dsp:txXfrm>
        <a:off x="34697" y="4714252"/>
        <a:ext cx="6444209" cy="641381"/>
      </dsp:txXfrm>
    </dsp:sp>
    <dsp:sp modelId="{042603F9-9723-47D7-B3D2-C959027A67A2}">
      <dsp:nvSpPr>
        <dsp:cNvPr id="0" name=""/>
        <dsp:cNvSpPr/>
      </dsp:nvSpPr>
      <dsp:spPr>
        <a:xfrm>
          <a:off x="0" y="5390330"/>
          <a:ext cx="6513603"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zh-CN" sz="2100" kern="1200"/>
            <a:t>把手机短信刻在竹简上？</a:t>
          </a:r>
          <a:endParaRPr lang="en-US" sz="2100" kern="1200"/>
        </a:p>
      </dsp:txBody>
      <dsp:txXfrm>
        <a:off x="0" y="5390330"/>
        <a:ext cx="6513603" cy="447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95CCA-C132-4C3D-9D53-091C09E7EE8A}">
      <dsp:nvSpPr>
        <dsp:cNvPr id="0" name=""/>
        <dsp:cNvSpPr/>
      </dsp:nvSpPr>
      <dsp:spPr>
        <a:xfrm>
          <a:off x="0" y="39571"/>
          <a:ext cx="7242048" cy="13852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CN" sz="3200" kern="1200" dirty="0"/>
            <a:t>几乎没有两本一样的书</a:t>
          </a:r>
          <a:r>
            <a:rPr lang="zh-CN" altLang="en-US" sz="3200" kern="1200" dirty="0"/>
            <a:t>（公共交流问题）</a:t>
          </a:r>
          <a:endParaRPr lang="en-US" sz="3200" kern="1200" dirty="0"/>
        </a:p>
      </dsp:txBody>
      <dsp:txXfrm>
        <a:off x="67624" y="107195"/>
        <a:ext cx="7106800" cy="1250031"/>
      </dsp:txXfrm>
    </dsp:sp>
    <dsp:sp modelId="{8DA87619-F6DC-450F-B1F0-ACFF555E41D6}">
      <dsp:nvSpPr>
        <dsp:cNvPr id="0" name=""/>
        <dsp:cNvSpPr/>
      </dsp:nvSpPr>
      <dsp:spPr>
        <a:xfrm>
          <a:off x="0" y="1517011"/>
          <a:ext cx="7242048" cy="138527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CN" sz="3200" kern="1200" dirty="0"/>
            <a:t>只有最珍贵的书籍才能得到大量抄写</a:t>
          </a:r>
          <a:endParaRPr lang="en-US" sz="3200" kern="1200" dirty="0"/>
        </a:p>
      </dsp:txBody>
      <dsp:txXfrm>
        <a:off x="67624" y="1584635"/>
        <a:ext cx="7106800" cy="1250031"/>
      </dsp:txXfrm>
    </dsp:sp>
    <dsp:sp modelId="{53A9ACF6-B7B4-4E04-9183-B65ADFBD9649}">
      <dsp:nvSpPr>
        <dsp:cNvPr id="0" name=""/>
        <dsp:cNvSpPr/>
      </dsp:nvSpPr>
      <dsp:spPr>
        <a:xfrm>
          <a:off x="0" y="2994451"/>
          <a:ext cx="7242048" cy="138527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CN" sz="3200" kern="1200"/>
            <a:t>没有“版本”的概念，不同抄本之间难以对照</a:t>
          </a:r>
          <a:endParaRPr lang="en-US" sz="3200" kern="1200"/>
        </a:p>
      </dsp:txBody>
      <dsp:txXfrm>
        <a:off x="67624" y="3062075"/>
        <a:ext cx="7106800" cy="1250031"/>
      </dsp:txXfrm>
    </dsp:sp>
    <dsp:sp modelId="{A89CBF4B-CFD5-4BB1-9A2E-1C18AF4D0CB1}">
      <dsp:nvSpPr>
        <dsp:cNvPr id="0" name=""/>
        <dsp:cNvSpPr/>
      </dsp:nvSpPr>
      <dsp:spPr>
        <a:xfrm>
          <a:off x="0" y="4471891"/>
          <a:ext cx="7242048" cy="138527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CN" sz="3200" kern="1200"/>
            <a:t>外行抄写员难以掌握专业细节，而内行学者没时间且会自由发挥</a:t>
          </a:r>
          <a:endParaRPr lang="en-US" sz="3200" kern="1200"/>
        </a:p>
      </dsp:txBody>
      <dsp:txXfrm>
        <a:off x="67624" y="4539515"/>
        <a:ext cx="7106800" cy="12500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E2E67-A045-472A-9B34-DECA2653B07B}">
      <dsp:nvSpPr>
        <dsp:cNvPr id="0" name=""/>
        <dsp:cNvSpPr/>
      </dsp:nvSpPr>
      <dsp:spPr>
        <a:xfrm>
          <a:off x="0" y="0"/>
          <a:ext cx="651360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74BCDB-B1C7-4B4C-8E2A-3DEC63DBB183}">
      <dsp:nvSpPr>
        <dsp:cNvPr id="0" name=""/>
        <dsp:cNvSpPr/>
      </dsp:nvSpPr>
      <dsp:spPr>
        <a:xfrm>
          <a:off x="0" y="0"/>
          <a:ext cx="6513603" cy="147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zh-CN" sz="3700" kern="1200"/>
            <a:t>廉价：写书和买书的门槛降低</a:t>
          </a:r>
          <a:endParaRPr lang="en-US" sz="3700" kern="1200"/>
        </a:p>
      </dsp:txBody>
      <dsp:txXfrm>
        <a:off x="0" y="0"/>
        <a:ext cx="6513603" cy="1471356"/>
      </dsp:txXfrm>
    </dsp:sp>
    <dsp:sp modelId="{77BFB1EE-6065-41CB-B4C4-5424CC61FB53}">
      <dsp:nvSpPr>
        <dsp:cNvPr id="0" name=""/>
        <dsp:cNvSpPr/>
      </dsp:nvSpPr>
      <dsp:spPr>
        <a:xfrm>
          <a:off x="0" y="1471356"/>
          <a:ext cx="6513603"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49DD40-04F5-4CE4-B7EE-F9275D047EAC}">
      <dsp:nvSpPr>
        <dsp:cNvPr id="0" name=""/>
        <dsp:cNvSpPr/>
      </dsp:nvSpPr>
      <dsp:spPr>
        <a:xfrm>
          <a:off x="0" y="1471356"/>
          <a:ext cx="6513603" cy="147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zh-CN" sz="3700" kern="1200" dirty="0"/>
            <a:t>快捷：最新的著作在当年就可以广为流传</a:t>
          </a:r>
          <a:endParaRPr lang="en-US" sz="3700" kern="1200" dirty="0"/>
        </a:p>
      </dsp:txBody>
      <dsp:txXfrm>
        <a:off x="0" y="1471356"/>
        <a:ext cx="6513603" cy="1471356"/>
      </dsp:txXfrm>
    </dsp:sp>
    <dsp:sp modelId="{7906D92A-2A03-451E-98AE-A18F3B1F7DFE}">
      <dsp:nvSpPr>
        <dsp:cNvPr id="0" name=""/>
        <dsp:cNvSpPr/>
      </dsp:nvSpPr>
      <dsp:spPr>
        <a:xfrm>
          <a:off x="0" y="2942712"/>
          <a:ext cx="6513603"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F81784-7072-4C4C-8E6C-1532AEE263C1}">
      <dsp:nvSpPr>
        <dsp:cNvPr id="0" name=""/>
        <dsp:cNvSpPr/>
      </dsp:nvSpPr>
      <dsp:spPr>
        <a:xfrm>
          <a:off x="0" y="2942713"/>
          <a:ext cx="6513603" cy="147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zh-CN" sz="3700" kern="1200" dirty="0"/>
            <a:t>许多人可以拥有“同一本”书（标准化）</a:t>
          </a:r>
          <a:endParaRPr lang="en-US" sz="3700" kern="1200" dirty="0"/>
        </a:p>
      </dsp:txBody>
      <dsp:txXfrm>
        <a:off x="0" y="2942713"/>
        <a:ext cx="6513603" cy="1471356"/>
      </dsp:txXfrm>
    </dsp:sp>
    <dsp:sp modelId="{554C64BA-AD84-43E1-A67F-91BD8A9DD3FF}">
      <dsp:nvSpPr>
        <dsp:cNvPr id="0" name=""/>
        <dsp:cNvSpPr/>
      </dsp:nvSpPr>
      <dsp:spPr>
        <a:xfrm>
          <a:off x="0" y="4414069"/>
          <a:ext cx="6513603"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43CB7-AACA-4EF2-B3F5-1E3F9821C86A}">
      <dsp:nvSpPr>
        <dsp:cNvPr id="0" name=""/>
        <dsp:cNvSpPr/>
      </dsp:nvSpPr>
      <dsp:spPr>
        <a:xfrm>
          <a:off x="0" y="4414069"/>
          <a:ext cx="6513603" cy="147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zh-CN" sz="3700" kern="1200"/>
            <a:t>一个人可以拥有许多书（对比和批评）</a:t>
          </a:r>
          <a:endParaRPr lang="en-US" sz="3700" kern="1200"/>
        </a:p>
      </dsp:txBody>
      <dsp:txXfrm>
        <a:off x="0" y="4414069"/>
        <a:ext cx="6513603" cy="14713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80F1E-B567-4374-AE49-59D757472DB5}">
      <dsp:nvSpPr>
        <dsp:cNvPr id="0" name=""/>
        <dsp:cNvSpPr/>
      </dsp:nvSpPr>
      <dsp:spPr>
        <a:xfrm>
          <a:off x="0" y="2626263"/>
          <a:ext cx="10515600" cy="1723112"/>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zh-CN" sz="3000" kern="1200"/>
            <a:t>近代科学：呈燎原之势，一发而不可收。</a:t>
          </a:r>
          <a:endParaRPr lang="en-US" sz="3000" kern="1200"/>
        </a:p>
      </dsp:txBody>
      <dsp:txXfrm>
        <a:off x="0" y="2626263"/>
        <a:ext cx="10515600" cy="930480"/>
      </dsp:txXfrm>
    </dsp:sp>
    <dsp:sp modelId="{D4609967-A9F6-46E4-95DA-F179DC7F9453}">
      <dsp:nvSpPr>
        <dsp:cNvPr id="0" name=""/>
        <dsp:cNvSpPr/>
      </dsp:nvSpPr>
      <dsp:spPr>
        <a:xfrm>
          <a:off x="0" y="3522281"/>
          <a:ext cx="5257799" cy="79263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zh-CN" sz="2500" kern="1200" dirty="0"/>
            <a:t>仅仅是因为我们找对了</a:t>
          </a:r>
          <a:r>
            <a:rPr lang="zh-CN" sz="2500" b="1" kern="1200" dirty="0"/>
            <a:t>科学方法</a:t>
          </a:r>
          <a:r>
            <a:rPr lang="zh-CN" sz="2500" kern="1200" dirty="0"/>
            <a:t>吗？</a:t>
          </a:r>
          <a:endParaRPr lang="en-US" sz="2500" kern="1200" dirty="0"/>
        </a:p>
      </dsp:txBody>
      <dsp:txXfrm>
        <a:off x="0" y="3522281"/>
        <a:ext cx="5257799" cy="792631"/>
      </dsp:txXfrm>
    </dsp:sp>
    <dsp:sp modelId="{2C8D5B78-9177-43DE-9ADA-47A614F55B4E}">
      <dsp:nvSpPr>
        <dsp:cNvPr id="0" name=""/>
        <dsp:cNvSpPr/>
      </dsp:nvSpPr>
      <dsp:spPr>
        <a:xfrm>
          <a:off x="5257800" y="3522281"/>
          <a:ext cx="5257799" cy="79263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zh-CN" sz="2500" kern="1200" dirty="0"/>
            <a:t>那么这种</a:t>
          </a:r>
          <a:r>
            <a:rPr lang="zh-CN" sz="2500" b="1" kern="1200" dirty="0"/>
            <a:t>科学方法</a:t>
          </a:r>
          <a:r>
            <a:rPr lang="zh-CN" sz="2500" kern="1200" dirty="0"/>
            <a:t>又是什么</a:t>
          </a:r>
          <a:endParaRPr lang="en-US" sz="2500" kern="1200" dirty="0"/>
        </a:p>
      </dsp:txBody>
      <dsp:txXfrm>
        <a:off x="5257800" y="3522281"/>
        <a:ext cx="5257799" cy="792631"/>
      </dsp:txXfrm>
    </dsp:sp>
    <dsp:sp modelId="{BAC2FDFF-8978-4A09-B420-B3C1C2D70AEC}">
      <dsp:nvSpPr>
        <dsp:cNvPr id="0" name=""/>
        <dsp:cNvSpPr/>
      </dsp:nvSpPr>
      <dsp:spPr>
        <a:xfrm rot="10800000">
          <a:off x="0" y="1962"/>
          <a:ext cx="10515600" cy="2650147"/>
        </a:xfrm>
        <a:prstGeom prst="upArrowCallou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zh-CN" sz="3000" kern="1200"/>
            <a:t>古代科学：一闪而逝，衰落是常态。</a:t>
          </a:r>
          <a:endParaRPr lang="en-US" sz="3000" kern="1200"/>
        </a:p>
      </dsp:txBody>
      <dsp:txXfrm rot="10800000">
        <a:off x="0" y="1962"/>
        <a:ext cx="10515600" cy="17219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6A2E3-E08D-4D6B-A74A-DDB4932FF17E}">
      <dsp:nvSpPr>
        <dsp:cNvPr id="0" name=""/>
        <dsp:cNvSpPr/>
      </dsp:nvSpPr>
      <dsp:spPr>
        <a:xfrm>
          <a:off x="2103120" y="2007"/>
          <a:ext cx="8412480" cy="104002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3225" tIns="264167" rIns="163225" bIns="264167" numCol="1" spcCol="1270" anchor="ctr" anchorCtr="0">
          <a:noAutofit/>
        </a:bodyPr>
        <a:lstStyle/>
        <a:p>
          <a:pPr marL="0" lvl="0" indent="0" algn="l" defTabSz="711200">
            <a:lnSpc>
              <a:spcPct val="90000"/>
            </a:lnSpc>
            <a:spcBef>
              <a:spcPct val="0"/>
            </a:spcBef>
            <a:spcAft>
              <a:spcPct val="35000"/>
            </a:spcAft>
            <a:buNone/>
          </a:pPr>
          <a:r>
            <a:rPr lang="zh-CN" sz="1600" kern="1200"/>
            <a:t>原本的学术交流圈子只能局限于一时一地的一个学派内部，</a:t>
          </a:r>
          <a:endParaRPr lang="en-US" sz="1600" kern="1200"/>
        </a:p>
      </dsp:txBody>
      <dsp:txXfrm>
        <a:off x="2103120" y="2007"/>
        <a:ext cx="8412480" cy="1040029"/>
      </dsp:txXfrm>
    </dsp:sp>
    <dsp:sp modelId="{A007931F-F2E9-494B-BB24-785C9E2EECB2}">
      <dsp:nvSpPr>
        <dsp:cNvPr id="0" name=""/>
        <dsp:cNvSpPr/>
      </dsp:nvSpPr>
      <dsp:spPr>
        <a:xfrm>
          <a:off x="0" y="2007"/>
          <a:ext cx="2103120" cy="1040029"/>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1290" tIns="102732" rIns="111290" bIns="102732" numCol="1" spcCol="1270" anchor="ctr" anchorCtr="0">
          <a:noAutofit/>
        </a:bodyPr>
        <a:lstStyle/>
        <a:p>
          <a:pPr marL="0" lvl="0" indent="0" algn="ctr" defTabSz="889000">
            <a:lnSpc>
              <a:spcPct val="90000"/>
            </a:lnSpc>
            <a:spcBef>
              <a:spcPct val="0"/>
            </a:spcBef>
            <a:spcAft>
              <a:spcPct val="35000"/>
            </a:spcAft>
            <a:buNone/>
          </a:pPr>
          <a:r>
            <a:rPr lang="zh-CN" sz="2000" kern="1200"/>
            <a:t>打破地域界限</a:t>
          </a:r>
          <a:endParaRPr lang="en-US" sz="2000" kern="1200"/>
        </a:p>
      </dsp:txBody>
      <dsp:txXfrm>
        <a:off x="0" y="2007"/>
        <a:ext cx="2103120" cy="1040029"/>
      </dsp:txXfrm>
    </dsp:sp>
    <dsp:sp modelId="{4E5DE15D-849D-4A41-8687-1760BFBCAC55}">
      <dsp:nvSpPr>
        <dsp:cNvPr id="0" name=""/>
        <dsp:cNvSpPr/>
      </dsp:nvSpPr>
      <dsp:spPr>
        <a:xfrm>
          <a:off x="2103120" y="1104438"/>
          <a:ext cx="8412480" cy="104002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3225" tIns="264167" rIns="163225" bIns="264167" numCol="1" spcCol="1270" anchor="ctr" anchorCtr="0">
          <a:noAutofit/>
        </a:bodyPr>
        <a:lstStyle/>
        <a:p>
          <a:pPr marL="0" lvl="0" indent="0" algn="l" defTabSz="711200">
            <a:lnSpc>
              <a:spcPct val="90000"/>
            </a:lnSpc>
            <a:spcBef>
              <a:spcPct val="0"/>
            </a:spcBef>
            <a:spcAft>
              <a:spcPct val="35000"/>
            </a:spcAft>
            <a:buNone/>
          </a:pPr>
          <a:r>
            <a:rPr lang="zh-CN" sz="1600" kern="1200"/>
            <a:t>印刷术打破私人与公共领域的界线，“个人经历”成为公开数据，学术交流也不需要特定的个人关系才能进行。</a:t>
          </a:r>
          <a:endParaRPr lang="en-US" sz="1600" kern="1200"/>
        </a:p>
      </dsp:txBody>
      <dsp:txXfrm>
        <a:off x="2103120" y="1104438"/>
        <a:ext cx="8412480" cy="1040029"/>
      </dsp:txXfrm>
    </dsp:sp>
    <dsp:sp modelId="{9C109070-76EE-4B99-AA8B-A0116532C683}">
      <dsp:nvSpPr>
        <dsp:cNvPr id="0" name=""/>
        <dsp:cNvSpPr/>
      </dsp:nvSpPr>
      <dsp:spPr>
        <a:xfrm>
          <a:off x="0" y="1104438"/>
          <a:ext cx="2103120" cy="1040029"/>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1290" tIns="102732" rIns="111290" bIns="102732" numCol="1" spcCol="1270" anchor="ctr" anchorCtr="0">
          <a:noAutofit/>
        </a:bodyPr>
        <a:lstStyle/>
        <a:p>
          <a:pPr marL="0" lvl="0" indent="0" algn="ctr" defTabSz="889000">
            <a:lnSpc>
              <a:spcPct val="90000"/>
            </a:lnSpc>
            <a:spcBef>
              <a:spcPct val="0"/>
            </a:spcBef>
            <a:spcAft>
              <a:spcPct val="35000"/>
            </a:spcAft>
            <a:buNone/>
          </a:pPr>
          <a:r>
            <a:rPr lang="zh-CN" sz="2000" kern="1200"/>
            <a:t>知识公共化</a:t>
          </a:r>
          <a:endParaRPr lang="en-US" sz="2000" kern="1200"/>
        </a:p>
      </dsp:txBody>
      <dsp:txXfrm>
        <a:off x="0" y="1104438"/>
        <a:ext cx="2103120" cy="1040029"/>
      </dsp:txXfrm>
    </dsp:sp>
    <dsp:sp modelId="{3AF9FF01-2E77-4FF0-A21C-8514531EB4D4}">
      <dsp:nvSpPr>
        <dsp:cNvPr id="0" name=""/>
        <dsp:cNvSpPr/>
      </dsp:nvSpPr>
      <dsp:spPr>
        <a:xfrm>
          <a:off x="2103120" y="2206869"/>
          <a:ext cx="8412480" cy="104002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3225" tIns="264167" rIns="163225" bIns="264167" numCol="1" spcCol="1270" anchor="ctr" anchorCtr="0">
          <a:noAutofit/>
        </a:bodyPr>
        <a:lstStyle/>
        <a:p>
          <a:pPr marL="0" lvl="0" indent="0" algn="l" defTabSz="711200">
            <a:lnSpc>
              <a:spcPct val="90000"/>
            </a:lnSpc>
            <a:spcBef>
              <a:spcPct val="0"/>
            </a:spcBef>
            <a:spcAft>
              <a:spcPct val="35000"/>
            </a:spcAft>
            <a:buNone/>
          </a:pPr>
          <a:r>
            <a:rPr lang="zh-CN" sz="1600" kern="1200"/>
            <a:t>印刷术的快捷性使得各地学者可以就“前沿领域”展开讨论，甚至争夺新学说的优先权</a:t>
          </a:r>
          <a:endParaRPr lang="en-US" sz="1600" kern="1200"/>
        </a:p>
      </dsp:txBody>
      <dsp:txXfrm>
        <a:off x="2103120" y="2206869"/>
        <a:ext cx="8412480" cy="1040029"/>
      </dsp:txXfrm>
    </dsp:sp>
    <dsp:sp modelId="{22DE19AA-5446-4808-8D76-26DB5A58CA63}">
      <dsp:nvSpPr>
        <dsp:cNvPr id="0" name=""/>
        <dsp:cNvSpPr/>
      </dsp:nvSpPr>
      <dsp:spPr>
        <a:xfrm>
          <a:off x="0" y="2206869"/>
          <a:ext cx="2103120" cy="1040029"/>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1290" tIns="102732" rIns="111290" bIns="102732" numCol="1" spcCol="1270" anchor="ctr" anchorCtr="0">
          <a:noAutofit/>
        </a:bodyPr>
        <a:lstStyle/>
        <a:p>
          <a:pPr marL="0" lvl="0" indent="0" algn="ctr" defTabSz="889000">
            <a:lnSpc>
              <a:spcPct val="90000"/>
            </a:lnSpc>
            <a:spcBef>
              <a:spcPct val="0"/>
            </a:spcBef>
            <a:spcAft>
              <a:spcPct val="35000"/>
            </a:spcAft>
            <a:buNone/>
          </a:pPr>
          <a:r>
            <a:rPr lang="zh-CN" sz="2000" kern="1200"/>
            <a:t>前沿领域</a:t>
          </a:r>
          <a:endParaRPr lang="en-US" sz="2000" kern="1200"/>
        </a:p>
      </dsp:txBody>
      <dsp:txXfrm>
        <a:off x="0" y="2206869"/>
        <a:ext cx="2103120" cy="1040029"/>
      </dsp:txXfrm>
    </dsp:sp>
    <dsp:sp modelId="{6004A612-76BB-4A46-AB20-F32F917EFFC6}">
      <dsp:nvSpPr>
        <dsp:cNvPr id="0" name=""/>
        <dsp:cNvSpPr/>
      </dsp:nvSpPr>
      <dsp:spPr>
        <a:xfrm>
          <a:off x="2103120" y="3309300"/>
          <a:ext cx="8412480" cy="104002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63225" tIns="264167" rIns="163225" bIns="264167" numCol="1" spcCol="1270" anchor="ctr" anchorCtr="0">
          <a:noAutofit/>
        </a:bodyPr>
        <a:lstStyle/>
        <a:p>
          <a:pPr marL="0" lvl="0" indent="0" algn="l" defTabSz="711200">
            <a:lnSpc>
              <a:spcPct val="90000"/>
            </a:lnSpc>
            <a:spcBef>
              <a:spcPct val="0"/>
            </a:spcBef>
            <a:spcAft>
              <a:spcPct val="35000"/>
            </a:spcAft>
            <a:buNone/>
          </a:pPr>
          <a:r>
            <a:rPr lang="zh-CN" sz="1600" kern="1200"/>
            <a:t>“学术空间”的开辟，竞争、合作、可累积，使得科学成为一项“前赴后继”的共同事业。</a:t>
          </a:r>
          <a:endParaRPr lang="en-US" sz="1600" kern="1200"/>
        </a:p>
      </dsp:txBody>
      <dsp:txXfrm>
        <a:off x="2103120" y="3309300"/>
        <a:ext cx="8412480" cy="1040029"/>
      </dsp:txXfrm>
    </dsp:sp>
    <dsp:sp modelId="{E1379A25-22B4-4989-A580-2EAC5F9D45FD}">
      <dsp:nvSpPr>
        <dsp:cNvPr id="0" name=""/>
        <dsp:cNvSpPr/>
      </dsp:nvSpPr>
      <dsp:spPr>
        <a:xfrm>
          <a:off x="0" y="3309300"/>
          <a:ext cx="2103120" cy="1040029"/>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1290" tIns="102732" rIns="111290" bIns="102732" numCol="1" spcCol="1270" anchor="ctr" anchorCtr="0">
          <a:noAutofit/>
        </a:bodyPr>
        <a:lstStyle/>
        <a:p>
          <a:pPr marL="0" lvl="0" indent="0" algn="ctr" defTabSz="889000">
            <a:lnSpc>
              <a:spcPct val="90000"/>
            </a:lnSpc>
            <a:spcBef>
              <a:spcPct val="0"/>
            </a:spcBef>
            <a:spcAft>
              <a:spcPct val="35000"/>
            </a:spcAft>
            <a:buNone/>
          </a:pPr>
          <a:r>
            <a:rPr lang="zh-CN" sz="2000" kern="1200"/>
            <a:t>可积累性</a:t>
          </a:r>
          <a:endParaRPr lang="en-US" sz="2000" kern="1200"/>
        </a:p>
      </dsp:txBody>
      <dsp:txXfrm>
        <a:off x="0" y="3309300"/>
        <a:ext cx="2103120" cy="10400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D7A6BB-CC52-40A8-879E-37A262D2843F}" type="datetimeFigureOut">
              <a:rPr lang="zh-CN" altLang="en-US" smtClean="0"/>
              <a:t>2023/10/30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36350-2A06-4048-BD84-9DE3ACA50621}" type="slidenum">
              <a:rPr lang="zh-CN" altLang="en-US" smtClean="0"/>
              <a:t>‹#›</a:t>
            </a:fld>
            <a:endParaRPr lang="zh-CN" altLang="en-US"/>
          </a:p>
        </p:txBody>
      </p:sp>
    </p:spTree>
    <p:extLst>
      <p:ext uri="{BB962C8B-B14F-4D97-AF65-F5344CB8AC3E}">
        <p14:creationId xmlns:p14="http://schemas.microsoft.com/office/powerpoint/2010/main" val="2761988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0EC1E-7AE4-480E-B0C7-99A2D50C35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1792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17F56-9752-48CE-8074-1399DC4C05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9307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90D72-E7BA-4FA3-B4A3-5E90E41902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3879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0EC1E-7AE4-480E-B0C7-99A2D50C35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74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0EC1E-7AE4-480E-B0C7-99A2D50C35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66534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0EC1E-7AE4-480E-B0C7-99A2D50C35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660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a:t>
            </a:r>
            <a:r>
              <a:rPr lang="zh-CN" altLang="en-US" b="0" dirty="0"/>
              <a:t>作为变革动因的印刷机</a:t>
            </a:r>
            <a:r>
              <a:rPr lang="en-US" altLang="zh-CN" b="0" dirty="0"/>
              <a:t>》153[249]</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t>王哲然：“近代早期学者</a:t>
            </a:r>
            <a:r>
              <a:rPr lang="en-US" altLang="zh-CN" b="0" dirty="0"/>
              <a:t>-</a:t>
            </a:r>
            <a:r>
              <a:rPr lang="zh-CN" altLang="en-US" b="0" dirty="0"/>
              <a:t>工匠问题的编史学考察”</a:t>
            </a:r>
            <a:r>
              <a:rPr lang="en-US" altLang="zh-CN" b="0" dirty="0"/>
              <a:t>《</a:t>
            </a:r>
            <a:r>
              <a:rPr lang="zh-CN" altLang="en-US" b="0" dirty="0"/>
              <a:t>科学文化评论</a:t>
            </a:r>
            <a:r>
              <a:rPr lang="en-US" altLang="zh-CN" b="0" dirty="0"/>
              <a:t>》</a:t>
            </a:r>
            <a:endParaRPr lang="zh-CN" altLang="en-US" b="0" dirty="0"/>
          </a:p>
        </p:txBody>
      </p:sp>
      <p:sp>
        <p:nvSpPr>
          <p:cNvPr id="4" name="灯片编号占位符 3"/>
          <p:cNvSpPr>
            <a:spLocks noGrp="1"/>
          </p:cNvSpPr>
          <p:nvPr>
            <p:ph type="sldNum" sz="quarter" idx="5"/>
          </p:nvPr>
        </p:nvSpPr>
        <p:spPr/>
        <p:txBody>
          <a:bodyPr/>
          <a:lstStyle/>
          <a:p>
            <a:fld id="{CE836350-2A06-4048-BD84-9DE3ACA50621}" type="slidenum">
              <a:rPr lang="zh-CN" altLang="en-US" smtClean="0"/>
              <a:t>34</a:t>
            </a:fld>
            <a:endParaRPr lang="zh-CN" altLang="en-US"/>
          </a:p>
        </p:txBody>
      </p:sp>
    </p:spTree>
    <p:extLst>
      <p:ext uri="{BB962C8B-B14F-4D97-AF65-F5344CB8AC3E}">
        <p14:creationId xmlns:p14="http://schemas.microsoft.com/office/powerpoint/2010/main" val="2893466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17F56-9752-48CE-8074-1399DC4C05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2569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917F56-9752-48CE-8074-1399DC4C05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5045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0EC1E-7AE4-480E-B0C7-99A2D50C35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242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0EC1E-7AE4-480E-B0C7-99A2D50C35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0973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0EC1E-7AE4-480E-B0C7-99A2D50C35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6942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0EC1E-7AE4-480E-B0C7-99A2D50C35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269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a:t> </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40EC1E-7AE4-480E-B0C7-99A2D50C35D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974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作为变革动因的印刷机</a:t>
            </a:r>
            <a:r>
              <a:rPr lang="en-US" altLang="zh-CN" dirty="0"/>
              <a:t>》313[199]</a:t>
            </a:r>
            <a:endParaRPr lang="zh-CN" altLang="en-US" dirty="0"/>
          </a:p>
        </p:txBody>
      </p:sp>
      <p:sp>
        <p:nvSpPr>
          <p:cNvPr id="4" name="灯片编号占位符 3"/>
          <p:cNvSpPr>
            <a:spLocks noGrp="1"/>
          </p:cNvSpPr>
          <p:nvPr>
            <p:ph type="sldNum" sz="quarter" idx="5"/>
          </p:nvPr>
        </p:nvSpPr>
        <p:spPr/>
        <p:txBody>
          <a:bodyPr/>
          <a:lstStyle/>
          <a:p>
            <a:fld id="{CE836350-2A06-4048-BD84-9DE3ACA50621}" type="slidenum">
              <a:rPr lang="zh-CN" altLang="en-US" smtClean="0"/>
              <a:t>24</a:t>
            </a:fld>
            <a:endParaRPr lang="zh-CN" altLang="en-US"/>
          </a:p>
        </p:txBody>
      </p:sp>
    </p:spTree>
    <p:extLst>
      <p:ext uri="{BB962C8B-B14F-4D97-AF65-F5344CB8AC3E}">
        <p14:creationId xmlns:p14="http://schemas.microsoft.com/office/powerpoint/2010/main" val="3993703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35B4BA-0CCA-4AD8-91F2-D089189C4B2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6BD9ECA-7CDE-4ED7-B7D7-49C7979C8E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F11706-6430-4B1E-B96C-6FD64F2FFDA1}"/>
              </a:ext>
            </a:extLst>
          </p:cNvPr>
          <p:cNvSpPr>
            <a:spLocks noGrp="1"/>
          </p:cNvSpPr>
          <p:nvPr>
            <p:ph type="dt" sz="half" idx="10"/>
          </p:nvPr>
        </p:nvSpPr>
        <p:spPr/>
        <p:txBody>
          <a:bodyPr/>
          <a:lstStyle/>
          <a:p>
            <a:fld id="{72B7AB16-95C6-47A3-A871-1C1C2C8EDD13}" type="datetimeFigureOut">
              <a:rPr lang="zh-CN" altLang="en-US" smtClean="0"/>
              <a:t>2023/10/30</a:t>
            </a:fld>
            <a:endParaRPr lang="zh-CN" altLang="en-US"/>
          </a:p>
        </p:txBody>
      </p:sp>
      <p:sp>
        <p:nvSpPr>
          <p:cNvPr id="5" name="页脚占位符 4">
            <a:extLst>
              <a:ext uri="{FF2B5EF4-FFF2-40B4-BE49-F238E27FC236}">
                <a16:creationId xmlns:a16="http://schemas.microsoft.com/office/drawing/2014/main" id="{6CD25C5C-F153-478F-A164-FA98A98000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B6C490F-09EE-4B5B-982E-447F14560609}"/>
              </a:ext>
            </a:extLst>
          </p:cNvPr>
          <p:cNvSpPr>
            <a:spLocks noGrp="1"/>
          </p:cNvSpPr>
          <p:nvPr>
            <p:ph type="sldNum" sz="quarter" idx="12"/>
          </p:nvPr>
        </p:nvSpPr>
        <p:spPr/>
        <p:txBody>
          <a:bodyPr/>
          <a:lstStyle/>
          <a:p>
            <a:fld id="{CE341A7D-DA53-41FF-8597-35F714141792}" type="slidenum">
              <a:rPr lang="zh-CN" altLang="en-US" smtClean="0"/>
              <a:t>‹#›</a:t>
            </a:fld>
            <a:endParaRPr lang="zh-CN" altLang="en-US"/>
          </a:p>
        </p:txBody>
      </p:sp>
    </p:spTree>
    <p:extLst>
      <p:ext uri="{BB962C8B-B14F-4D97-AF65-F5344CB8AC3E}">
        <p14:creationId xmlns:p14="http://schemas.microsoft.com/office/powerpoint/2010/main" val="3078526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27D121-BA58-49A1-87E6-F96446AE38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F2E77-4BEB-47A3-8223-A2D4DF1C2A9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6F9942-42ED-434E-B098-D437256BFD8F}"/>
              </a:ext>
            </a:extLst>
          </p:cNvPr>
          <p:cNvSpPr>
            <a:spLocks noGrp="1"/>
          </p:cNvSpPr>
          <p:nvPr>
            <p:ph type="dt" sz="half" idx="10"/>
          </p:nvPr>
        </p:nvSpPr>
        <p:spPr/>
        <p:txBody>
          <a:bodyPr/>
          <a:lstStyle/>
          <a:p>
            <a:fld id="{72B7AB16-95C6-47A3-A871-1C1C2C8EDD13}" type="datetimeFigureOut">
              <a:rPr lang="zh-CN" altLang="en-US" smtClean="0"/>
              <a:t>2023/10/30</a:t>
            </a:fld>
            <a:endParaRPr lang="zh-CN" altLang="en-US"/>
          </a:p>
        </p:txBody>
      </p:sp>
      <p:sp>
        <p:nvSpPr>
          <p:cNvPr id="5" name="页脚占位符 4">
            <a:extLst>
              <a:ext uri="{FF2B5EF4-FFF2-40B4-BE49-F238E27FC236}">
                <a16:creationId xmlns:a16="http://schemas.microsoft.com/office/drawing/2014/main" id="{347D608B-7BA9-4F88-9D30-26D94BD967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D4C264-94EC-4D6B-834B-C48C1A29D0B6}"/>
              </a:ext>
            </a:extLst>
          </p:cNvPr>
          <p:cNvSpPr>
            <a:spLocks noGrp="1"/>
          </p:cNvSpPr>
          <p:nvPr>
            <p:ph type="sldNum" sz="quarter" idx="12"/>
          </p:nvPr>
        </p:nvSpPr>
        <p:spPr/>
        <p:txBody>
          <a:bodyPr/>
          <a:lstStyle/>
          <a:p>
            <a:fld id="{CE341A7D-DA53-41FF-8597-35F714141792}" type="slidenum">
              <a:rPr lang="zh-CN" altLang="en-US" smtClean="0"/>
              <a:t>‹#›</a:t>
            </a:fld>
            <a:endParaRPr lang="zh-CN" altLang="en-US"/>
          </a:p>
        </p:txBody>
      </p:sp>
    </p:spTree>
    <p:extLst>
      <p:ext uri="{BB962C8B-B14F-4D97-AF65-F5344CB8AC3E}">
        <p14:creationId xmlns:p14="http://schemas.microsoft.com/office/powerpoint/2010/main" val="26455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77B8352-45A6-443B-A5C4-7618C41DD8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657E071-729A-4E51-A59E-54D330920A3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4B952A-1F67-46EC-AF4C-41DCAE1346C1}"/>
              </a:ext>
            </a:extLst>
          </p:cNvPr>
          <p:cNvSpPr>
            <a:spLocks noGrp="1"/>
          </p:cNvSpPr>
          <p:nvPr>
            <p:ph type="dt" sz="half" idx="10"/>
          </p:nvPr>
        </p:nvSpPr>
        <p:spPr/>
        <p:txBody>
          <a:bodyPr/>
          <a:lstStyle/>
          <a:p>
            <a:fld id="{72B7AB16-95C6-47A3-A871-1C1C2C8EDD13}" type="datetimeFigureOut">
              <a:rPr lang="zh-CN" altLang="en-US" smtClean="0"/>
              <a:t>2023/10/30</a:t>
            </a:fld>
            <a:endParaRPr lang="zh-CN" altLang="en-US"/>
          </a:p>
        </p:txBody>
      </p:sp>
      <p:sp>
        <p:nvSpPr>
          <p:cNvPr id="5" name="页脚占位符 4">
            <a:extLst>
              <a:ext uri="{FF2B5EF4-FFF2-40B4-BE49-F238E27FC236}">
                <a16:creationId xmlns:a16="http://schemas.microsoft.com/office/drawing/2014/main" id="{2B87AB78-963D-4B8B-89BD-FC2AAD26CBF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E9FD546-631D-4839-9F47-798CD52669FE}"/>
              </a:ext>
            </a:extLst>
          </p:cNvPr>
          <p:cNvSpPr>
            <a:spLocks noGrp="1"/>
          </p:cNvSpPr>
          <p:nvPr>
            <p:ph type="sldNum" sz="quarter" idx="12"/>
          </p:nvPr>
        </p:nvSpPr>
        <p:spPr/>
        <p:txBody>
          <a:bodyPr/>
          <a:lstStyle/>
          <a:p>
            <a:fld id="{CE341A7D-DA53-41FF-8597-35F714141792}" type="slidenum">
              <a:rPr lang="zh-CN" altLang="en-US" smtClean="0"/>
              <a:t>‹#›</a:t>
            </a:fld>
            <a:endParaRPr lang="zh-CN" altLang="en-US"/>
          </a:p>
        </p:txBody>
      </p:sp>
    </p:spTree>
    <p:extLst>
      <p:ext uri="{BB962C8B-B14F-4D97-AF65-F5344CB8AC3E}">
        <p14:creationId xmlns:p14="http://schemas.microsoft.com/office/powerpoint/2010/main" val="662344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B4DB0-8A29-4E60-8941-BC297A7FF8F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91B3B8D-35AD-4D70-B4F6-54B02C36E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B82C8F5-4837-474C-B6AC-1D51D4F248F0}"/>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2023/10/30</a:t>
            </a:fld>
            <a:endParaRPr lang="zh-CN" altLang="en-US">
              <a:solidFill>
                <a:srgbClr val="438086"/>
              </a:solidFill>
            </a:endParaRPr>
          </a:p>
        </p:txBody>
      </p:sp>
      <p:sp>
        <p:nvSpPr>
          <p:cNvPr id="5" name="页脚占位符 4">
            <a:extLst>
              <a:ext uri="{FF2B5EF4-FFF2-40B4-BE49-F238E27FC236}">
                <a16:creationId xmlns:a16="http://schemas.microsoft.com/office/drawing/2014/main" id="{B6D1D526-3C73-4852-9010-90937A02E8BD}"/>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7A68F10-4D39-4863-80C2-EEFB0DA2CD88}"/>
              </a:ext>
            </a:extLst>
          </p:cNvPr>
          <p:cNvSpPr>
            <a:spLocks noGrp="1"/>
          </p:cNvSpPr>
          <p:nvPr>
            <p:ph type="sldNum" sz="quarter" idx="12"/>
          </p:nvPr>
        </p:nvSpPr>
        <p:spPr/>
        <p:txBody>
          <a:bodyPr/>
          <a:lstStyle/>
          <a:p>
            <a:fld id="{4A58C0E9-FB01-4D7F-BA6D-2C4D2D5F1A3B}" type="slidenum">
              <a:rPr lang="zh-CN" altLang="en-US" smtClean="0">
                <a:solidFill>
                  <a:prstClr val="white"/>
                </a:solidFill>
              </a:rPr>
              <a:pPr/>
              <a:t>‹#›</a:t>
            </a:fld>
            <a:endParaRPr lang="zh-CN" altLang="en-US">
              <a:solidFill>
                <a:prstClr val="white"/>
              </a:solidFill>
            </a:endParaRPr>
          </a:p>
        </p:txBody>
      </p:sp>
    </p:spTree>
    <p:extLst>
      <p:ext uri="{BB962C8B-B14F-4D97-AF65-F5344CB8AC3E}">
        <p14:creationId xmlns:p14="http://schemas.microsoft.com/office/powerpoint/2010/main" val="112013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E27948-823A-4600-9FE8-58BC78C9A54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FD5742F-1A68-4EBE-A71B-58252E9E135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82106C-61DF-4D9C-B4E4-CC4BFF4AABED}"/>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2023/10/30</a:t>
            </a:fld>
            <a:endParaRPr lang="zh-CN" altLang="en-US">
              <a:solidFill>
                <a:srgbClr val="438086"/>
              </a:solidFill>
            </a:endParaRPr>
          </a:p>
        </p:txBody>
      </p:sp>
      <p:sp>
        <p:nvSpPr>
          <p:cNvPr id="5" name="页脚占位符 4">
            <a:extLst>
              <a:ext uri="{FF2B5EF4-FFF2-40B4-BE49-F238E27FC236}">
                <a16:creationId xmlns:a16="http://schemas.microsoft.com/office/drawing/2014/main" id="{A43C7DF0-E624-4130-AED9-3449A001E07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713A42A1-2D24-4A77-820A-3D1979D0791F}"/>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736533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66EC77-1E4E-4B04-807C-4563873A0D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9DF4FD6-E51D-42E7-B7D7-58F90F592A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B5501F-E73C-483F-9E1B-5C39F5D9F400}"/>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2023/10/30</a:t>
            </a:fld>
            <a:endParaRPr lang="zh-CN" altLang="en-US">
              <a:solidFill>
                <a:srgbClr val="438086"/>
              </a:solidFill>
            </a:endParaRPr>
          </a:p>
        </p:txBody>
      </p:sp>
      <p:sp>
        <p:nvSpPr>
          <p:cNvPr id="5" name="页脚占位符 4">
            <a:extLst>
              <a:ext uri="{FF2B5EF4-FFF2-40B4-BE49-F238E27FC236}">
                <a16:creationId xmlns:a16="http://schemas.microsoft.com/office/drawing/2014/main" id="{B7FFEC36-EEA3-4875-9949-C7ABD07C22F8}"/>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EA91DDC5-1BFD-4F33-975F-8D3EBC11BE74}"/>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41593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7D2D1B-DE38-4207-BEFE-4044FE5BCE4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9461CE-9EB8-4662-9DA4-6918C6F9BEB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A36A5C5-2C6E-4AB7-9FB5-08795C4C25E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BD5E8F7-9A8B-414B-BFBB-010AF8F0017E}"/>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2023/10/30</a:t>
            </a:fld>
            <a:endParaRPr lang="zh-CN" altLang="en-US">
              <a:solidFill>
                <a:srgbClr val="438086"/>
              </a:solidFill>
            </a:endParaRPr>
          </a:p>
        </p:txBody>
      </p:sp>
      <p:sp>
        <p:nvSpPr>
          <p:cNvPr id="6" name="页脚占位符 5">
            <a:extLst>
              <a:ext uri="{FF2B5EF4-FFF2-40B4-BE49-F238E27FC236}">
                <a16:creationId xmlns:a16="http://schemas.microsoft.com/office/drawing/2014/main" id="{8C864F97-DEE2-4BE3-A74A-A82EEBB931F3}"/>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9DD51AC9-2966-4F2E-B507-C7E93B68F86A}"/>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4039908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0DF7E7-0BE9-433F-875B-7C9195B88C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DD8498-1470-4C91-BB87-FC8A38DB88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3B1CA0A-4B54-406A-8DBB-A8A8B6326A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E5D5863-E6C9-4C24-8870-224B1F7AED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F362532-05D4-4ED5-92B7-C31BEA485FA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5CEC560-F35A-4BBD-B19E-4FF2BF633936}"/>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2023/10/30</a:t>
            </a:fld>
            <a:endParaRPr lang="zh-CN" altLang="en-US">
              <a:solidFill>
                <a:srgbClr val="438086"/>
              </a:solidFill>
            </a:endParaRPr>
          </a:p>
        </p:txBody>
      </p:sp>
      <p:sp>
        <p:nvSpPr>
          <p:cNvPr id="8" name="页脚占位符 7">
            <a:extLst>
              <a:ext uri="{FF2B5EF4-FFF2-40B4-BE49-F238E27FC236}">
                <a16:creationId xmlns:a16="http://schemas.microsoft.com/office/drawing/2014/main" id="{79C916CC-A374-4A08-BD0D-2A57BE7FC220}"/>
              </a:ext>
            </a:extLst>
          </p:cNvPr>
          <p:cNvSpPr>
            <a:spLocks noGrp="1"/>
          </p:cNvSpPr>
          <p:nvPr>
            <p:ph type="ftr" sz="quarter" idx="11"/>
          </p:nvPr>
        </p:nvSpPr>
        <p:spPr/>
        <p:txBody>
          <a:bodyPr/>
          <a:lstStyle/>
          <a:p>
            <a:endParaRPr lang="zh-CN" altLang="en-US">
              <a:solidFill>
                <a:srgbClr val="438086"/>
              </a:solidFill>
            </a:endParaRPr>
          </a:p>
        </p:txBody>
      </p:sp>
      <p:sp>
        <p:nvSpPr>
          <p:cNvPr id="9" name="灯片编号占位符 8">
            <a:extLst>
              <a:ext uri="{FF2B5EF4-FFF2-40B4-BE49-F238E27FC236}">
                <a16:creationId xmlns:a16="http://schemas.microsoft.com/office/drawing/2014/main" id="{AB5F4AC3-5B9F-42BA-AB28-4BF35884C5A5}"/>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33782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3380C8-FB9B-41A0-AFE3-AD0B4321FF5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D5B2F48-A2EF-4F46-8D25-526585E7B866}"/>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2023/10/30</a:t>
            </a:fld>
            <a:endParaRPr lang="zh-CN" altLang="en-US">
              <a:solidFill>
                <a:srgbClr val="438086"/>
              </a:solidFill>
            </a:endParaRPr>
          </a:p>
        </p:txBody>
      </p:sp>
      <p:sp>
        <p:nvSpPr>
          <p:cNvPr id="4" name="页脚占位符 3">
            <a:extLst>
              <a:ext uri="{FF2B5EF4-FFF2-40B4-BE49-F238E27FC236}">
                <a16:creationId xmlns:a16="http://schemas.microsoft.com/office/drawing/2014/main" id="{531F0C64-E98E-4903-9727-8269CC9BBE47}"/>
              </a:ext>
            </a:extLst>
          </p:cNvPr>
          <p:cNvSpPr>
            <a:spLocks noGrp="1"/>
          </p:cNvSpPr>
          <p:nvPr>
            <p:ph type="ftr" sz="quarter" idx="11"/>
          </p:nvPr>
        </p:nvSpPr>
        <p:spPr/>
        <p:txBody>
          <a:bodyPr/>
          <a:lstStyle/>
          <a:p>
            <a:endParaRPr lang="zh-CN" altLang="en-US">
              <a:solidFill>
                <a:srgbClr val="438086"/>
              </a:solidFill>
            </a:endParaRPr>
          </a:p>
        </p:txBody>
      </p:sp>
      <p:sp>
        <p:nvSpPr>
          <p:cNvPr id="5" name="灯片编号占位符 4">
            <a:extLst>
              <a:ext uri="{FF2B5EF4-FFF2-40B4-BE49-F238E27FC236}">
                <a16:creationId xmlns:a16="http://schemas.microsoft.com/office/drawing/2014/main" id="{3D415DA3-0887-4E79-82DE-E092E27B906A}"/>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963421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0487B9-2386-40FD-A00A-09D422E9C1CE}"/>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2023/10/30</a:t>
            </a:fld>
            <a:endParaRPr lang="zh-CN" altLang="en-US">
              <a:solidFill>
                <a:srgbClr val="438086"/>
              </a:solidFill>
            </a:endParaRPr>
          </a:p>
        </p:txBody>
      </p:sp>
      <p:sp>
        <p:nvSpPr>
          <p:cNvPr id="3" name="页脚占位符 2">
            <a:extLst>
              <a:ext uri="{FF2B5EF4-FFF2-40B4-BE49-F238E27FC236}">
                <a16:creationId xmlns:a16="http://schemas.microsoft.com/office/drawing/2014/main" id="{4E1EAB2A-5AA8-4685-B8DD-10B2DB563879}"/>
              </a:ext>
            </a:extLst>
          </p:cNvPr>
          <p:cNvSpPr>
            <a:spLocks noGrp="1"/>
          </p:cNvSpPr>
          <p:nvPr>
            <p:ph type="ftr" sz="quarter" idx="11"/>
          </p:nvPr>
        </p:nvSpPr>
        <p:spPr/>
        <p:txBody>
          <a:bodyPr/>
          <a:lstStyle/>
          <a:p>
            <a:endParaRPr lang="zh-CN" altLang="en-US">
              <a:solidFill>
                <a:srgbClr val="438086"/>
              </a:solidFill>
            </a:endParaRPr>
          </a:p>
        </p:txBody>
      </p:sp>
      <p:sp>
        <p:nvSpPr>
          <p:cNvPr id="4" name="灯片编号占位符 3">
            <a:extLst>
              <a:ext uri="{FF2B5EF4-FFF2-40B4-BE49-F238E27FC236}">
                <a16:creationId xmlns:a16="http://schemas.microsoft.com/office/drawing/2014/main" id="{1B52729D-7711-4092-9EBF-CAEDECA8D41E}"/>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4231196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435A58-62AD-4A8A-90E0-DE57ABB436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5AE493B-5EC6-4D24-A1A6-FAB5D3C9C3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9B67F9D-2621-4C37-9CAD-86C50AE73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0E08629-04CA-41FE-8847-36E881071D49}"/>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2023/10/30</a:t>
            </a:fld>
            <a:endParaRPr lang="zh-CN" altLang="en-US">
              <a:solidFill>
                <a:srgbClr val="438086"/>
              </a:solidFill>
            </a:endParaRPr>
          </a:p>
        </p:txBody>
      </p:sp>
      <p:sp>
        <p:nvSpPr>
          <p:cNvPr id="6" name="页脚占位符 5">
            <a:extLst>
              <a:ext uri="{FF2B5EF4-FFF2-40B4-BE49-F238E27FC236}">
                <a16:creationId xmlns:a16="http://schemas.microsoft.com/office/drawing/2014/main" id="{65A6B0AD-130B-4D11-8CCB-28D849B8EEF2}"/>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5A140F83-8DEF-448E-8090-6C2B6E62C5DC}"/>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620633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1B70B7-148E-4A4B-82CF-DC05807E6DE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CD59DF4-EFFC-4C97-A9FF-69BC164C75E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E8CA83-ACC3-465C-AC32-72F51FB2C2DD}"/>
              </a:ext>
            </a:extLst>
          </p:cNvPr>
          <p:cNvSpPr>
            <a:spLocks noGrp="1"/>
          </p:cNvSpPr>
          <p:nvPr>
            <p:ph type="dt" sz="half" idx="10"/>
          </p:nvPr>
        </p:nvSpPr>
        <p:spPr/>
        <p:txBody>
          <a:bodyPr/>
          <a:lstStyle/>
          <a:p>
            <a:fld id="{72B7AB16-95C6-47A3-A871-1C1C2C8EDD13}" type="datetimeFigureOut">
              <a:rPr lang="zh-CN" altLang="en-US" smtClean="0"/>
              <a:t>2023/10/30</a:t>
            </a:fld>
            <a:endParaRPr lang="zh-CN" altLang="en-US"/>
          </a:p>
        </p:txBody>
      </p:sp>
      <p:sp>
        <p:nvSpPr>
          <p:cNvPr id="5" name="页脚占位符 4">
            <a:extLst>
              <a:ext uri="{FF2B5EF4-FFF2-40B4-BE49-F238E27FC236}">
                <a16:creationId xmlns:a16="http://schemas.microsoft.com/office/drawing/2014/main" id="{96310C7B-2FBE-430B-8511-7269DFD3D8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EC6A741-591D-4827-84AC-785F879EF32D}"/>
              </a:ext>
            </a:extLst>
          </p:cNvPr>
          <p:cNvSpPr>
            <a:spLocks noGrp="1"/>
          </p:cNvSpPr>
          <p:nvPr>
            <p:ph type="sldNum" sz="quarter" idx="12"/>
          </p:nvPr>
        </p:nvSpPr>
        <p:spPr/>
        <p:txBody>
          <a:bodyPr/>
          <a:lstStyle/>
          <a:p>
            <a:fld id="{CE341A7D-DA53-41FF-8597-35F714141792}" type="slidenum">
              <a:rPr lang="zh-CN" altLang="en-US" smtClean="0"/>
              <a:t>‹#›</a:t>
            </a:fld>
            <a:endParaRPr lang="zh-CN" altLang="en-US"/>
          </a:p>
        </p:txBody>
      </p:sp>
    </p:spTree>
    <p:extLst>
      <p:ext uri="{BB962C8B-B14F-4D97-AF65-F5344CB8AC3E}">
        <p14:creationId xmlns:p14="http://schemas.microsoft.com/office/powerpoint/2010/main" val="3695457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F49775-6D69-47BC-A519-506ECF5A846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8EAB963-27D3-48F7-9AAA-92D6AE8420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47F9C614-CA39-4C22-829F-A497EF8FE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F07BDA4-4087-4CCE-8843-C711849B3421}"/>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2023/10/30</a:t>
            </a:fld>
            <a:endParaRPr lang="zh-CN" altLang="en-US">
              <a:solidFill>
                <a:srgbClr val="438086"/>
              </a:solidFill>
            </a:endParaRPr>
          </a:p>
        </p:txBody>
      </p:sp>
      <p:sp>
        <p:nvSpPr>
          <p:cNvPr id="6" name="页脚占位符 5">
            <a:extLst>
              <a:ext uri="{FF2B5EF4-FFF2-40B4-BE49-F238E27FC236}">
                <a16:creationId xmlns:a16="http://schemas.microsoft.com/office/drawing/2014/main" id="{6B0C4F67-996B-48E2-9821-04443E6C623E}"/>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E21BD723-1E89-437D-99C4-B5E0D604BF94}"/>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558144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DE4120-AF3C-4098-B5C3-B5D4A3C1CD1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3EF397-29B8-4741-A98B-99B9A606E6C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1C7F61-9CB2-4B14-9118-143FEA119EB9}"/>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2023/10/30</a:t>
            </a:fld>
            <a:endParaRPr lang="zh-CN" altLang="en-US">
              <a:solidFill>
                <a:srgbClr val="438086"/>
              </a:solidFill>
            </a:endParaRPr>
          </a:p>
        </p:txBody>
      </p:sp>
      <p:sp>
        <p:nvSpPr>
          <p:cNvPr id="5" name="页脚占位符 4">
            <a:extLst>
              <a:ext uri="{FF2B5EF4-FFF2-40B4-BE49-F238E27FC236}">
                <a16:creationId xmlns:a16="http://schemas.microsoft.com/office/drawing/2014/main" id="{7B927FA5-8CCC-4841-AD46-775E0AAF7597}"/>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8851EC9-C6A6-4290-B6A4-9BCD4C23919D}"/>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335082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5AF73AD-1EB7-487E-BF40-98F5A0C4743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2BA537-1A0B-4BDE-A2A6-F0578911C53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16910A-0295-4000-A605-B0478053664D}"/>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2023/10/30</a:t>
            </a:fld>
            <a:endParaRPr lang="zh-CN" altLang="en-US">
              <a:solidFill>
                <a:srgbClr val="438086"/>
              </a:solidFill>
            </a:endParaRPr>
          </a:p>
        </p:txBody>
      </p:sp>
      <p:sp>
        <p:nvSpPr>
          <p:cNvPr id="5" name="页脚占位符 4">
            <a:extLst>
              <a:ext uri="{FF2B5EF4-FFF2-40B4-BE49-F238E27FC236}">
                <a16:creationId xmlns:a16="http://schemas.microsoft.com/office/drawing/2014/main" id="{B650C1F0-A937-43A8-8E24-CD6C556BB98A}"/>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76491693-0823-4366-B1B4-33745DB59D12}"/>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424552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D07E79-8FA9-4A59-B847-FC45A044D2A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F4697A0-3B42-459B-A3EC-C05B5CF668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3F4087F-2844-42FA-8607-C7DF4DC6A45E}"/>
              </a:ext>
            </a:extLst>
          </p:cNvPr>
          <p:cNvSpPr>
            <a:spLocks noGrp="1"/>
          </p:cNvSpPr>
          <p:nvPr>
            <p:ph type="dt" sz="half" idx="10"/>
          </p:nvPr>
        </p:nvSpPr>
        <p:spPr/>
        <p:txBody>
          <a:bodyPr/>
          <a:lstStyle/>
          <a:p>
            <a:fld id="{72B7AB16-95C6-47A3-A871-1C1C2C8EDD13}" type="datetimeFigureOut">
              <a:rPr lang="zh-CN" altLang="en-US" smtClean="0"/>
              <a:t>2023/10/30</a:t>
            </a:fld>
            <a:endParaRPr lang="zh-CN" altLang="en-US"/>
          </a:p>
        </p:txBody>
      </p:sp>
      <p:sp>
        <p:nvSpPr>
          <p:cNvPr id="5" name="页脚占位符 4">
            <a:extLst>
              <a:ext uri="{FF2B5EF4-FFF2-40B4-BE49-F238E27FC236}">
                <a16:creationId xmlns:a16="http://schemas.microsoft.com/office/drawing/2014/main" id="{A1A0EA5F-D36B-4C11-A807-DB4DCA88F9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F21A1BD-4206-4470-AE84-9A3BC22225DD}"/>
              </a:ext>
            </a:extLst>
          </p:cNvPr>
          <p:cNvSpPr>
            <a:spLocks noGrp="1"/>
          </p:cNvSpPr>
          <p:nvPr>
            <p:ph type="sldNum" sz="quarter" idx="12"/>
          </p:nvPr>
        </p:nvSpPr>
        <p:spPr/>
        <p:txBody>
          <a:bodyPr/>
          <a:lstStyle/>
          <a:p>
            <a:fld id="{CE341A7D-DA53-41FF-8597-35F714141792}" type="slidenum">
              <a:rPr lang="zh-CN" altLang="en-US" smtClean="0"/>
              <a:t>‹#›</a:t>
            </a:fld>
            <a:endParaRPr lang="zh-CN" altLang="en-US"/>
          </a:p>
        </p:txBody>
      </p:sp>
    </p:spTree>
    <p:extLst>
      <p:ext uri="{BB962C8B-B14F-4D97-AF65-F5344CB8AC3E}">
        <p14:creationId xmlns:p14="http://schemas.microsoft.com/office/powerpoint/2010/main" val="2128232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17E25-26A8-46BC-9952-E49129FEAA8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B896157-6319-4C1A-BB7A-6EB65320F87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BE3340D-C539-455D-BB4E-B8ECADFAF06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1A3A4BC-621C-4D2F-A919-47EB25D37216}"/>
              </a:ext>
            </a:extLst>
          </p:cNvPr>
          <p:cNvSpPr>
            <a:spLocks noGrp="1"/>
          </p:cNvSpPr>
          <p:nvPr>
            <p:ph type="dt" sz="half" idx="10"/>
          </p:nvPr>
        </p:nvSpPr>
        <p:spPr/>
        <p:txBody>
          <a:bodyPr/>
          <a:lstStyle/>
          <a:p>
            <a:fld id="{72B7AB16-95C6-47A3-A871-1C1C2C8EDD13}" type="datetimeFigureOut">
              <a:rPr lang="zh-CN" altLang="en-US" smtClean="0"/>
              <a:t>2023/10/30</a:t>
            </a:fld>
            <a:endParaRPr lang="zh-CN" altLang="en-US"/>
          </a:p>
        </p:txBody>
      </p:sp>
      <p:sp>
        <p:nvSpPr>
          <p:cNvPr id="6" name="页脚占位符 5">
            <a:extLst>
              <a:ext uri="{FF2B5EF4-FFF2-40B4-BE49-F238E27FC236}">
                <a16:creationId xmlns:a16="http://schemas.microsoft.com/office/drawing/2014/main" id="{340B2BF7-CC7F-454B-884B-76BE9FBF044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EC7887-AD2E-4201-9706-39EA25A6F0B1}"/>
              </a:ext>
            </a:extLst>
          </p:cNvPr>
          <p:cNvSpPr>
            <a:spLocks noGrp="1"/>
          </p:cNvSpPr>
          <p:nvPr>
            <p:ph type="sldNum" sz="quarter" idx="12"/>
          </p:nvPr>
        </p:nvSpPr>
        <p:spPr/>
        <p:txBody>
          <a:bodyPr/>
          <a:lstStyle/>
          <a:p>
            <a:fld id="{CE341A7D-DA53-41FF-8597-35F714141792}" type="slidenum">
              <a:rPr lang="zh-CN" altLang="en-US" smtClean="0"/>
              <a:t>‹#›</a:t>
            </a:fld>
            <a:endParaRPr lang="zh-CN" altLang="en-US"/>
          </a:p>
        </p:txBody>
      </p:sp>
    </p:spTree>
    <p:extLst>
      <p:ext uri="{BB962C8B-B14F-4D97-AF65-F5344CB8AC3E}">
        <p14:creationId xmlns:p14="http://schemas.microsoft.com/office/powerpoint/2010/main" val="693302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8CE1B7-6AB8-42B2-B0A9-1E0B0A60D15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DA5FCD3-2E82-4274-B43F-608CB2FBD3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C0350BA-453F-4288-AE9B-1D948D5137C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41FABF-0AEC-4177-9B2F-AE3F9FFBDE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72B867C-8715-4EC2-82EC-7B402028823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DD067D9-5826-4D01-8FCC-39DC82223ECB}"/>
              </a:ext>
            </a:extLst>
          </p:cNvPr>
          <p:cNvSpPr>
            <a:spLocks noGrp="1"/>
          </p:cNvSpPr>
          <p:nvPr>
            <p:ph type="dt" sz="half" idx="10"/>
          </p:nvPr>
        </p:nvSpPr>
        <p:spPr/>
        <p:txBody>
          <a:bodyPr/>
          <a:lstStyle/>
          <a:p>
            <a:fld id="{72B7AB16-95C6-47A3-A871-1C1C2C8EDD13}" type="datetimeFigureOut">
              <a:rPr lang="zh-CN" altLang="en-US" smtClean="0"/>
              <a:t>2023/10/30</a:t>
            </a:fld>
            <a:endParaRPr lang="zh-CN" altLang="en-US"/>
          </a:p>
        </p:txBody>
      </p:sp>
      <p:sp>
        <p:nvSpPr>
          <p:cNvPr id="8" name="页脚占位符 7">
            <a:extLst>
              <a:ext uri="{FF2B5EF4-FFF2-40B4-BE49-F238E27FC236}">
                <a16:creationId xmlns:a16="http://schemas.microsoft.com/office/drawing/2014/main" id="{BD6017D7-2B8F-4BA7-AFBA-EF3E44F53F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DE1281-D220-459C-9A22-2D70EDE8CDCB}"/>
              </a:ext>
            </a:extLst>
          </p:cNvPr>
          <p:cNvSpPr>
            <a:spLocks noGrp="1"/>
          </p:cNvSpPr>
          <p:nvPr>
            <p:ph type="sldNum" sz="quarter" idx="12"/>
          </p:nvPr>
        </p:nvSpPr>
        <p:spPr/>
        <p:txBody>
          <a:bodyPr/>
          <a:lstStyle/>
          <a:p>
            <a:fld id="{CE341A7D-DA53-41FF-8597-35F714141792}" type="slidenum">
              <a:rPr lang="zh-CN" altLang="en-US" smtClean="0"/>
              <a:t>‹#›</a:t>
            </a:fld>
            <a:endParaRPr lang="zh-CN" altLang="en-US"/>
          </a:p>
        </p:txBody>
      </p:sp>
    </p:spTree>
    <p:extLst>
      <p:ext uri="{BB962C8B-B14F-4D97-AF65-F5344CB8AC3E}">
        <p14:creationId xmlns:p14="http://schemas.microsoft.com/office/powerpoint/2010/main" val="4145806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3320-CB0B-464F-B850-4A292C13803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E84A357-11A5-4CF4-88C4-1B6DC1D4C155}"/>
              </a:ext>
            </a:extLst>
          </p:cNvPr>
          <p:cNvSpPr>
            <a:spLocks noGrp="1"/>
          </p:cNvSpPr>
          <p:nvPr>
            <p:ph type="dt" sz="half" idx="10"/>
          </p:nvPr>
        </p:nvSpPr>
        <p:spPr/>
        <p:txBody>
          <a:bodyPr/>
          <a:lstStyle/>
          <a:p>
            <a:fld id="{72B7AB16-95C6-47A3-A871-1C1C2C8EDD13}" type="datetimeFigureOut">
              <a:rPr lang="zh-CN" altLang="en-US" smtClean="0"/>
              <a:t>2023/10/30</a:t>
            </a:fld>
            <a:endParaRPr lang="zh-CN" altLang="en-US"/>
          </a:p>
        </p:txBody>
      </p:sp>
      <p:sp>
        <p:nvSpPr>
          <p:cNvPr id="4" name="页脚占位符 3">
            <a:extLst>
              <a:ext uri="{FF2B5EF4-FFF2-40B4-BE49-F238E27FC236}">
                <a16:creationId xmlns:a16="http://schemas.microsoft.com/office/drawing/2014/main" id="{01C60395-AC6D-44D1-8A59-F55CD0E6940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8111F80-9EF6-4C7B-95E4-04D654678766}"/>
              </a:ext>
            </a:extLst>
          </p:cNvPr>
          <p:cNvSpPr>
            <a:spLocks noGrp="1"/>
          </p:cNvSpPr>
          <p:nvPr>
            <p:ph type="sldNum" sz="quarter" idx="12"/>
          </p:nvPr>
        </p:nvSpPr>
        <p:spPr/>
        <p:txBody>
          <a:bodyPr/>
          <a:lstStyle/>
          <a:p>
            <a:fld id="{CE341A7D-DA53-41FF-8597-35F714141792}" type="slidenum">
              <a:rPr lang="zh-CN" altLang="en-US" smtClean="0"/>
              <a:t>‹#›</a:t>
            </a:fld>
            <a:endParaRPr lang="zh-CN" altLang="en-US"/>
          </a:p>
        </p:txBody>
      </p:sp>
    </p:spTree>
    <p:extLst>
      <p:ext uri="{BB962C8B-B14F-4D97-AF65-F5344CB8AC3E}">
        <p14:creationId xmlns:p14="http://schemas.microsoft.com/office/powerpoint/2010/main" val="2708406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334FB9C-C055-425F-A438-CC8769533378}"/>
              </a:ext>
            </a:extLst>
          </p:cNvPr>
          <p:cNvSpPr>
            <a:spLocks noGrp="1"/>
          </p:cNvSpPr>
          <p:nvPr>
            <p:ph type="dt" sz="half" idx="10"/>
          </p:nvPr>
        </p:nvSpPr>
        <p:spPr/>
        <p:txBody>
          <a:bodyPr/>
          <a:lstStyle/>
          <a:p>
            <a:fld id="{72B7AB16-95C6-47A3-A871-1C1C2C8EDD13}" type="datetimeFigureOut">
              <a:rPr lang="zh-CN" altLang="en-US" smtClean="0"/>
              <a:t>2023/10/30</a:t>
            </a:fld>
            <a:endParaRPr lang="zh-CN" altLang="en-US"/>
          </a:p>
        </p:txBody>
      </p:sp>
      <p:sp>
        <p:nvSpPr>
          <p:cNvPr id="3" name="页脚占位符 2">
            <a:extLst>
              <a:ext uri="{FF2B5EF4-FFF2-40B4-BE49-F238E27FC236}">
                <a16:creationId xmlns:a16="http://schemas.microsoft.com/office/drawing/2014/main" id="{2F786CFC-B1F1-48ED-B899-712F538758C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736620E-4581-48F3-9C1A-91E955A4B5EF}"/>
              </a:ext>
            </a:extLst>
          </p:cNvPr>
          <p:cNvSpPr>
            <a:spLocks noGrp="1"/>
          </p:cNvSpPr>
          <p:nvPr>
            <p:ph type="sldNum" sz="quarter" idx="12"/>
          </p:nvPr>
        </p:nvSpPr>
        <p:spPr/>
        <p:txBody>
          <a:bodyPr/>
          <a:lstStyle/>
          <a:p>
            <a:fld id="{CE341A7D-DA53-41FF-8597-35F714141792}" type="slidenum">
              <a:rPr lang="zh-CN" altLang="en-US" smtClean="0"/>
              <a:t>‹#›</a:t>
            </a:fld>
            <a:endParaRPr lang="zh-CN" altLang="en-US"/>
          </a:p>
        </p:txBody>
      </p:sp>
    </p:spTree>
    <p:extLst>
      <p:ext uri="{BB962C8B-B14F-4D97-AF65-F5344CB8AC3E}">
        <p14:creationId xmlns:p14="http://schemas.microsoft.com/office/powerpoint/2010/main" val="219067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100C06-A5FF-43C3-9A56-316D88CFFB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A44C8B-27DC-40CA-B7EE-ABAB788D1B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4B99455-7C9C-4151-87AC-7C6A3B61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4720DAA-0BE8-4642-B9FA-FE5C312DB719}"/>
              </a:ext>
            </a:extLst>
          </p:cNvPr>
          <p:cNvSpPr>
            <a:spLocks noGrp="1"/>
          </p:cNvSpPr>
          <p:nvPr>
            <p:ph type="dt" sz="half" idx="10"/>
          </p:nvPr>
        </p:nvSpPr>
        <p:spPr/>
        <p:txBody>
          <a:bodyPr/>
          <a:lstStyle/>
          <a:p>
            <a:fld id="{72B7AB16-95C6-47A3-A871-1C1C2C8EDD13}" type="datetimeFigureOut">
              <a:rPr lang="zh-CN" altLang="en-US" smtClean="0"/>
              <a:t>2023/10/30</a:t>
            </a:fld>
            <a:endParaRPr lang="zh-CN" altLang="en-US"/>
          </a:p>
        </p:txBody>
      </p:sp>
      <p:sp>
        <p:nvSpPr>
          <p:cNvPr id="6" name="页脚占位符 5">
            <a:extLst>
              <a:ext uri="{FF2B5EF4-FFF2-40B4-BE49-F238E27FC236}">
                <a16:creationId xmlns:a16="http://schemas.microsoft.com/office/drawing/2014/main" id="{B165A161-C230-4954-8F40-0891DB3E64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777B57-EA3C-4264-85B9-B362DC0B9627}"/>
              </a:ext>
            </a:extLst>
          </p:cNvPr>
          <p:cNvSpPr>
            <a:spLocks noGrp="1"/>
          </p:cNvSpPr>
          <p:nvPr>
            <p:ph type="sldNum" sz="quarter" idx="12"/>
          </p:nvPr>
        </p:nvSpPr>
        <p:spPr/>
        <p:txBody>
          <a:bodyPr/>
          <a:lstStyle/>
          <a:p>
            <a:fld id="{CE341A7D-DA53-41FF-8597-35F714141792}" type="slidenum">
              <a:rPr lang="zh-CN" altLang="en-US" smtClean="0"/>
              <a:t>‹#›</a:t>
            </a:fld>
            <a:endParaRPr lang="zh-CN" altLang="en-US"/>
          </a:p>
        </p:txBody>
      </p:sp>
    </p:spTree>
    <p:extLst>
      <p:ext uri="{BB962C8B-B14F-4D97-AF65-F5344CB8AC3E}">
        <p14:creationId xmlns:p14="http://schemas.microsoft.com/office/powerpoint/2010/main" val="380795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9A6C21-B432-42D1-B707-B3BE337C7E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57C48D9-561C-439B-AD10-49FC9C38C2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75EE7EE-D583-4165-A2B1-FD64D245E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078FB-51AF-4EEE-BFDC-527B120B43C7}"/>
              </a:ext>
            </a:extLst>
          </p:cNvPr>
          <p:cNvSpPr>
            <a:spLocks noGrp="1"/>
          </p:cNvSpPr>
          <p:nvPr>
            <p:ph type="dt" sz="half" idx="10"/>
          </p:nvPr>
        </p:nvSpPr>
        <p:spPr/>
        <p:txBody>
          <a:bodyPr/>
          <a:lstStyle/>
          <a:p>
            <a:fld id="{72B7AB16-95C6-47A3-A871-1C1C2C8EDD13}" type="datetimeFigureOut">
              <a:rPr lang="zh-CN" altLang="en-US" smtClean="0"/>
              <a:t>2023/10/30</a:t>
            </a:fld>
            <a:endParaRPr lang="zh-CN" altLang="en-US"/>
          </a:p>
        </p:txBody>
      </p:sp>
      <p:sp>
        <p:nvSpPr>
          <p:cNvPr id="6" name="页脚占位符 5">
            <a:extLst>
              <a:ext uri="{FF2B5EF4-FFF2-40B4-BE49-F238E27FC236}">
                <a16:creationId xmlns:a16="http://schemas.microsoft.com/office/drawing/2014/main" id="{8E71860D-A077-4F32-BC9E-E41494A2C8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016941-B561-48D1-979C-EE17ABE162DB}"/>
              </a:ext>
            </a:extLst>
          </p:cNvPr>
          <p:cNvSpPr>
            <a:spLocks noGrp="1"/>
          </p:cNvSpPr>
          <p:nvPr>
            <p:ph type="sldNum" sz="quarter" idx="12"/>
          </p:nvPr>
        </p:nvSpPr>
        <p:spPr/>
        <p:txBody>
          <a:bodyPr/>
          <a:lstStyle/>
          <a:p>
            <a:fld id="{CE341A7D-DA53-41FF-8597-35F714141792}" type="slidenum">
              <a:rPr lang="zh-CN" altLang="en-US" smtClean="0"/>
              <a:t>‹#›</a:t>
            </a:fld>
            <a:endParaRPr lang="zh-CN" altLang="en-US"/>
          </a:p>
        </p:txBody>
      </p:sp>
    </p:spTree>
    <p:extLst>
      <p:ext uri="{BB962C8B-B14F-4D97-AF65-F5344CB8AC3E}">
        <p14:creationId xmlns:p14="http://schemas.microsoft.com/office/powerpoint/2010/main" val="1933444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D574632-5FB1-46AD-B95B-12A7392A15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56CA233-1F45-4D4C-A5CC-3FB6523541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DC7516-66E9-46B8-A770-22C6A241CF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7AB16-95C6-47A3-A871-1C1C2C8EDD13}" type="datetimeFigureOut">
              <a:rPr lang="zh-CN" altLang="en-US" smtClean="0"/>
              <a:t>2023/10/30</a:t>
            </a:fld>
            <a:endParaRPr lang="zh-CN" altLang="en-US"/>
          </a:p>
        </p:txBody>
      </p:sp>
      <p:sp>
        <p:nvSpPr>
          <p:cNvPr id="5" name="页脚占位符 4">
            <a:extLst>
              <a:ext uri="{FF2B5EF4-FFF2-40B4-BE49-F238E27FC236}">
                <a16:creationId xmlns:a16="http://schemas.microsoft.com/office/drawing/2014/main" id="{389D9211-AA80-4D12-AE23-E1631697B6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94CAA09-CB5C-48C5-9F84-E23831BA28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41A7D-DA53-41FF-8597-35F714141792}" type="slidenum">
              <a:rPr lang="zh-CN" altLang="en-US" smtClean="0"/>
              <a:t>‹#›</a:t>
            </a:fld>
            <a:endParaRPr lang="zh-CN" altLang="en-US"/>
          </a:p>
        </p:txBody>
      </p:sp>
    </p:spTree>
    <p:extLst>
      <p:ext uri="{BB962C8B-B14F-4D97-AF65-F5344CB8AC3E}">
        <p14:creationId xmlns:p14="http://schemas.microsoft.com/office/powerpoint/2010/main" val="3015030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4384587-CDC0-425C-AAF9-E361D512C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18D998-940A-47A8-B76E-2DCB9F958B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B21E3F-41DB-45AC-97A7-B80CF0FAA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98AA2-DB9E-44AE-A1D2-6AC3F960E58F}" type="datetimeFigureOut">
              <a:rPr lang="zh-CN" altLang="en-US" smtClean="0">
                <a:solidFill>
                  <a:srgbClr val="438086"/>
                </a:solidFill>
              </a:rPr>
              <a:pPr/>
              <a:t>2023/10/30</a:t>
            </a:fld>
            <a:endParaRPr lang="zh-CN" altLang="en-US">
              <a:solidFill>
                <a:srgbClr val="438086"/>
              </a:solidFill>
            </a:endParaRPr>
          </a:p>
        </p:txBody>
      </p:sp>
      <p:sp>
        <p:nvSpPr>
          <p:cNvPr id="5" name="页脚占位符 4">
            <a:extLst>
              <a:ext uri="{FF2B5EF4-FFF2-40B4-BE49-F238E27FC236}">
                <a16:creationId xmlns:a16="http://schemas.microsoft.com/office/drawing/2014/main" id="{DF4E5D23-1A2C-47FB-9B5D-DBA430BE9B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C3773E43-00ED-4745-85A2-2E9FAD72D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141555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zhuanlan.zhihu.com/p/586827418"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hyperlink" Target="http://cdmd.cnki.com.cn/Article/CDMD-10358-2010133534.htm" TargetMode="Externa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hyperlink" Target="https://upload.wikimedia.org/wikipedia/commons/9/96/Featherbed_Alley_Printshop_Bermuda.jpg"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jpg"/><Relationship Id="rId5" Type="http://schemas.openxmlformats.org/officeDocument/2006/relationships/hyperlink" Target="http://www.chinanews.com/tp/hd2011/2017/05-02/737142.shtml"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File:Tycho_Cas_SN1572.jpg"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hyperlink" Target="https://en.wikipedia.org/wiki/File:Tycho_Brahe.JPG" TargetMode="Externa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File:Conrad_Gesner_-_Quadrupedibus.jpg"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hyperlink" Target="https://commons.wikimedia.org/wiki/File:Sea-devil.jpg" TargetMode="Externa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en.wikipedia.org/wiki/File:Belon_Oyseaux.jpg" TargetMode="External"/><Relationship Id="rId5" Type="http://schemas.openxmlformats.org/officeDocument/2006/relationships/image" Target="../media/image44.jpg"/><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Conrad_Gessner#/media/File:Conrad_Gesner_-_Conradi_Gesneri_Historia_plantarum_Walderbeere.jpg" TargetMode="External"/><Relationship Id="rId2" Type="http://schemas.openxmlformats.org/officeDocument/2006/relationships/image" Target="../media/image46.jpg"/><Relationship Id="rId1" Type="http://schemas.openxmlformats.org/officeDocument/2006/relationships/slideLayout" Target="../slideLayouts/slideLayout13.xml"/><Relationship Id="rId5" Type="http://schemas.openxmlformats.org/officeDocument/2006/relationships/image" Target="../media/image48.jp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en.wikipedia.org/wiki/File:Gutenberg_Bible,_Lenox_Copy,_New_York_Public_Library,_2009._Pic_01.jpg" TargetMode="Externa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hyperlink" Target="https://en.wikipedia.org/wiki/File:Gutenberg_bible_Old_Testament_Epistle_of_St_Jerome.j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medium.com/@lubar/cabinets-of-curiosity-a134f65c115a"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File:Riccioli1651MoonMap.jpg"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hyperlink" Target="http://en.wikipedia.org/wiki/File:AlmagestumNovumFrontispiece.jpg" TargetMode="Externa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www.maa.org/press/periodicals/convergence/how-tartaglia-solved-the-cubic-equation-tartaglias-poem" TargetMode="External"/><Relationship Id="rId2" Type="http://schemas.openxmlformats.org/officeDocument/2006/relationships/image" Target="../media/image54.jpe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8.jpeg"/><Relationship Id="rId2" Type="http://schemas.openxmlformats.org/officeDocument/2006/relationships/hyperlink" Target="https://en.wikipedia.org/wiki/File:Wickiana4.jpg" TargetMode="External"/><Relationship Id="rId1" Type="http://schemas.openxmlformats.org/officeDocument/2006/relationships/slideLayout" Target="../slideLayouts/slideLayout13.xml"/><Relationship Id="rId6" Type="http://schemas.openxmlformats.org/officeDocument/2006/relationships/hyperlink" Target="https://en.wikipedia.org/wiki/File:Malleus_maleficarum,_K%C3%B6ln_1520,_Titelseite.jpg" TargetMode="External"/><Relationship Id="rId5" Type="http://schemas.openxmlformats.org/officeDocument/2006/relationships/image" Target="../media/image57.jpeg"/><Relationship Id="rId4" Type="http://schemas.openxmlformats.org/officeDocument/2006/relationships/hyperlink" Target="https://en.wikipedia.org/wiki/File:Witches_Being_Hanged.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en.wikipedia.org/wiki/File:Holzspindelkelter_von_1702.jpg"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ommons.wikimedia.org/wiki/File:European_Output_of_Manuscripts_500%E2%80%931500.png" TargetMode="Externa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hyperlink" Target="https://upload.wikimedia.org/wikipedia/commons/c/c4/European_Output_of_Books_500%E2%80%931800.pn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1.xml"/><Relationship Id="rId7" Type="http://schemas.openxmlformats.org/officeDocument/2006/relationships/hyperlink" Target="https://en.wikipedia.org/wiki/File:Illuminated_letter_U_between_1210_and_1230_..JPG" TargetMode="External"/><Relationship Id="rId12"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11" Type="http://schemas.openxmlformats.org/officeDocument/2006/relationships/hyperlink" Target="https://upload.wikimedia.org/wikipedia/commons/e/e6/Sargis_Pitsak.jpg" TargetMode="External"/><Relationship Id="rId5" Type="http://schemas.openxmlformats.org/officeDocument/2006/relationships/diagramColors" Target="../diagrams/colors1.xml"/><Relationship Id="rId10" Type="http://schemas.openxmlformats.org/officeDocument/2006/relationships/image" Target="../media/image17.jpeg"/><Relationship Id="rId4" Type="http://schemas.openxmlformats.org/officeDocument/2006/relationships/diagramQuickStyle" Target="../diagrams/quickStyle1.xml"/><Relationship Id="rId9" Type="http://schemas.openxmlformats.org/officeDocument/2006/relationships/hyperlink" Target="http://en.wikipedia.org/wiki/File:Escribano.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upload.wikimedia.org/wikipedia/commons/e/ef/Theorice_Novae_Planetarum.jpg"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4" name="Rectangle 104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桌子上放着椅子&#10;&#10;低可信度描述已自动生成">
            <a:extLst>
              <a:ext uri="{FF2B5EF4-FFF2-40B4-BE49-F238E27FC236}">
                <a16:creationId xmlns:a16="http://schemas.microsoft.com/office/drawing/2014/main" id="{265429E7-5552-4E24-901C-9EBAF0CB0D2E}"/>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2155" b="12845"/>
          <a:stretch/>
        </p:blipFill>
        <p:spPr bwMode="auto">
          <a:xfrm>
            <a:off x="2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962DF377-7502-464D-8BF4-6E464B411027}"/>
              </a:ext>
            </a:extLst>
          </p:cNvPr>
          <p:cNvSpPr>
            <a:spLocks noGrp="1"/>
          </p:cNvSpPr>
          <p:nvPr>
            <p:ph type="ctrTitle"/>
          </p:nvPr>
        </p:nvSpPr>
        <p:spPr>
          <a:xfrm>
            <a:off x="1524000" y="1122362"/>
            <a:ext cx="9144000" cy="2900518"/>
          </a:xfrm>
        </p:spPr>
        <p:txBody>
          <a:bodyPr>
            <a:normAutofit/>
          </a:bodyPr>
          <a:lstStyle/>
          <a:p>
            <a:r>
              <a:rPr lang="zh-CN" altLang="en-US" dirty="0">
                <a:solidFill>
                  <a:srgbClr val="FFFFFF"/>
                </a:solidFill>
              </a:rPr>
              <a:t>科学通史</a:t>
            </a:r>
            <a:r>
              <a:rPr lang="en-US" altLang="zh-CN" dirty="0">
                <a:solidFill>
                  <a:srgbClr val="FFFFFF"/>
                </a:solidFill>
              </a:rPr>
              <a:t>6.</a:t>
            </a:r>
            <a:br>
              <a:rPr lang="en-US" altLang="zh-CN" dirty="0">
                <a:solidFill>
                  <a:srgbClr val="FFFFFF"/>
                </a:solidFill>
              </a:rPr>
            </a:br>
            <a:r>
              <a:rPr lang="zh-CN" altLang="en-US" dirty="0"/>
              <a:t>印刷术与科学革命</a:t>
            </a:r>
            <a:endParaRPr lang="zh-CN" altLang="en-US" dirty="0">
              <a:solidFill>
                <a:srgbClr val="FFFFFF"/>
              </a:solidFill>
            </a:endParaRPr>
          </a:p>
        </p:txBody>
      </p:sp>
      <p:sp>
        <p:nvSpPr>
          <p:cNvPr id="3" name="副标题 2">
            <a:extLst>
              <a:ext uri="{FF2B5EF4-FFF2-40B4-BE49-F238E27FC236}">
                <a16:creationId xmlns:a16="http://schemas.microsoft.com/office/drawing/2014/main" id="{287EF427-FB65-4973-A0CD-1A5F66DAE74B}"/>
              </a:ext>
            </a:extLst>
          </p:cNvPr>
          <p:cNvSpPr>
            <a:spLocks noGrp="1"/>
          </p:cNvSpPr>
          <p:nvPr>
            <p:ph type="subTitle" idx="1"/>
          </p:nvPr>
        </p:nvSpPr>
        <p:spPr>
          <a:xfrm>
            <a:off x="1524000" y="4159404"/>
            <a:ext cx="9144000" cy="1098395"/>
          </a:xfrm>
        </p:spPr>
        <p:txBody>
          <a:bodyPr>
            <a:normAutofit fontScale="92500" lnSpcReduction="20000"/>
          </a:bodyPr>
          <a:lstStyle/>
          <a:p>
            <a:r>
              <a:rPr lang="zh-CN" altLang="en-US" dirty="0">
                <a:solidFill>
                  <a:srgbClr val="FFFFFF"/>
                </a:solidFill>
              </a:rPr>
              <a:t>胡翌霖</a:t>
            </a:r>
          </a:p>
          <a:p>
            <a:r>
              <a:rPr lang="zh-CN" altLang="en-US" dirty="0">
                <a:solidFill>
                  <a:srgbClr val="FFFFFF"/>
                </a:solidFill>
              </a:rPr>
              <a:t>清华大学科学史系</a:t>
            </a:r>
          </a:p>
          <a:p>
            <a:r>
              <a:rPr lang="en-US" altLang="zh-CN" dirty="0">
                <a:solidFill>
                  <a:srgbClr val="FFFFFF"/>
                </a:solidFill>
              </a:rPr>
              <a:t>https://yilinhut.net</a:t>
            </a:r>
          </a:p>
        </p:txBody>
      </p:sp>
    </p:spTree>
    <p:extLst>
      <p:ext uri="{BB962C8B-B14F-4D97-AF65-F5344CB8AC3E}">
        <p14:creationId xmlns:p14="http://schemas.microsoft.com/office/powerpoint/2010/main" val="41501205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22AC022C-C5D9-45FD-B2E0-6BFCAD819884}"/>
              </a:ext>
            </a:extLst>
          </p:cNvPr>
          <p:cNvSpPr>
            <a:spLocks noGrp="1"/>
          </p:cNvSpPr>
          <p:nvPr>
            <p:ph type="title"/>
          </p:nvPr>
        </p:nvSpPr>
        <p:spPr>
          <a:xfrm>
            <a:off x="838200" y="365125"/>
            <a:ext cx="10515599" cy="1325563"/>
          </a:xfrm>
        </p:spPr>
        <p:txBody>
          <a:bodyPr>
            <a:normAutofit/>
          </a:bodyPr>
          <a:lstStyle/>
          <a:p>
            <a:r>
              <a:rPr lang="zh-CN" altLang="en-US"/>
              <a:t>以“注疏”为主的古代学术传统</a:t>
            </a:r>
          </a:p>
        </p:txBody>
      </p:sp>
      <p:sp>
        <p:nvSpPr>
          <p:cNvPr id="3" name="内容占位符 2">
            <a:extLst>
              <a:ext uri="{FF2B5EF4-FFF2-40B4-BE49-F238E27FC236}">
                <a16:creationId xmlns:a16="http://schemas.microsoft.com/office/drawing/2014/main" id="{9B38C0BC-3707-41D8-AA8A-3DE0120CE583}"/>
              </a:ext>
            </a:extLst>
          </p:cNvPr>
          <p:cNvSpPr>
            <a:spLocks noGrp="1"/>
          </p:cNvSpPr>
          <p:nvPr>
            <p:ph idx="1"/>
          </p:nvPr>
        </p:nvSpPr>
        <p:spPr>
          <a:xfrm>
            <a:off x="838200" y="1825625"/>
            <a:ext cx="5393361" cy="4351338"/>
          </a:xfrm>
        </p:spPr>
        <p:txBody>
          <a:bodyPr>
            <a:normAutofit/>
          </a:bodyPr>
          <a:lstStyle/>
          <a:p>
            <a:r>
              <a:rPr lang="zh-CN" altLang="en-US" sz="2200"/>
              <a:t>想法：传抄过程中出现讹误</a:t>
            </a:r>
            <a:endParaRPr lang="en-US" altLang="zh-CN" sz="2200"/>
          </a:p>
          <a:p>
            <a:r>
              <a:rPr lang="zh-CN" altLang="en-US" sz="2200"/>
              <a:t>做法：改正它或寻求更可靠的传承来接近原意</a:t>
            </a:r>
            <a:endParaRPr lang="en-US" altLang="zh-CN" sz="2200"/>
          </a:p>
          <a:p>
            <a:endParaRPr lang="en-US" altLang="zh-CN" sz="2200"/>
          </a:p>
          <a:p>
            <a:r>
              <a:rPr lang="zh-CN" altLang="en-US" sz="2200"/>
              <a:t>如果我想亲自撰写我认为更正确的版本，要怎样才能让它广泛流传？</a:t>
            </a:r>
            <a:endParaRPr lang="en-US" altLang="zh-CN" sz="2200"/>
          </a:p>
          <a:p>
            <a:r>
              <a:rPr lang="en-US" altLang="zh-CN" sz="2200"/>
              <a:t>——</a:t>
            </a:r>
            <a:r>
              <a:rPr lang="zh-CN" altLang="en-US" sz="2200"/>
              <a:t>托名古人写作，或者以注疏形式流传</a:t>
            </a:r>
            <a:endParaRPr lang="en-US" altLang="zh-CN" sz="2200"/>
          </a:p>
          <a:p>
            <a:endParaRPr lang="en-US" altLang="zh-CN" sz="2200"/>
          </a:p>
          <a:p>
            <a:r>
              <a:rPr lang="zh-CN" altLang="en-US" sz="2200"/>
              <a:t>经典的地位：共识性、权威性</a:t>
            </a:r>
            <a:endParaRPr lang="en-US" altLang="zh-CN" sz="2200"/>
          </a:p>
          <a:p>
            <a:r>
              <a:rPr lang="zh-CN" altLang="en-US" sz="2200"/>
              <a:t>学统的意义：保证传承有序</a:t>
            </a:r>
            <a:endParaRPr lang="en-US" altLang="zh-CN" sz="2200"/>
          </a:p>
          <a:p>
            <a:endParaRPr lang="zh-CN" altLang="en-US" sz="2200"/>
          </a:p>
        </p:txBody>
      </p:sp>
      <p:pic>
        <p:nvPicPr>
          <p:cNvPr id="5" name="图片 4" descr="图片包含 游戏机&#10;&#10;描述已自动生成">
            <a:extLst>
              <a:ext uri="{FF2B5EF4-FFF2-40B4-BE49-F238E27FC236}">
                <a16:creationId xmlns:a16="http://schemas.microsoft.com/office/drawing/2014/main" id="{6691B5EA-2B56-4ED1-A11B-808FBBDC610D}"/>
              </a:ext>
            </a:extLst>
          </p:cNvPr>
          <p:cNvPicPr>
            <a:picLocks noChangeAspect="1"/>
          </p:cNvPicPr>
          <p:nvPr/>
        </p:nvPicPr>
        <p:blipFill rotWithShape="1">
          <a:blip r:embed="rId3">
            <a:extLst>
              <a:ext uri="{28A0092B-C50C-407E-A947-70E740481C1C}">
                <a14:useLocalDpi xmlns:a14="http://schemas.microsoft.com/office/drawing/2010/main" val="0"/>
              </a:ext>
            </a:extLst>
          </a:blip>
          <a:srcRect t="624" r="2" b="4307"/>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9" name="Arc 1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1" name="Oval 20">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043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6F98874D-F3E5-4948-9D1F-AB2E0A959570}"/>
              </a:ext>
            </a:extLst>
          </p:cNvPr>
          <p:cNvSpPr>
            <a:spLocks noGrp="1"/>
          </p:cNvSpPr>
          <p:nvPr>
            <p:ph type="title"/>
          </p:nvPr>
        </p:nvSpPr>
        <p:spPr>
          <a:xfrm>
            <a:off x="838201" y="365125"/>
            <a:ext cx="3816095" cy="1938076"/>
          </a:xfrm>
        </p:spPr>
        <p:txBody>
          <a:bodyPr>
            <a:normAutofit/>
          </a:bodyPr>
          <a:lstStyle/>
          <a:p>
            <a:r>
              <a:rPr lang="en-US" altLang="zh-CN"/>
              <a:t>《</a:t>
            </a:r>
            <a:r>
              <a:rPr lang="zh-CN" altLang="en-US"/>
              <a:t>老子</a:t>
            </a:r>
            <a:r>
              <a:rPr lang="en-US" altLang="zh-CN"/>
              <a:t>》</a:t>
            </a:r>
            <a:r>
              <a:rPr lang="zh-CN" altLang="en-US"/>
              <a:t>版本</a:t>
            </a:r>
          </a:p>
        </p:txBody>
      </p:sp>
      <p:sp>
        <p:nvSpPr>
          <p:cNvPr id="3" name="内容占位符 2">
            <a:extLst>
              <a:ext uri="{FF2B5EF4-FFF2-40B4-BE49-F238E27FC236}">
                <a16:creationId xmlns:a16="http://schemas.microsoft.com/office/drawing/2014/main" id="{0AEE21F7-FDED-4B3D-8963-0A4F1E929C2F}"/>
              </a:ext>
            </a:extLst>
          </p:cNvPr>
          <p:cNvSpPr>
            <a:spLocks noGrp="1"/>
          </p:cNvSpPr>
          <p:nvPr>
            <p:ph idx="1"/>
          </p:nvPr>
        </p:nvSpPr>
        <p:spPr>
          <a:xfrm>
            <a:off x="838201" y="2228851"/>
            <a:ext cx="3816096" cy="3933824"/>
          </a:xfrm>
        </p:spPr>
        <p:txBody>
          <a:bodyPr>
            <a:normAutofit/>
          </a:bodyPr>
          <a:lstStyle/>
          <a:p>
            <a:r>
              <a:rPr lang="zh-CN" altLang="en-US" sz="1900" dirty="0"/>
              <a:t>传世版本：</a:t>
            </a:r>
            <a:endParaRPr lang="en-US" altLang="zh-CN" sz="1900" dirty="0"/>
          </a:p>
          <a:p>
            <a:pPr lvl="1"/>
            <a:r>
              <a:rPr lang="zh-CN" altLang="en-US" sz="1900" dirty="0"/>
              <a:t>王弼注本</a:t>
            </a:r>
            <a:endParaRPr lang="en-US" altLang="zh-CN" sz="1900" dirty="0"/>
          </a:p>
          <a:p>
            <a:pPr lvl="1"/>
            <a:r>
              <a:rPr lang="zh-CN" altLang="en-US" sz="1900" dirty="0"/>
              <a:t>河上公注本</a:t>
            </a:r>
            <a:endParaRPr lang="en-US" altLang="zh-CN" sz="1900" dirty="0"/>
          </a:p>
          <a:p>
            <a:pPr lvl="1"/>
            <a:r>
              <a:rPr lang="zh-CN" altLang="en-US" sz="1900" dirty="0"/>
              <a:t>严遵</a:t>
            </a:r>
            <a:r>
              <a:rPr lang="en-US" altLang="zh-CN" sz="1900" dirty="0"/>
              <a:t>《</a:t>
            </a:r>
            <a:r>
              <a:rPr lang="zh-CN" altLang="en-US" sz="1900" dirty="0"/>
              <a:t>老子指归</a:t>
            </a:r>
            <a:r>
              <a:rPr lang="en-US" altLang="zh-CN" sz="1900" dirty="0"/>
              <a:t>》</a:t>
            </a:r>
          </a:p>
          <a:p>
            <a:pPr lvl="1"/>
            <a:r>
              <a:rPr lang="zh-CN" altLang="en-US" sz="1900" dirty="0"/>
              <a:t>傅奕本</a:t>
            </a:r>
            <a:endParaRPr lang="en-US" altLang="zh-CN" sz="1900" dirty="0"/>
          </a:p>
          <a:p>
            <a:pPr lvl="1"/>
            <a:r>
              <a:rPr lang="zh-CN" altLang="en-US" sz="1900" dirty="0"/>
              <a:t>唐代景龙碑本</a:t>
            </a:r>
            <a:endParaRPr lang="en-US" altLang="zh-CN" sz="1900" dirty="0"/>
          </a:p>
          <a:p>
            <a:r>
              <a:rPr lang="zh-CN" altLang="en-US" sz="1900" dirty="0"/>
              <a:t>出土版本</a:t>
            </a:r>
            <a:endParaRPr lang="en-US" altLang="zh-CN" sz="1900" dirty="0"/>
          </a:p>
          <a:p>
            <a:pPr lvl="1"/>
            <a:r>
              <a:rPr lang="zh-CN" altLang="en-US" sz="1900" dirty="0"/>
              <a:t>马王堆帛书甲本、乙本</a:t>
            </a:r>
            <a:endParaRPr lang="en-US" altLang="zh-CN" sz="1900" dirty="0"/>
          </a:p>
          <a:p>
            <a:pPr lvl="1"/>
            <a:r>
              <a:rPr lang="zh-CN" altLang="en-US" sz="1900" dirty="0"/>
              <a:t>郭店楚简本</a:t>
            </a:r>
            <a:endParaRPr lang="en-US" altLang="zh-CN" sz="1900" dirty="0"/>
          </a:p>
          <a:p>
            <a:pPr lvl="1"/>
            <a:r>
              <a:rPr lang="zh-CN" altLang="en-US" sz="1900" dirty="0"/>
              <a:t>西汉竹书本（北大竹简本）</a:t>
            </a:r>
            <a:endParaRPr lang="en-US" altLang="zh-CN" sz="1900" dirty="0"/>
          </a:p>
        </p:txBody>
      </p:sp>
      <p:pic>
        <p:nvPicPr>
          <p:cNvPr id="5" name="图片 4">
            <a:extLst>
              <a:ext uri="{FF2B5EF4-FFF2-40B4-BE49-F238E27FC236}">
                <a16:creationId xmlns:a16="http://schemas.microsoft.com/office/drawing/2014/main" id="{653EBB75-5CF8-4DBB-AAB1-F4A0875C5BF1}"/>
              </a:ext>
            </a:extLst>
          </p:cNvPr>
          <p:cNvPicPr>
            <a:picLocks noChangeAspect="1"/>
          </p:cNvPicPr>
          <p:nvPr/>
        </p:nvPicPr>
        <p:blipFill rotWithShape="1">
          <a:blip r:embed="rId2"/>
          <a:srcRect t="27318" b="33142"/>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6" name="图片 5" descr="图示&#10;&#10;描述已自动生成">
            <a:extLst>
              <a:ext uri="{FF2B5EF4-FFF2-40B4-BE49-F238E27FC236}">
                <a16:creationId xmlns:a16="http://schemas.microsoft.com/office/drawing/2014/main" id="{C3012194-51F7-41C0-B9A9-E97272F3E400}"/>
              </a:ext>
            </a:extLst>
          </p:cNvPr>
          <p:cNvPicPr>
            <a:picLocks noChangeAspect="1"/>
          </p:cNvPicPr>
          <p:nvPr/>
        </p:nvPicPr>
        <p:blipFill rotWithShape="1">
          <a:blip r:embed="rId3">
            <a:extLst>
              <a:ext uri="{28A0092B-C50C-407E-A947-70E740481C1C}">
                <a14:useLocalDpi xmlns:a14="http://schemas.microsoft.com/office/drawing/2010/main" val="0"/>
              </a:ext>
            </a:extLst>
          </a:blip>
          <a:srcRect t="38686" r="1" b="38317"/>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801976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内容占位符 4">
            <a:hlinkClick r:id="rId2"/>
            <a:extLst>
              <a:ext uri="{FF2B5EF4-FFF2-40B4-BE49-F238E27FC236}">
                <a16:creationId xmlns:a16="http://schemas.microsoft.com/office/drawing/2014/main" id="{43C86E9D-9639-21B4-4344-0B477960BF45}"/>
              </a:ext>
            </a:extLst>
          </p:cNvPr>
          <p:cNvPicPr>
            <a:picLocks noGrp="1" noChangeAspect="1"/>
          </p:cNvPicPr>
          <p:nvPr>
            <p:ph idx="1"/>
          </p:nvPr>
        </p:nvPicPr>
        <p:blipFill>
          <a:blip r:embed="rId3"/>
          <a:stretch>
            <a:fillRect/>
          </a:stretch>
        </p:blipFill>
        <p:spPr>
          <a:xfrm>
            <a:off x="515158" y="457200"/>
            <a:ext cx="11161683" cy="5943600"/>
          </a:xfrm>
          <a:prstGeom prst="rect">
            <a:avLst/>
          </a:prstGeom>
        </p:spPr>
      </p:pic>
    </p:spTree>
    <p:extLst>
      <p:ext uri="{BB962C8B-B14F-4D97-AF65-F5344CB8AC3E}">
        <p14:creationId xmlns:p14="http://schemas.microsoft.com/office/powerpoint/2010/main" val="1051612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4">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365760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6E891B84-AB13-4DF6-B232-A765CF83D993}"/>
              </a:ext>
            </a:extLst>
          </p:cNvPr>
          <p:cNvSpPr>
            <a:spLocks noGrp="1"/>
          </p:cNvSpPr>
          <p:nvPr>
            <p:ph type="title"/>
          </p:nvPr>
        </p:nvSpPr>
        <p:spPr>
          <a:xfrm>
            <a:off x="594360" y="637125"/>
            <a:ext cx="3163824" cy="5256371"/>
          </a:xfrm>
        </p:spPr>
        <p:txBody>
          <a:bodyPr>
            <a:normAutofit/>
          </a:bodyPr>
          <a:lstStyle/>
          <a:p>
            <a:r>
              <a:rPr lang="zh-CN" altLang="en-US">
                <a:solidFill>
                  <a:schemeClr val="bg1"/>
                </a:solidFill>
              </a:rPr>
              <a:t>抄写流水线也不能解决的问题</a:t>
            </a:r>
          </a:p>
        </p:txBody>
      </p:sp>
      <p:graphicFrame>
        <p:nvGraphicFramePr>
          <p:cNvPr id="5" name="内容占位符 2">
            <a:extLst>
              <a:ext uri="{FF2B5EF4-FFF2-40B4-BE49-F238E27FC236}">
                <a16:creationId xmlns:a16="http://schemas.microsoft.com/office/drawing/2014/main" id="{CABDD25D-6620-4E5E-B05F-6A91DD95A82B}"/>
              </a:ext>
            </a:extLst>
          </p:cNvPr>
          <p:cNvGraphicFramePr>
            <a:graphicFrameLocks noGrp="1"/>
          </p:cNvGraphicFramePr>
          <p:nvPr>
            <p:ph idx="1"/>
          </p:nvPr>
        </p:nvGraphicFramePr>
        <p:xfrm>
          <a:off x="4517136" y="303591"/>
          <a:ext cx="7242048"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1970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AF260A5C-0A6F-41BC-8DC5-B51631912A53}"/>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zh-CN" altLang="en-US" sz="4800" kern="1200" dirty="0">
                <a:solidFill>
                  <a:srgbClr val="FFFFFF"/>
                </a:solidFill>
                <a:latin typeface="+mj-lt"/>
                <a:ea typeface="+mj-ea"/>
                <a:cs typeface="+mj-cs"/>
              </a:rPr>
              <a:t>科学文献最为突出</a:t>
            </a:r>
          </a:p>
        </p:txBody>
      </p:sp>
      <p:sp>
        <p:nvSpPr>
          <p:cNvPr id="3" name="内容占位符 2">
            <a:extLst>
              <a:ext uri="{FF2B5EF4-FFF2-40B4-BE49-F238E27FC236}">
                <a16:creationId xmlns:a16="http://schemas.microsoft.com/office/drawing/2014/main" id="{CB88F352-14DE-41EC-A14D-B974ECF52804}"/>
              </a:ext>
            </a:extLst>
          </p:cNvPr>
          <p:cNvSpPr>
            <a:spLocks noGrp="1"/>
          </p:cNvSpPr>
          <p:nvPr>
            <p:ph idx="1"/>
          </p:nvPr>
        </p:nvSpPr>
        <p:spPr>
          <a:xfrm>
            <a:off x="5021821" y="5550568"/>
            <a:ext cx="6465286" cy="602551"/>
          </a:xfrm>
        </p:spPr>
        <p:txBody>
          <a:bodyPr vert="horz" lIns="91440" tIns="45720" rIns="91440" bIns="45720" rtlCol="0">
            <a:normAutofit fontScale="85000" lnSpcReduction="20000"/>
          </a:bodyPr>
          <a:lstStyle/>
          <a:p>
            <a:pPr marL="0" indent="0">
              <a:buNone/>
            </a:pPr>
            <a:r>
              <a:rPr lang="zh-CN" altLang="en-US" sz="2000" kern="1200" dirty="0">
                <a:solidFill>
                  <a:srgbClr val="BA9764"/>
                </a:solidFill>
                <a:latin typeface="+mn-lt"/>
                <a:ea typeface="+mn-ea"/>
                <a:cs typeface="+mn-cs"/>
              </a:rPr>
              <a:t>枯燥的内容、冗杂的数据、艰涩的概念、繁复的图示。</a:t>
            </a:r>
            <a:endParaRPr lang="en-US" altLang="zh-CN" sz="2000" kern="1200" dirty="0">
              <a:solidFill>
                <a:srgbClr val="BA9764"/>
              </a:solidFill>
              <a:latin typeface="+mn-lt"/>
              <a:ea typeface="+mn-ea"/>
              <a:cs typeface="+mn-cs"/>
            </a:endParaRPr>
          </a:p>
          <a:p>
            <a:pPr marL="0" indent="0">
              <a:buNone/>
            </a:pPr>
            <a:r>
              <a:rPr lang="zh-CN" altLang="en-US" sz="2000" kern="1200" dirty="0">
                <a:solidFill>
                  <a:srgbClr val="BA9764"/>
                </a:solidFill>
                <a:latin typeface="+mn-lt"/>
                <a:ea typeface="+mn-ea"/>
                <a:cs typeface="+mn-cs"/>
              </a:rPr>
              <a:t>差之毫厘谬以千里</a:t>
            </a:r>
          </a:p>
        </p:txBody>
      </p:sp>
      <p:cxnSp>
        <p:nvCxnSpPr>
          <p:cNvPr id="12" name="Straight Connector 11">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2" descr="File:Claudius Ptolemaeus, Almagestum, 1515.djvu">
            <a:extLst>
              <a:ext uri="{FF2B5EF4-FFF2-40B4-BE49-F238E27FC236}">
                <a16:creationId xmlns:a16="http://schemas.microsoft.com/office/drawing/2014/main" id="{99DEA154-C19E-4496-B7C2-9E0126A2A6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71" b="-2"/>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www4.ncsu.edu/~kimler/hi322/almagest.jpg">
            <a:extLst>
              <a:ext uri="{FF2B5EF4-FFF2-40B4-BE49-F238E27FC236}">
                <a16:creationId xmlns:a16="http://schemas.microsoft.com/office/drawing/2014/main" id="{44DE8F4A-9E6F-4FDD-9105-5EC1179F88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81" r="2" b="14321"/>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67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06B816FB-5B38-4132-9593-DA7B11B8A26B}"/>
              </a:ext>
            </a:extLst>
          </p:cNvPr>
          <p:cNvSpPr>
            <a:spLocks noGrp="1"/>
          </p:cNvSpPr>
          <p:nvPr>
            <p:ph type="title"/>
          </p:nvPr>
        </p:nvSpPr>
        <p:spPr>
          <a:xfrm>
            <a:off x="863029" y="1012004"/>
            <a:ext cx="3416158" cy="4795408"/>
          </a:xfrm>
        </p:spPr>
        <p:txBody>
          <a:bodyPr>
            <a:normAutofit/>
          </a:bodyPr>
          <a:lstStyle/>
          <a:p>
            <a:r>
              <a:rPr lang="zh-CN" altLang="en-US" dirty="0">
                <a:solidFill>
                  <a:srgbClr val="FFFFFF"/>
                </a:solidFill>
              </a:rPr>
              <a:t>印刷的特长</a:t>
            </a:r>
          </a:p>
        </p:txBody>
      </p:sp>
      <p:graphicFrame>
        <p:nvGraphicFramePr>
          <p:cNvPr id="13" name="内容占位符 2">
            <a:extLst>
              <a:ext uri="{FF2B5EF4-FFF2-40B4-BE49-F238E27FC236}">
                <a16:creationId xmlns:a16="http://schemas.microsoft.com/office/drawing/2014/main" id="{0BD659C7-9408-4415-885F-2173C2A3A1F5}"/>
              </a:ext>
            </a:extLst>
          </p:cNvPr>
          <p:cNvGraphicFramePr>
            <a:graphicFrameLocks noGrp="1"/>
          </p:cNvGraphicFramePr>
          <p:nvPr>
            <p:ph idx="1"/>
            <p:extLst>
              <p:ext uri="{D42A27DB-BD31-4B8C-83A1-F6EECF244321}">
                <p14:modId xmlns:p14="http://schemas.microsoft.com/office/powerpoint/2010/main" val="68238475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894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38200" y="365125"/>
            <a:ext cx="10515600" cy="1325563"/>
          </a:xfrm>
        </p:spPr>
        <p:txBody>
          <a:bodyPr>
            <a:normAutofit/>
          </a:bodyPr>
          <a:lstStyle/>
          <a:p>
            <a:pPr lvl="0"/>
            <a:r>
              <a:rPr lang="zh-CN" altLang="en-US" dirty="0">
                <a:solidFill>
                  <a:srgbClr val="FFFFFF"/>
                </a:solidFill>
              </a:rPr>
              <a:t>科学革命：万事俱备，只欠东风</a:t>
            </a:r>
          </a:p>
        </p:txBody>
      </p:sp>
      <p:graphicFrame>
        <p:nvGraphicFramePr>
          <p:cNvPr id="5" name="内容占位符 2">
            <a:extLst>
              <a:ext uri="{FF2B5EF4-FFF2-40B4-BE49-F238E27FC236}">
                <a16:creationId xmlns:a16="http://schemas.microsoft.com/office/drawing/2014/main" id="{BDE29415-7A80-4E27-8B8F-EB379EEBAE29}"/>
              </a:ext>
            </a:extLst>
          </p:cNvPr>
          <p:cNvGraphicFramePr>
            <a:graphicFrameLocks noGrp="1"/>
          </p:cNvGraphicFramePr>
          <p:nvPr>
            <p:ph idx="1"/>
            <p:extLst>
              <p:ext uri="{D42A27DB-BD31-4B8C-83A1-F6EECF244321}">
                <p14:modId xmlns:p14="http://schemas.microsoft.com/office/powerpoint/2010/main" val="41583875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834174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p:cNvSpPr>
            <a:spLocks noGrp="1"/>
          </p:cNvSpPr>
          <p:nvPr>
            <p:ph type="title"/>
          </p:nvPr>
        </p:nvSpPr>
        <p:spPr>
          <a:xfrm>
            <a:off x="1043631" y="873940"/>
            <a:ext cx="4928291" cy="1035781"/>
          </a:xfrm>
        </p:spPr>
        <p:txBody>
          <a:bodyPr anchor="ctr">
            <a:normAutofit/>
          </a:bodyPr>
          <a:lstStyle/>
          <a:p>
            <a:pPr lvl="0"/>
            <a:r>
              <a:rPr lang="zh-CN" altLang="en-US" sz="3600"/>
              <a:t>归纳法</a:t>
            </a:r>
          </a:p>
        </p:txBody>
      </p:sp>
      <p:sp>
        <p:nvSpPr>
          <p:cNvPr id="3" name="内容占位符 2"/>
          <p:cNvSpPr>
            <a:spLocks noGrp="1"/>
          </p:cNvSpPr>
          <p:nvPr>
            <p:ph idx="1"/>
          </p:nvPr>
        </p:nvSpPr>
        <p:spPr>
          <a:xfrm>
            <a:off x="1045029" y="2524721"/>
            <a:ext cx="4991629" cy="3677123"/>
          </a:xfrm>
        </p:spPr>
        <p:txBody>
          <a:bodyPr anchor="ctr">
            <a:normAutofit/>
          </a:bodyPr>
          <a:lstStyle/>
          <a:p>
            <a:r>
              <a:rPr lang="zh-CN" altLang="en-US" sz="1800" dirty="0"/>
              <a:t>弗朗西斯</a:t>
            </a:r>
            <a:r>
              <a:rPr lang="en-US" altLang="zh-CN" sz="1800" dirty="0"/>
              <a:t>·</a:t>
            </a:r>
            <a:r>
              <a:rPr lang="zh-CN" altLang="en-US" sz="1800" dirty="0"/>
              <a:t>培根（</a:t>
            </a:r>
            <a:r>
              <a:rPr lang="en-US" altLang="zh-CN" sz="1800" dirty="0"/>
              <a:t>1561-1626</a:t>
            </a:r>
            <a:r>
              <a:rPr lang="zh-CN" altLang="en-US" sz="1800" dirty="0"/>
              <a:t>）</a:t>
            </a:r>
            <a:endParaRPr lang="en-US" altLang="zh-CN" sz="1800" dirty="0"/>
          </a:p>
          <a:p>
            <a:endParaRPr lang="en-US" altLang="zh-CN" sz="1800" dirty="0"/>
          </a:p>
          <a:p>
            <a:r>
              <a:rPr lang="zh-CN" altLang="en-US" sz="1800" dirty="0"/>
              <a:t>新方法</a:t>
            </a:r>
            <a:r>
              <a:rPr lang="en-US" altLang="zh-CN" sz="1800" dirty="0"/>
              <a:t>——“</a:t>
            </a:r>
            <a:r>
              <a:rPr lang="zh-CN" altLang="en-US" sz="1800" dirty="0"/>
              <a:t>归纳法”。</a:t>
            </a:r>
            <a:endParaRPr lang="en-US" altLang="zh-CN" sz="1800" dirty="0"/>
          </a:p>
          <a:p>
            <a:pPr lvl="1"/>
            <a:r>
              <a:rPr lang="zh-CN" altLang="en-US" sz="1800" dirty="0"/>
              <a:t>对“文本记录”的新态度</a:t>
            </a:r>
            <a:endParaRPr lang="en-US" altLang="zh-CN" sz="1800" dirty="0"/>
          </a:p>
          <a:p>
            <a:pPr lvl="1"/>
            <a:r>
              <a:rPr lang="zh-CN" altLang="en-US" sz="1800" dirty="0"/>
              <a:t>在印刷术之后才得以可能</a:t>
            </a:r>
          </a:p>
          <a:p>
            <a:endParaRPr lang="zh-CN" altLang="en-US" sz="1800" dirty="0"/>
          </a:p>
        </p:txBody>
      </p:sp>
      <p:pic>
        <p:nvPicPr>
          <p:cNvPr id="4" name="图片 3" descr="G:\文章\快盘\科学文化史话\3.2.1Francis_Bacon,_Viscount_St_Alban_from_NPG_(2).jpg"/>
          <p:cNvPicPr/>
          <p:nvPr/>
        </p:nvPicPr>
        <p:blipFill rotWithShape="1">
          <a:blip r:embed="rId3" cstate="print"/>
          <a:srcRect r="-3" b="1676"/>
          <a:stretch/>
        </p:blipFill>
        <p:spPr bwMode="auto">
          <a:xfrm>
            <a:off x="6788383" y="613147"/>
            <a:ext cx="4565417" cy="5593443"/>
          </a:xfrm>
          <a:prstGeom prst="rect">
            <a:avLst/>
          </a:prstGeom>
          <a:noFill/>
        </p:spPr>
      </p:pic>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434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p:cNvSpPr>
            <a:spLocks noGrp="1"/>
          </p:cNvSpPr>
          <p:nvPr>
            <p:ph type="title"/>
          </p:nvPr>
        </p:nvSpPr>
        <p:spPr>
          <a:xfrm>
            <a:off x="686834" y="591344"/>
            <a:ext cx="3200400" cy="5585619"/>
          </a:xfrm>
        </p:spPr>
        <p:txBody>
          <a:bodyPr>
            <a:normAutofit/>
          </a:bodyPr>
          <a:lstStyle/>
          <a:p>
            <a:r>
              <a:rPr lang="zh-CN" altLang="en-US">
                <a:solidFill>
                  <a:srgbClr val="FFFFFF"/>
                </a:solidFill>
              </a:rPr>
              <a:t>培根的方法论：三个环节</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3" name="内容占位符 2"/>
          <p:cNvSpPr>
            <a:spLocks noGrp="1"/>
          </p:cNvSpPr>
          <p:nvPr>
            <p:ph idx="1"/>
          </p:nvPr>
        </p:nvSpPr>
        <p:spPr>
          <a:xfrm>
            <a:off x="4447308" y="591344"/>
            <a:ext cx="6906491" cy="5585619"/>
          </a:xfrm>
        </p:spPr>
        <p:txBody>
          <a:bodyPr anchor="ctr">
            <a:normAutofit/>
          </a:bodyPr>
          <a:lstStyle/>
          <a:p>
            <a:pPr marL="109855" indent="0">
              <a:buNone/>
            </a:pPr>
            <a:r>
              <a:rPr lang="zh-CN" altLang="en-US" dirty="0"/>
              <a:t>记录</a:t>
            </a:r>
            <a:r>
              <a:rPr lang="en-US" altLang="zh-CN" dirty="0"/>
              <a:t>——</a:t>
            </a:r>
            <a:r>
              <a:rPr lang="zh-CN" altLang="en-US" dirty="0"/>
              <a:t>编纂</a:t>
            </a:r>
            <a:r>
              <a:rPr lang="en-US" altLang="zh-CN" dirty="0"/>
              <a:t>——</a:t>
            </a:r>
            <a:r>
              <a:rPr lang="zh-CN" altLang="en-US" dirty="0"/>
              <a:t>归纳</a:t>
            </a:r>
            <a:endParaRPr lang="en-US" altLang="zh-CN" dirty="0"/>
          </a:p>
          <a:p>
            <a:pPr marL="109855" indent="0">
              <a:buNone/>
            </a:pPr>
            <a:endParaRPr lang="en-US" altLang="zh-CN" dirty="0"/>
          </a:p>
          <a:p>
            <a:pPr marL="109855" indent="0">
              <a:buNone/>
            </a:pPr>
            <a:r>
              <a:rPr lang="zh-CN" altLang="en-US" dirty="0"/>
              <a:t>培根：</a:t>
            </a:r>
            <a:endParaRPr lang="en-US" altLang="zh-CN" dirty="0"/>
          </a:p>
          <a:p>
            <a:pPr marL="109855" indent="0">
              <a:buNone/>
            </a:pPr>
            <a:r>
              <a:rPr lang="en-US" altLang="zh-CN" dirty="0"/>
              <a:t>	</a:t>
            </a:r>
            <a:r>
              <a:rPr lang="zh-CN" altLang="en-US" dirty="0"/>
              <a:t>“首先，我们必须备妥一部</a:t>
            </a:r>
            <a:r>
              <a:rPr lang="zh-CN" altLang="en-US" b="1" dirty="0"/>
              <a:t>自然和实验的历史</a:t>
            </a:r>
            <a:r>
              <a:rPr lang="en-US" altLang="zh-CN" dirty="0"/>
              <a:t>……</a:t>
            </a:r>
            <a:r>
              <a:rPr lang="zh-CN" altLang="en-US" dirty="0"/>
              <a:t>这是一切的基础；</a:t>
            </a:r>
            <a:r>
              <a:rPr lang="en-US" altLang="zh-CN" dirty="0"/>
              <a:t>……</a:t>
            </a:r>
            <a:r>
              <a:rPr lang="zh-CN" altLang="en-US" dirty="0"/>
              <a:t>第二步必须按某种方法和秩序把事例制成表式和排成行列，</a:t>
            </a:r>
            <a:r>
              <a:rPr lang="en-US" altLang="zh-CN" dirty="0"/>
              <a:t>……</a:t>
            </a:r>
            <a:r>
              <a:rPr lang="zh-CN" altLang="en-US" dirty="0"/>
              <a:t>第三步必须使用归纳法。”</a:t>
            </a:r>
            <a:endParaRPr lang="en-US" altLang="zh-CN" dirty="0"/>
          </a:p>
          <a:p>
            <a:endParaRPr lang="zh-CN" altLang="en-US" dirty="0"/>
          </a:p>
        </p:txBody>
      </p:sp>
    </p:spTree>
    <p:extLst>
      <p:ext uri="{BB962C8B-B14F-4D97-AF65-F5344CB8AC3E}">
        <p14:creationId xmlns:p14="http://schemas.microsoft.com/office/powerpoint/2010/main" val="802546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96000" y="507283"/>
            <a:ext cx="5257800" cy="1544062"/>
          </a:xfrm>
        </p:spPr>
        <p:txBody>
          <a:bodyPr>
            <a:normAutofit/>
          </a:bodyPr>
          <a:lstStyle/>
          <a:p>
            <a:r>
              <a:rPr lang="en-US" altLang="zh-CN"/>
              <a:t>《10×100</a:t>
            </a:r>
            <a:r>
              <a:rPr lang="zh-CN" altLang="en-US"/>
              <a:t>自然史</a:t>
            </a:r>
            <a:r>
              <a:rPr lang="zh-CN" altLang="zh-CN"/>
              <a:t>（</a:t>
            </a:r>
            <a:r>
              <a:rPr lang="en-US" altLang="zh-CN"/>
              <a:t>Natural History</a:t>
            </a:r>
            <a:r>
              <a:rPr lang="zh-CN" altLang="zh-CN"/>
              <a:t>） </a:t>
            </a:r>
            <a:r>
              <a:rPr lang="en-US" altLang="zh-CN"/>
              <a:t>》</a:t>
            </a:r>
            <a:endParaRPr lang="zh-CN" altLang="en-US" dirty="0"/>
          </a:p>
        </p:txBody>
      </p:sp>
      <p:pic>
        <p:nvPicPr>
          <p:cNvPr id="5" name="图片 4" descr="G:\文章\快盘\科学文化史话\3.2.3Sylva_Sylvarum_Frontispiece.jpg"/>
          <p:cNvPicPr/>
          <p:nvPr/>
        </p:nvPicPr>
        <p:blipFill>
          <a:blip r:embed="rId3" cstate="print"/>
          <a:stretch>
            <a:fillRect/>
          </a:stretch>
        </p:blipFill>
        <p:spPr bwMode="auto">
          <a:xfrm>
            <a:off x="686130" y="365125"/>
            <a:ext cx="1970534" cy="2887230"/>
          </a:xfrm>
          <a:prstGeom prst="rect">
            <a:avLst/>
          </a:prstGeom>
          <a:noFill/>
        </p:spPr>
      </p:pic>
      <p:pic>
        <p:nvPicPr>
          <p:cNvPr id="4" name="图片 3" descr="G:\文章\快盘\科学文化史话\3.2.2Novum_Organum.jpg"/>
          <p:cNvPicPr/>
          <p:nvPr/>
        </p:nvPicPr>
        <p:blipFill>
          <a:blip r:embed="rId4" cstate="print"/>
          <a:stretch>
            <a:fillRect/>
          </a:stretch>
        </p:blipFill>
        <p:spPr bwMode="auto">
          <a:xfrm>
            <a:off x="3383720" y="365125"/>
            <a:ext cx="1999407" cy="2887230"/>
          </a:xfrm>
          <a:prstGeom prst="rect">
            <a:avLst/>
          </a:prstGeom>
          <a:noFill/>
        </p:spPr>
      </p:pic>
      <p:pic>
        <p:nvPicPr>
          <p:cNvPr id="6" name="图片 5">
            <a:hlinkClick r:id="rId5"/>
            <a:extLst>
              <a:ext uri="{FF2B5EF4-FFF2-40B4-BE49-F238E27FC236}">
                <a16:creationId xmlns:a16="http://schemas.microsoft.com/office/drawing/2014/main" id="{F7088BE1-4882-485C-BDD6-586892C5DA76}"/>
              </a:ext>
            </a:extLst>
          </p:cNvPr>
          <p:cNvPicPr>
            <a:picLocks noChangeAspect="1"/>
          </p:cNvPicPr>
          <p:nvPr/>
        </p:nvPicPr>
        <p:blipFill>
          <a:blip r:embed="rId6"/>
          <a:stretch>
            <a:fillRect/>
          </a:stretch>
        </p:blipFill>
        <p:spPr>
          <a:xfrm>
            <a:off x="447163" y="3429000"/>
            <a:ext cx="5160495" cy="2747963"/>
          </a:xfrm>
          <a:prstGeom prst="rect">
            <a:avLst/>
          </a:prstGeom>
        </p:spPr>
      </p:pic>
      <p:sp>
        <p:nvSpPr>
          <p:cNvPr id="3" name="内容占位符 2"/>
          <p:cNvSpPr>
            <a:spLocks noGrp="1"/>
          </p:cNvSpPr>
          <p:nvPr>
            <p:ph idx="1"/>
          </p:nvPr>
        </p:nvSpPr>
        <p:spPr>
          <a:xfrm>
            <a:off x="6096000" y="2230733"/>
            <a:ext cx="5257800" cy="3946229"/>
          </a:xfrm>
        </p:spPr>
        <p:txBody>
          <a:bodyPr>
            <a:normAutofit/>
          </a:bodyPr>
          <a:lstStyle/>
          <a:p>
            <a:r>
              <a:rPr lang="en-US" altLang="zh-CN" sz="2400" dirty="0"/>
              <a:t>《</a:t>
            </a:r>
            <a:r>
              <a:rPr lang="zh-CN" altLang="en-US" sz="2400" dirty="0"/>
              <a:t>木林集</a:t>
            </a:r>
            <a:r>
              <a:rPr lang="en-US" altLang="zh-CN" sz="2400" dirty="0"/>
              <a:t>》</a:t>
            </a:r>
            <a:r>
              <a:rPr lang="zh-CN" altLang="en-US" sz="2400" dirty="0"/>
              <a:t>（</a:t>
            </a:r>
            <a:r>
              <a:rPr lang="en-US" altLang="zh-CN" sz="2400" dirty="0"/>
              <a:t>Sylva </a:t>
            </a:r>
            <a:r>
              <a:rPr lang="en-US" altLang="zh-CN" sz="2400" dirty="0" err="1"/>
              <a:t>Sylvarum</a:t>
            </a:r>
            <a:r>
              <a:rPr lang="zh-CN" altLang="en-US" sz="2400" dirty="0"/>
              <a:t>）</a:t>
            </a:r>
            <a:endParaRPr lang="en-US" altLang="zh-CN" sz="2400" dirty="0"/>
          </a:p>
          <a:p>
            <a:r>
              <a:rPr lang="zh-CN" altLang="en-US" sz="2400" dirty="0"/>
              <a:t>有意识的实验</a:t>
            </a:r>
            <a:endParaRPr lang="en-US" altLang="zh-CN" sz="2400" dirty="0"/>
          </a:p>
          <a:p>
            <a:r>
              <a:rPr lang="zh-CN" altLang="en-US" sz="2400" dirty="0"/>
              <a:t>有秩序的排列</a:t>
            </a:r>
            <a:endParaRPr lang="en-US" altLang="zh-CN" sz="2400" dirty="0"/>
          </a:p>
          <a:p>
            <a:r>
              <a:rPr lang="zh-CN" altLang="en-US" sz="2400" dirty="0"/>
              <a:t>基于事实归纳出原理</a:t>
            </a:r>
          </a:p>
        </p:txBody>
      </p:sp>
    </p:spTree>
    <p:extLst>
      <p:ext uri="{BB962C8B-B14F-4D97-AF65-F5344CB8AC3E}">
        <p14:creationId xmlns:p14="http://schemas.microsoft.com/office/powerpoint/2010/main" val="585021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p:cNvSpPr>
            <a:spLocks noGrp="1"/>
          </p:cNvSpPr>
          <p:nvPr>
            <p:ph type="title"/>
          </p:nvPr>
        </p:nvSpPr>
        <p:spPr>
          <a:xfrm>
            <a:off x="838201" y="345810"/>
            <a:ext cx="5120561" cy="1325563"/>
          </a:xfrm>
        </p:spPr>
        <p:txBody>
          <a:bodyPr>
            <a:normAutofit/>
          </a:bodyPr>
          <a:lstStyle/>
          <a:p>
            <a:r>
              <a:rPr lang="zh-CN" altLang="en-US" dirty="0"/>
              <a:t>谷登堡印刷机</a:t>
            </a:r>
          </a:p>
        </p:txBody>
      </p:sp>
      <p:sp>
        <p:nvSpPr>
          <p:cNvPr id="3" name="内容占位符 2"/>
          <p:cNvSpPr>
            <a:spLocks noGrp="1"/>
          </p:cNvSpPr>
          <p:nvPr>
            <p:ph idx="1"/>
          </p:nvPr>
        </p:nvSpPr>
        <p:spPr>
          <a:xfrm>
            <a:off x="838201" y="1825625"/>
            <a:ext cx="5092194" cy="4351338"/>
          </a:xfrm>
        </p:spPr>
        <p:txBody>
          <a:bodyPr>
            <a:normAutofit/>
          </a:bodyPr>
          <a:lstStyle/>
          <a:p>
            <a:r>
              <a:rPr lang="zh-CN" altLang="en-US" sz="2400" dirty="0"/>
              <a:t>造纸术传入和流行</a:t>
            </a:r>
            <a:endParaRPr lang="en-US" altLang="zh-CN" sz="2400" dirty="0"/>
          </a:p>
          <a:p>
            <a:pPr lvl="1"/>
            <a:r>
              <a:rPr lang="en-US" altLang="zh-CN" dirty="0"/>
              <a:t>1150</a:t>
            </a:r>
            <a:r>
              <a:rPr lang="zh-CN" altLang="en-US" dirty="0"/>
              <a:t>西班牙；</a:t>
            </a:r>
            <a:r>
              <a:rPr lang="en-US" altLang="zh-CN" dirty="0"/>
              <a:t> 1190</a:t>
            </a:r>
            <a:r>
              <a:rPr lang="zh-CN" altLang="en-US" dirty="0"/>
              <a:t>法国；</a:t>
            </a:r>
            <a:r>
              <a:rPr lang="en-US" altLang="zh-CN" dirty="0"/>
              <a:t> 1340</a:t>
            </a:r>
            <a:r>
              <a:rPr lang="zh-CN" altLang="en-US" dirty="0"/>
              <a:t>意大利北部（纸价为羊皮纸</a:t>
            </a:r>
            <a:r>
              <a:rPr lang="en-US" altLang="zh-CN" dirty="0"/>
              <a:t>1/6</a:t>
            </a:r>
            <a:r>
              <a:rPr lang="zh-CN" altLang="en-US" dirty="0"/>
              <a:t>） ；</a:t>
            </a:r>
            <a:r>
              <a:rPr lang="en-US" altLang="zh-CN" dirty="0"/>
              <a:t> 1320</a:t>
            </a:r>
            <a:r>
              <a:rPr lang="zh-CN" altLang="en-US" dirty="0"/>
              <a:t>德国美因茨（谷登堡所在）</a:t>
            </a:r>
            <a:endParaRPr lang="en-US" altLang="zh-CN" dirty="0"/>
          </a:p>
          <a:p>
            <a:r>
              <a:rPr lang="en-US" altLang="zh-CN" sz="2400" dirty="0"/>
              <a:t>1400</a:t>
            </a:r>
            <a:r>
              <a:rPr lang="zh-CN" altLang="en-US" sz="2400" dirty="0"/>
              <a:t>年左右：木版画印在纸上</a:t>
            </a:r>
            <a:endParaRPr lang="en-US" altLang="zh-CN" sz="2400" dirty="0"/>
          </a:p>
          <a:p>
            <a:r>
              <a:rPr lang="en-US" altLang="zh-CN" sz="2400" dirty="0"/>
              <a:t>1440</a:t>
            </a:r>
            <a:r>
              <a:rPr lang="zh-CN" altLang="en-US" sz="2400" dirty="0"/>
              <a:t>年代，谷登堡完成活字印刷工艺</a:t>
            </a:r>
            <a:endParaRPr lang="en-US" altLang="zh-CN" sz="2400" dirty="0"/>
          </a:p>
          <a:p>
            <a:r>
              <a:rPr lang="en-US" altLang="zh-CN" sz="2400" dirty="0"/>
              <a:t>1450</a:t>
            </a:r>
            <a:r>
              <a:rPr lang="zh-CN" altLang="en-US" sz="2400" dirty="0"/>
              <a:t>年代，谷登堡开办印刷厂</a:t>
            </a:r>
            <a:endParaRPr lang="en-US" altLang="zh-CN" sz="2400" dirty="0"/>
          </a:p>
          <a:p>
            <a:r>
              <a:rPr lang="en-US" altLang="zh-CN" sz="2400" dirty="0"/>
              <a:t>1455</a:t>
            </a:r>
            <a:r>
              <a:rPr lang="zh-CN" altLang="en-US" sz="2400" dirty="0"/>
              <a:t>年出版</a:t>
            </a:r>
            <a:r>
              <a:rPr lang="en-US" altLang="zh-CN" sz="2400" dirty="0"/>
              <a:t>《</a:t>
            </a:r>
            <a:r>
              <a:rPr lang="zh-CN" altLang="en-US" sz="2400" dirty="0"/>
              <a:t>圣经</a:t>
            </a:r>
            <a:r>
              <a:rPr lang="en-US" altLang="zh-CN" sz="2400" dirty="0"/>
              <a:t>》</a:t>
            </a:r>
          </a:p>
          <a:p>
            <a:endParaRPr lang="en-US" altLang="zh-CN" sz="1700" dirty="0"/>
          </a:p>
        </p:txBody>
      </p:sp>
      <p:sp>
        <p:nvSpPr>
          <p:cNvPr id="2053" name="Oval 7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50" name="Picture 2" descr="File:Featherbed Alley Printshop Bermuda.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56" r="19146" b="-3"/>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75" name="Arc 7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5" name="图片 4" descr="图片包含 游戏机, 桌子, 切&#10;&#10;描述已自动生成">
            <a:hlinkClick r:id="rId5"/>
            <a:extLst>
              <a:ext uri="{FF2B5EF4-FFF2-40B4-BE49-F238E27FC236}">
                <a16:creationId xmlns:a16="http://schemas.microsoft.com/office/drawing/2014/main" id="{F92861B3-FFD8-44D3-AAA1-7A69BF49B35D}"/>
              </a:ext>
            </a:extLst>
          </p:cNvPr>
          <p:cNvPicPr>
            <a:picLocks noChangeAspect="1"/>
          </p:cNvPicPr>
          <p:nvPr/>
        </p:nvPicPr>
        <p:blipFill rotWithShape="1">
          <a:blip r:embed="rId6">
            <a:extLst>
              <a:ext uri="{28A0092B-C50C-407E-A947-70E740481C1C}">
                <a14:useLocalDpi xmlns:a14="http://schemas.microsoft.com/office/drawing/2010/main" val="0"/>
              </a:ext>
            </a:extLst>
          </a:blip>
          <a:srcRect l="1214" r="15422"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40091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1156851" y="637762"/>
            <a:ext cx="9888496" cy="900131"/>
          </a:xfrm>
        </p:spPr>
        <p:txBody>
          <a:bodyPr anchor="t">
            <a:normAutofit/>
          </a:bodyPr>
          <a:lstStyle/>
          <a:p>
            <a:r>
              <a:rPr lang="zh-CN" altLang="en-US" sz="4000">
                <a:solidFill>
                  <a:schemeClr val="bg1"/>
                </a:solidFill>
              </a:rPr>
              <a:t>古人为什么不重视“经验记录”</a:t>
            </a:r>
          </a:p>
        </p:txBody>
      </p:sp>
      <p:sp>
        <p:nvSpPr>
          <p:cNvPr id="20" name="Rectangle 1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p:cNvSpPr>
            <a:spLocks noGrp="1"/>
          </p:cNvSpPr>
          <p:nvPr>
            <p:ph idx="1"/>
          </p:nvPr>
        </p:nvSpPr>
        <p:spPr>
          <a:xfrm>
            <a:off x="1155548" y="2217343"/>
            <a:ext cx="9880893" cy="3959619"/>
          </a:xfrm>
        </p:spPr>
        <p:txBody>
          <a:bodyPr>
            <a:normAutofit/>
          </a:bodyPr>
          <a:lstStyle/>
          <a:p>
            <a:r>
              <a:rPr lang="zh-CN" altLang="en-US" sz="2400"/>
              <a:t>培根：“古人们在开始思考之初，也曾备有大堆丰富的事例和特殊的东西</a:t>
            </a:r>
            <a:r>
              <a:rPr lang="en-US" altLang="zh-CN" sz="2400"/>
              <a:t>……</a:t>
            </a:r>
            <a:r>
              <a:rPr lang="zh-CN" altLang="en-US" sz="2400"/>
              <a:t>却仅在几个地方插入少数的举例以当证明和解说之用，至于要把全部札记、注解、细目和资料长编一齐刊出，古人们认为那是肤浅而且亦不方便。这种做法正和建筑工人的办法一样：房屋造成之后，台架和梯子就撤去不见了。”</a:t>
            </a:r>
            <a:endParaRPr lang="en-US" altLang="zh-CN" sz="2400"/>
          </a:p>
          <a:p>
            <a:r>
              <a:rPr lang="en-US" altLang="zh-CN" sz="2400"/>
              <a:t>——</a:t>
            </a:r>
            <a:r>
              <a:rPr lang="zh-CN" altLang="en-US" sz="2400"/>
              <a:t>谁来抄写繁琐的资料？</a:t>
            </a:r>
            <a:endParaRPr lang="en-US" altLang="zh-CN" sz="2400"/>
          </a:p>
          <a:p>
            <a:pPr lvl="1"/>
            <a:r>
              <a:rPr lang="zh-CN" altLang="en-US" dirty="0"/>
              <a:t>比如</a:t>
            </a:r>
            <a:r>
              <a:rPr lang="en-US" altLang="zh-CN" dirty="0"/>
              <a:t>《</a:t>
            </a:r>
            <a:r>
              <a:rPr lang="zh-CN" altLang="en-US" dirty="0"/>
              <a:t>作为变革动因的印刷机</a:t>
            </a:r>
            <a:r>
              <a:rPr lang="en-US" altLang="zh-CN" dirty="0"/>
              <a:t>》</a:t>
            </a:r>
            <a:r>
              <a:rPr lang="zh-CN" altLang="en-US" dirty="0"/>
              <a:t>总共</a:t>
            </a:r>
            <a:r>
              <a:rPr lang="en-US" altLang="zh-CN" dirty="0"/>
              <a:t>700</a:t>
            </a:r>
            <a:r>
              <a:rPr lang="zh-CN" altLang="en-US" dirty="0"/>
              <a:t>多页，其中</a:t>
            </a:r>
            <a:r>
              <a:rPr lang="en-US" altLang="zh-CN" dirty="0"/>
              <a:t>300</a:t>
            </a:r>
            <a:r>
              <a:rPr lang="zh-CN" altLang="en-US" dirty="0"/>
              <a:t>来页是注释、参考书目和索引。</a:t>
            </a:r>
          </a:p>
        </p:txBody>
      </p:sp>
    </p:spTree>
    <p:extLst>
      <p:ext uri="{BB962C8B-B14F-4D97-AF65-F5344CB8AC3E}">
        <p14:creationId xmlns:p14="http://schemas.microsoft.com/office/powerpoint/2010/main" val="3465108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1156851" y="637762"/>
            <a:ext cx="9888496" cy="900131"/>
          </a:xfrm>
        </p:spPr>
        <p:txBody>
          <a:bodyPr anchor="t">
            <a:normAutofit/>
          </a:bodyPr>
          <a:lstStyle/>
          <a:p>
            <a:r>
              <a:rPr lang="zh-CN" altLang="en-US" sz="4000">
                <a:solidFill>
                  <a:schemeClr val="bg1"/>
                </a:solidFill>
              </a:rPr>
              <a:t>记忆需要装备</a:t>
            </a:r>
          </a:p>
        </p:txBody>
      </p:sp>
      <p:sp>
        <p:nvSpPr>
          <p:cNvPr id="20" name="Rectangle 1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p:cNvSpPr>
            <a:spLocks noGrp="1"/>
          </p:cNvSpPr>
          <p:nvPr>
            <p:ph idx="1"/>
          </p:nvPr>
        </p:nvSpPr>
        <p:spPr>
          <a:xfrm>
            <a:off x="1155548" y="2217343"/>
            <a:ext cx="9880893" cy="3959619"/>
          </a:xfrm>
        </p:spPr>
        <p:txBody>
          <a:bodyPr>
            <a:normAutofit/>
          </a:bodyPr>
          <a:lstStyle/>
          <a:p>
            <a:pPr marL="109855" indent="0">
              <a:buNone/>
            </a:pPr>
            <a:r>
              <a:rPr lang="zh-CN" altLang="en-US" sz="2400" dirty="0"/>
              <a:t>培根：</a:t>
            </a:r>
            <a:endParaRPr lang="en-US" altLang="zh-CN" sz="2400" dirty="0"/>
          </a:p>
          <a:p>
            <a:pPr marL="109855" indent="0">
              <a:buNone/>
            </a:pPr>
            <a:r>
              <a:rPr lang="en-US" altLang="zh-CN" sz="2400" dirty="0"/>
              <a:t>	</a:t>
            </a:r>
            <a:r>
              <a:rPr lang="zh-CN" altLang="en-US" sz="2400" dirty="0"/>
              <a:t>“即使</a:t>
            </a:r>
            <a:r>
              <a:rPr lang="en-US" altLang="zh-CN" sz="2400" dirty="0"/>
              <a:t>……</a:t>
            </a:r>
            <a:r>
              <a:rPr lang="zh-CN" altLang="en-US" sz="2400" dirty="0"/>
              <a:t>经验上的一堆材料已经准备在手，理解力若是一无装备而仅靠记忆去对付它们，那还是不能胜任的，正如一个人不能希望用记忆的力量来保持并掌握对天文历书的计算一样。</a:t>
            </a:r>
            <a:r>
              <a:rPr lang="en-US" altLang="zh-CN" sz="2400" dirty="0"/>
              <a:t>……</a:t>
            </a:r>
            <a:r>
              <a:rPr lang="zh-CN" altLang="en-US" sz="2400" dirty="0"/>
              <a:t>而我们知道，发明的历程若非由文字记载保其持续推进，总是不能圆满的。”</a:t>
            </a:r>
          </a:p>
        </p:txBody>
      </p:sp>
    </p:spTree>
    <p:extLst>
      <p:ext uri="{BB962C8B-B14F-4D97-AF65-F5344CB8AC3E}">
        <p14:creationId xmlns:p14="http://schemas.microsoft.com/office/powerpoint/2010/main" val="1941173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1156851" y="637762"/>
            <a:ext cx="9888496" cy="900131"/>
          </a:xfrm>
        </p:spPr>
        <p:txBody>
          <a:bodyPr anchor="t">
            <a:normAutofit/>
          </a:bodyPr>
          <a:lstStyle/>
          <a:p>
            <a:r>
              <a:rPr lang="zh-CN" altLang="en-US" sz="4000">
                <a:solidFill>
                  <a:schemeClr val="bg1"/>
                </a:solidFill>
              </a:rPr>
              <a:t>归纳</a:t>
            </a:r>
            <a:r>
              <a:rPr lang="en-US" altLang="zh-CN" sz="4000">
                <a:solidFill>
                  <a:schemeClr val="bg1"/>
                </a:solidFill>
              </a:rPr>
              <a:t>—</a:t>
            </a:r>
            <a:r>
              <a:rPr lang="zh-CN" altLang="en-US" sz="4000">
                <a:solidFill>
                  <a:schemeClr val="bg1"/>
                </a:solidFill>
              </a:rPr>
              <a:t>实验方法的“条件”</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p:cNvSpPr>
            <a:spLocks noGrp="1"/>
          </p:cNvSpPr>
          <p:nvPr>
            <p:ph idx="1"/>
          </p:nvPr>
        </p:nvSpPr>
        <p:spPr>
          <a:xfrm>
            <a:off x="1155548" y="2217343"/>
            <a:ext cx="9880893" cy="3959619"/>
          </a:xfrm>
        </p:spPr>
        <p:txBody>
          <a:bodyPr>
            <a:normAutofit/>
          </a:bodyPr>
          <a:lstStyle/>
          <a:p>
            <a:r>
              <a:rPr lang="zh-CN" altLang="en-US" sz="2400"/>
              <a:t>经验记录在求知活动中的地位提升</a:t>
            </a:r>
            <a:endParaRPr lang="en-US" altLang="zh-CN" sz="2400"/>
          </a:p>
          <a:p>
            <a:r>
              <a:rPr lang="zh-CN" altLang="en-US" sz="2400"/>
              <a:t>经验记录可依靠、可重复、可比较</a:t>
            </a:r>
            <a:endParaRPr lang="en-US" altLang="zh-CN" sz="2400"/>
          </a:p>
          <a:p>
            <a:r>
              <a:rPr lang="zh-CN" altLang="en-US" sz="2400"/>
              <a:t>重过程、重数据（有别于只看重定性结果）</a:t>
            </a:r>
            <a:endParaRPr lang="en-US" altLang="zh-CN" sz="2400"/>
          </a:p>
          <a:p>
            <a:endParaRPr lang="en-US" altLang="zh-CN" sz="2400"/>
          </a:p>
          <a:p>
            <a:r>
              <a:rPr lang="zh-CN" altLang="en-US" sz="2400"/>
              <a:t>只有印刷术才促成这种往往由冗长的记述、易错的数据和乏味的图表构成的经验记录或实验报告有可能进入</a:t>
            </a:r>
            <a:r>
              <a:rPr lang="zh-CN" altLang="en-US" sz="2400" b="1"/>
              <a:t>学术圈</a:t>
            </a:r>
            <a:r>
              <a:rPr lang="zh-CN" altLang="en-US" sz="2400"/>
              <a:t>，从而可能被人重复和修订。</a:t>
            </a:r>
            <a:endParaRPr lang="en-US" altLang="zh-CN" sz="2400"/>
          </a:p>
          <a:p>
            <a:endParaRPr lang="en-US" altLang="zh-CN" sz="2400"/>
          </a:p>
          <a:p>
            <a:endParaRPr lang="zh-CN" altLang="en-US" sz="2400"/>
          </a:p>
        </p:txBody>
      </p:sp>
    </p:spTree>
    <p:extLst>
      <p:ext uri="{BB962C8B-B14F-4D97-AF65-F5344CB8AC3E}">
        <p14:creationId xmlns:p14="http://schemas.microsoft.com/office/powerpoint/2010/main" val="2062411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38200" y="365125"/>
            <a:ext cx="10515600" cy="1325563"/>
          </a:xfrm>
        </p:spPr>
        <p:txBody>
          <a:bodyPr>
            <a:normAutofit/>
          </a:bodyPr>
          <a:lstStyle/>
          <a:p>
            <a:r>
              <a:rPr lang="zh-CN" altLang="en-US">
                <a:solidFill>
                  <a:srgbClr val="FFFFFF"/>
                </a:solidFill>
              </a:rPr>
              <a:t>学术圈的形成</a:t>
            </a:r>
          </a:p>
        </p:txBody>
      </p:sp>
      <p:graphicFrame>
        <p:nvGraphicFramePr>
          <p:cNvPr id="11" name="内容占位符 2">
            <a:extLst>
              <a:ext uri="{FF2B5EF4-FFF2-40B4-BE49-F238E27FC236}">
                <a16:creationId xmlns:a16="http://schemas.microsoft.com/office/drawing/2014/main" id="{BF1CA8CF-27A2-4741-9A12-0FB2E1B1530F}"/>
              </a:ext>
            </a:extLst>
          </p:cNvPr>
          <p:cNvGraphicFramePr>
            <a:graphicFrameLocks noGrp="1"/>
          </p:cNvGraphicFramePr>
          <p:nvPr>
            <p:ph idx="1"/>
            <p:extLst>
              <p:ext uri="{D42A27DB-BD31-4B8C-83A1-F6EECF244321}">
                <p14:modId xmlns:p14="http://schemas.microsoft.com/office/powerpoint/2010/main" val="3639041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536993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F86FE06C-852D-457F-A923-F5EF45ABCB6F}"/>
              </a:ext>
            </a:extLst>
          </p:cNvPr>
          <p:cNvSpPr>
            <a:spLocks noGrp="1"/>
          </p:cNvSpPr>
          <p:nvPr>
            <p:ph type="title"/>
          </p:nvPr>
        </p:nvSpPr>
        <p:spPr>
          <a:xfrm>
            <a:off x="1156851" y="637762"/>
            <a:ext cx="9888496" cy="900131"/>
          </a:xfrm>
        </p:spPr>
        <p:txBody>
          <a:bodyPr anchor="t">
            <a:normAutofit/>
          </a:bodyPr>
          <a:lstStyle/>
          <a:p>
            <a:r>
              <a:rPr lang="zh-CN" altLang="en-US" sz="4000">
                <a:solidFill>
                  <a:schemeClr val="bg1"/>
                </a:solidFill>
              </a:rPr>
              <a:t>站在巨人的肩膀上</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7FFE5E35-4291-45DC-B958-CB1B5C1202F2}"/>
              </a:ext>
            </a:extLst>
          </p:cNvPr>
          <p:cNvSpPr>
            <a:spLocks noGrp="1"/>
          </p:cNvSpPr>
          <p:nvPr>
            <p:ph idx="1"/>
          </p:nvPr>
        </p:nvSpPr>
        <p:spPr>
          <a:xfrm>
            <a:off x="1155548" y="2217343"/>
            <a:ext cx="9880893" cy="3959619"/>
          </a:xfrm>
        </p:spPr>
        <p:txBody>
          <a:bodyPr>
            <a:normAutofit/>
          </a:bodyPr>
          <a:lstStyle/>
          <a:p>
            <a:r>
              <a:rPr lang="zh-CN" altLang="en-US" sz="2400"/>
              <a:t>“不是中世纪的数学家忽略了阿基米德定律，而是近代史学家忽略了中世纪的数学家。”</a:t>
            </a:r>
            <a:endParaRPr lang="en-US" altLang="zh-CN" sz="2400"/>
          </a:p>
          <a:p>
            <a:r>
              <a:rPr lang="zh-CN" altLang="en-US" sz="2400"/>
              <a:t>韦达、伽利略、开普勒等现代学者对阿基米德、希罗、丢番图、阿波罗尼奥斯等希腊化学术的重新发现和整理阐发，推进了科学革命。但这类“发掘”并非现代学者的专利，只是中世纪学者的类似工作往往后继无人，被很快埋没。</a:t>
            </a:r>
            <a:endParaRPr lang="en-US" altLang="zh-CN" sz="2400"/>
          </a:p>
          <a:p>
            <a:endParaRPr lang="zh-CN" altLang="en-US" sz="2400"/>
          </a:p>
        </p:txBody>
      </p:sp>
    </p:spTree>
    <p:extLst>
      <p:ext uri="{BB962C8B-B14F-4D97-AF65-F5344CB8AC3E}">
        <p14:creationId xmlns:p14="http://schemas.microsoft.com/office/powerpoint/2010/main" val="2085450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13" name="Rectangle 157">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4" name="Rectangle 159">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594360" y="687479"/>
            <a:ext cx="3444240" cy="1574874"/>
          </a:xfrm>
        </p:spPr>
        <p:txBody>
          <a:bodyPr anchor="b">
            <a:normAutofit/>
          </a:bodyPr>
          <a:lstStyle/>
          <a:p>
            <a:r>
              <a:rPr lang="zh-CN" altLang="en-US" sz="3400"/>
              <a:t>印刷术的即时传播</a:t>
            </a:r>
          </a:p>
        </p:txBody>
      </p:sp>
      <p:grpSp>
        <p:nvGrpSpPr>
          <p:cNvPr id="3115" name="Group 161">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163"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6"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7"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内容占位符 2"/>
          <p:cNvSpPr>
            <a:spLocks noGrp="1"/>
          </p:cNvSpPr>
          <p:nvPr>
            <p:ph idx="1"/>
          </p:nvPr>
        </p:nvSpPr>
        <p:spPr>
          <a:xfrm>
            <a:off x="594360" y="3155626"/>
            <a:ext cx="3444240" cy="2935176"/>
          </a:xfrm>
        </p:spPr>
        <p:txBody>
          <a:bodyPr anchor="ctr">
            <a:normAutofit/>
          </a:bodyPr>
          <a:lstStyle/>
          <a:p>
            <a:r>
              <a:rPr lang="zh-CN" altLang="en-US" sz="1800"/>
              <a:t>第谷：有一所图书馆，有印刷团队支持，甚至办了一座造纸厂。</a:t>
            </a:r>
            <a:endParaRPr lang="en-US" altLang="zh-CN" sz="1800"/>
          </a:p>
          <a:p>
            <a:endParaRPr lang="en-US" altLang="zh-CN" sz="1800"/>
          </a:p>
          <a:p>
            <a:r>
              <a:rPr lang="zh-CN" altLang="en-US" sz="1800"/>
              <a:t>新星的发现</a:t>
            </a:r>
          </a:p>
        </p:txBody>
      </p:sp>
      <p:pic>
        <p:nvPicPr>
          <p:cNvPr id="4" name="图片 3" descr="File:Tycho Cas SN1572.jpg">
            <a:hlinkClick r:id="rId3"/>
          </p:cNvPr>
          <p:cNvPicPr/>
          <p:nvPr/>
        </p:nvPicPr>
        <p:blipFill rotWithShape="1">
          <a:blip r:embed="rId4"/>
          <a:srcRect l="3141" t="-2" r="6914" b="3"/>
          <a:stretch/>
        </p:blipFill>
        <p:spPr bwMode="auto">
          <a:xfrm>
            <a:off x="4200525" y="531074"/>
            <a:ext cx="4000500" cy="5577118"/>
          </a:xfrm>
          <a:prstGeom prst="rect">
            <a:avLst/>
          </a:prstGeom>
          <a:noFill/>
        </p:spPr>
      </p:pic>
      <p:pic>
        <p:nvPicPr>
          <p:cNvPr id="3075" name="Picture 3" descr="Tycho Brahe.JPG">
            <a:hlinkClick r:id="rId5"/>
            <a:extLst>
              <a:ext uri="{FF2B5EF4-FFF2-40B4-BE49-F238E27FC236}">
                <a16:creationId xmlns:a16="http://schemas.microsoft.com/office/drawing/2014/main" id="{F4C93A44-4C25-48B4-9DD0-DFF6406967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956" b="-2"/>
          <a:stretch/>
        </p:blipFill>
        <p:spPr bwMode="auto">
          <a:xfrm>
            <a:off x="8321044" y="531074"/>
            <a:ext cx="3566160" cy="5577118"/>
          </a:xfrm>
          <a:prstGeom prst="rect">
            <a:avLst/>
          </a:prstGeom>
          <a:noFill/>
          <a:extLst>
            <a:ext uri="{909E8E84-426E-40DD-AFC4-6F175D3DCCD1}">
              <a14:hiddenFill xmlns:a14="http://schemas.microsoft.com/office/drawing/2010/main">
                <a:solidFill>
                  <a:srgbClr val="FFFFFF"/>
                </a:solidFill>
              </a14:hiddenFill>
            </a:ext>
          </a:extLst>
        </p:spPr>
      </p:pic>
      <p:sp>
        <p:nvSpPr>
          <p:cNvPr id="3118" name="Rectangle 183">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592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6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p:cNvSpPr>
            <a:spLocks noGrp="1"/>
          </p:cNvSpPr>
          <p:nvPr>
            <p:ph type="title"/>
          </p:nvPr>
        </p:nvSpPr>
        <p:spPr>
          <a:xfrm>
            <a:off x="524256" y="491260"/>
            <a:ext cx="6594189" cy="1625210"/>
          </a:xfrm>
        </p:spPr>
        <p:txBody>
          <a:bodyPr>
            <a:normAutofit/>
          </a:bodyPr>
          <a:lstStyle/>
          <a:p>
            <a:pPr lvl="0"/>
            <a:r>
              <a:rPr lang="zh-CN" altLang="en-US">
                <a:solidFill>
                  <a:srgbClr val="FFFFFF"/>
                </a:solidFill>
              </a:rPr>
              <a:t>公共课题的发展：从重建文本秩序开始</a:t>
            </a:r>
          </a:p>
        </p:txBody>
      </p:sp>
      <p:pic>
        <p:nvPicPr>
          <p:cNvPr id="5" name="图片 4" descr="File:Conrad Gesner - Quadrupedibus.jpg">
            <a:hlinkClick r:id="rId3"/>
          </p:cNvPr>
          <p:cNvPicPr/>
          <p:nvPr/>
        </p:nvPicPr>
        <p:blipFill rotWithShape="1">
          <a:blip r:embed="rId4"/>
          <a:srcRect r="-1" b="14668"/>
          <a:stretch/>
        </p:blipFill>
        <p:spPr bwMode="auto">
          <a:xfrm>
            <a:off x="327546" y="2454903"/>
            <a:ext cx="3442801" cy="4080254"/>
          </a:xfrm>
          <a:prstGeom prst="rect">
            <a:avLst/>
          </a:prstGeom>
          <a:noFill/>
        </p:spPr>
      </p:pic>
      <p:pic>
        <p:nvPicPr>
          <p:cNvPr id="7" name="图片 6" descr="File:Sea-devil.jpg">
            <a:hlinkClick r:id="rId5"/>
          </p:cNvPr>
          <p:cNvPicPr/>
          <p:nvPr/>
        </p:nvPicPr>
        <p:blipFill rotWithShape="1">
          <a:blip r:embed="rId6" cstate="print">
            <a:extLst>
              <a:ext uri="{28A0092B-C50C-407E-A947-70E740481C1C}">
                <a14:useLocalDpi xmlns:a14="http://schemas.microsoft.com/office/drawing/2010/main" val="0"/>
              </a:ext>
            </a:extLst>
          </a:blip>
          <a:srcRect l="13255" r="39492" b="-2"/>
          <a:stretch/>
        </p:blipFill>
        <p:spPr bwMode="auto">
          <a:xfrm>
            <a:off x="3942260" y="2454901"/>
            <a:ext cx="3442803" cy="4080255"/>
          </a:xfrm>
          <a:prstGeom prst="rect">
            <a:avLst/>
          </a:prstGeom>
          <a:noFill/>
        </p:spPr>
      </p:pic>
      <p:sp>
        <p:nvSpPr>
          <p:cNvPr id="23"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p:cNvSpPr>
            <a:spLocks noGrp="1"/>
          </p:cNvSpPr>
          <p:nvPr>
            <p:ph idx="1"/>
          </p:nvPr>
        </p:nvSpPr>
        <p:spPr>
          <a:xfrm>
            <a:off x="7957973" y="763523"/>
            <a:ext cx="3511296" cy="5330952"/>
          </a:xfrm>
        </p:spPr>
        <p:txBody>
          <a:bodyPr anchor="ctr">
            <a:normAutofit/>
          </a:bodyPr>
          <a:lstStyle/>
          <a:p>
            <a:r>
              <a:rPr lang="zh-CN" altLang="en-US" sz="2400">
                <a:solidFill>
                  <a:srgbClr val="FFFFFF"/>
                </a:solidFill>
              </a:rPr>
              <a:t>康拉德</a:t>
            </a:r>
            <a:r>
              <a:rPr lang="en-US" altLang="zh-CN" sz="2400">
                <a:solidFill>
                  <a:srgbClr val="FFFFFF"/>
                </a:solidFill>
              </a:rPr>
              <a:t>·</a:t>
            </a:r>
            <a:r>
              <a:rPr lang="zh-CN" altLang="en-US" sz="2400">
                <a:solidFill>
                  <a:srgbClr val="FFFFFF"/>
                </a:solidFill>
              </a:rPr>
              <a:t>格斯纳（</a:t>
            </a:r>
            <a:r>
              <a:rPr lang="en-US" altLang="zh-CN" sz="2400">
                <a:solidFill>
                  <a:srgbClr val="FFFFFF"/>
                </a:solidFill>
              </a:rPr>
              <a:t>1516-1565</a:t>
            </a:r>
            <a:r>
              <a:rPr lang="zh-CN" altLang="en-US" sz="2400">
                <a:solidFill>
                  <a:srgbClr val="FFFFFF"/>
                </a:solidFill>
              </a:rPr>
              <a:t>）</a:t>
            </a:r>
            <a:endParaRPr lang="en-US" altLang="zh-CN" sz="2400">
              <a:solidFill>
                <a:srgbClr val="FFFFFF"/>
              </a:solidFill>
            </a:endParaRPr>
          </a:p>
          <a:p>
            <a:r>
              <a:rPr lang="en-US" altLang="zh-CN" sz="2400">
                <a:solidFill>
                  <a:srgbClr val="FFFFFF"/>
                </a:solidFill>
              </a:rPr>
              <a:t>《</a:t>
            </a:r>
            <a:r>
              <a:rPr lang="zh-CN" altLang="en-US" sz="2400">
                <a:solidFill>
                  <a:srgbClr val="FFFFFF"/>
                </a:solidFill>
              </a:rPr>
              <a:t>世界总书目：拉丁文、希腊文、希伯来文</a:t>
            </a:r>
            <a:r>
              <a:rPr lang="en-US" altLang="zh-CN" sz="2400">
                <a:solidFill>
                  <a:srgbClr val="FFFFFF"/>
                </a:solidFill>
              </a:rPr>
              <a:t>》</a:t>
            </a:r>
            <a:r>
              <a:rPr lang="zh-CN" altLang="en-US" sz="2400">
                <a:solidFill>
                  <a:srgbClr val="FFFFFF"/>
                </a:solidFill>
              </a:rPr>
              <a:t>（</a:t>
            </a:r>
            <a:r>
              <a:rPr lang="en-US" altLang="zh-CN" sz="2400">
                <a:solidFill>
                  <a:srgbClr val="FFFFFF"/>
                </a:solidFill>
              </a:rPr>
              <a:t>1545</a:t>
            </a:r>
            <a:r>
              <a:rPr lang="zh-CN" altLang="en-US" sz="2400">
                <a:solidFill>
                  <a:srgbClr val="FFFFFF"/>
                </a:solidFill>
              </a:rPr>
              <a:t>）</a:t>
            </a:r>
            <a:endParaRPr lang="en-US" altLang="zh-CN" sz="2400">
              <a:solidFill>
                <a:srgbClr val="FFFFFF"/>
              </a:solidFill>
            </a:endParaRPr>
          </a:p>
          <a:p>
            <a:r>
              <a:rPr lang="en-US" altLang="zh-CN" sz="2400">
                <a:solidFill>
                  <a:srgbClr val="FFFFFF"/>
                </a:solidFill>
              </a:rPr>
              <a:t>《</a:t>
            </a:r>
            <a:r>
              <a:rPr lang="zh-CN" altLang="en-US" sz="2400">
                <a:solidFill>
                  <a:srgbClr val="FFFFFF"/>
                </a:solidFill>
              </a:rPr>
              <a:t>动物志</a:t>
            </a:r>
            <a:r>
              <a:rPr lang="en-US" altLang="zh-CN" sz="2400">
                <a:solidFill>
                  <a:srgbClr val="FFFFFF"/>
                </a:solidFill>
              </a:rPr>
              <a:t>》</a:t>
            </a:r>
            <a:r>
              <a:rPr lang="zh-CN" altLang="en-US" sz="2400">
                <a:solidFill>
                  <a:srgbClr val="FFFFFF"/>
                </a:solidFill>
              </a:rPr>
              <a:t>、</a:t>
            </a:r>
            <a:r>
              <a:rPr lang="en-US" altLang="zh-CN" sz="2400">
                <a:solidFill>
                  <a:srgbClr val="FFFFFF"/>
                </a:solidFill>
              </a:rPr>
              <a:t>《</a:t>
            </a:r>
            <a:r>
              <a:rPr lang="zh-CN" altLang="en-US" sz="2400">
                <a:solidFill>
                  <a:srgbClr val="FFFFFF"/>
                </a:solidFill>
              </a:rPr>
              <a:t>植物志</a:t>
            </a:r>
            <a:r>
              <a:rPr lang="en-US" altLang="zh-CN" sz="2400">
                <a:solidFill>
                  <a:srgbClr val="FFFFFF"/>
                </a:solidFill>
              </a:rPr>
              <a:t>》</a:t>
            </a:r>
            <a:endParaRPr lang="zh-CN" altLang="en-US" sz="2400">
              <a:solidFill>
                <a:srgbClr val="FFFFFF"/>
              </a:solidFill>
            </a:endParaRPr>
          </a:p>
        </p:txBody>
      </p:sp>
    </p:spTree>
    <p:extLst>
      <p:ext uri="{BB962C8B-B14F-4D97-AF65-F5344CB8AC3E}">
        <p14:creationId xmlns:p14="http://schemas.microsoft.com/office/powerpoint/2010/main" val="3710147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6" name="Rectangle 7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5BB9CB2B-D8C4-4E8C-9129-20D0222BDC77}"/>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zh-CN" altLang="en-US" sz="3700" kern="1200" dirty="0">
                <a:solidFill>
                  <a:srgbClr val="FFFFFF"/>
                </a:solidFill>
                <a:latin typeface="+mj-lt"/>
                <a:ea typeface="+mj-ea"/>
                <a:cs typeface="+mj-cs"/>
              </a:rPr>
              <a:t>自然史：新奇知识成为公共话题</a:t>
            </a:r>
          </a:p>
        </p:txBody>
      </p:sp>
      <p:sp>
        <p:nvSpPr>
          <p:cNvPr id="3" name="内容占位符 2">
            <a:extLst>
              <a:ext uri="{FF2B5EF4-FFF2-40B4-BE49-F238E27FC236}">
                <a16:creationId xmlns:a16="http://schemas.microsoft.com/office/drawing/2014/main" id="{C06795C4-4583-481F-969F-9DBE47E4BDE7}"/>
              </a:ext>
            </a:extLst>
          </p:cNvPr>
          <p:cNvSpPr>
            <a:spLocks noGrp="1"/>
          </p:cNvSpPr>
          <p:nvPr>
            <p:ph idx="1"/>
          </p:nvPr>
        </p:nvSpPr>
        <p:spPr>
          <a:xfrm>
            <a:off x="4603468" y="5839017"/>
            <a:ext cx="6829520" cy="403749"/>
          </a:xfrm>
        </p:spPr>
        <p:txBody>
          <a:bodyPr vert="horz" lIns="91440" tIns="45720" rIns="91440" bIns="45720" rtlCol="0">
            <a:normAutofit/>
          </a:bodyPr>
          <a:lstStyle/>
          <a:p>
            <a:pPr marL="0" indent="0">
              <a:buNone/>
            </a:pPr>
            <a:r>
              <a:rPr lang="zh-CN" altLang="en-US" sz="1800" kern="1200">
                <a:solidFill>
                  <a:srgbClr val="E7E6E6"/>
                </a:solidFill>
                <a:latin typeface="+mn-lt"/>
                <a:ea typeface="+mn-ea"/>
                <a:cs typeface="+mn-cs"/>
              </a:rPr>
              <a:t>阿尔德罗万迪</a:t>
            </a:r>
            <a:r>
              <a:rPr lang="en-US" altLang="zh-CN" sz="1800" kern="1200">
                <a:solidFill>
                  <a:srgbClr val="E7E6E6"/>
                </a:solidFill>
                <a:latin typeface="+mn-lt"/>
                <a:ea typeface="+mn-ea"/>
                <a:cs typeface="+mn-cs"/>
              </a:rPr>
              <a:t>1522-1605</a:t>
            </a:r>
          </a:p>
        </p:txBody>
      </p:sp>
      <p:pic>
        <p:nvPicPr>
          <p:cNvPr id="6148" name="Picture 4">
            <a:extLst>
              <a:ext uri="{FF2B5EF4-FFF2-40B4-BE49-F238E27FC236}">
                <a16:creationId xmlns:a16="http://schemas.microsoft.com/office/drawing/2014/main" id="{699B2ADF-3675-4C76-A1F5-5BFB2F25239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0195" y="321732"/>
            <a:ext cx="2908761" cy="411132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9B4CA76D-D9AC-42F4-8F0F-984E14408D2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4959" y="524773"/>
            <a:ext cx="3797570" cy="160447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F39CF707-17F7-405D-A985-C6055B3EA11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49818" y="2422097"/>
            <a:ext cx="2275484" cy="201380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4D3A470A-FDD8-4268-8FF5-FA802989774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96743" y="321733"/>
            <a:ext cx="3576849" cy="4111321"/>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6154" name="Picture 10">
            <a:extLst>
              <a:ext uri="{FF2B5EF4-FFF2-40B4-BE49-F238E27FC236}">
                <a16:creationId xmlns:a16="http://schemas.microsoft.com/office/drawing/2014/main" id="{2F641B4B-83F8-4060-84EC-2C64996BBBD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63954" y="4525715"/>
            <a:ext cx="3282532" cy="201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173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98135EBA-B3A3-4F88-BCB1-D0C8E63F4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7214190" y="713232"/>
            <a:ext cx="4413749" cy="1197864"/>
          </a:xfrm>
        </p:spPr>
        <p:txBody>
          <a:bodyPr>
            <a:normAutofit/>
          </a:bodyPr>
          <a:lstStyle/>
          <a:p>
            <a:r>
              <a:rPr lang="zh-CN" altLang="en-US" sz="3900"/>
              <a:t>对文本的兴趣激励了经验考察</a:t>
            </a:r>
          </a:p>
        </p:txBody>
      </p:sp>
      <p:pic>
        <p:nvPicPr>
          <p:cNvPr id="4" name="图片 3" descr="G:\文章\快盘\科学文化史话\3.3.3_161Theophrastus_161_frontespizio.jpg"/>
          <p:cNvPicPr/>
          <p:nvPr/>
        </p:nvPicPr>
        <p:blipFill rotWithShape="1">
          <a:blip r:embed="rId3"/>
          <a:srcRect r="1" b="16463"/>
          <a:stretch/>
        </p:blipFill>
        <p:spPr bwMode="auto">
          <a:xfrm>
            <a:off x="361466" y="365124"/>
            <a:ext cx="2834938" cy="3574727"/>
          </a:xfrm>
          <a:prstGeom prst="rect">
            <a:avLst/>
          </a:prstGeom>
          <a:noFill/>
        </p:spPr>
      </p:pic>
      <p:pic>
        <p:nvPicPr>
          <p:cNvPr id="9" name="图片 8" descr="水中的动物&#10;&#10;描述已自动生成">
            <a:extLst>
              <a:ext uri="{FF2B5EF4-FFF2-40B4-BE49-F238E27FC236}">
                <a16:creationId xmlns:a16="http://schemas.microsoft.com/office/drawing/2014/main" id="{F30E9659-964F-46E3-8B4E-91364E0C3168}"/>
              </a:ext>
            </a:extLst>
          </p:cNvPr>
          <p:cNvPicPr>
            <a:picLocks noChangeAspect="1"/>
          </p:cNvPicPr>
          <p:nvPr/>
        </p:nvPicPr>
        <p:blipFill rotWithShape="1">
          <a:blip r:embed="rId4">
            <a:extLst>
              <a:ext uri="{28A0092B-C50C-407E-A947-70E740481C1C}">
                <a14:useLocalDpi xmlns:a14="http://schemas.microsoft.com/office/drawing/2010/main" val="0"/>
              </a:ext>
            </a:extLst>
          </a:blip>
          <a:srcRect l="2801" r="5228" b="5"/>
          <a:stretch/>
        </p:blipFill>
        <p:spPr>
          <a:xfrm>
            <a:off x="3382833" y="365124"/>
            <a:ext cx="2834938" cy="2057400"/>
          </a:xfrm>
          <a:prstGeom prst="rect">
            <a:avLst/>
          </a:prstGeom>
        </p:spPr>
      </p:pic>
      <p:cxnSp>
        <p:nvCxnSpPr>
          <p:cNvPr id="19" name="Straight Connector 15">
            <a:extLst>
              <a:ext uri="{FF2B5EF4-FFF2-40B4-BE49-F238E27FC236}">
                <a16:creationId xmlns:a16="http://schemas.microsoft.com/office/drawing/2014/main" id="{447D1B1D-04C6-4151-9423-F5437649E4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788307" y="831087"/>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7" name="图片 6" descr="图示&#10;&#10;描述已自动生成">
            <a:extLst>
              <a:ext uri="{FF2B5EF4-FFF2-40B4-BE49-F238E27FC236}">
                <a16:creationId xmlns:a16="http://schemas.microsoft.com/office/drawing/2014/main" id="{2F925DF0-8CDE-4614-9356-DE8AA474A1FD}"/>
              </a:ext>
            </a:extLst>
          </p:cNvPr>
          <p:cNvPicPr>
            <a:picLocks noChangeAspect="1"/>
          </p:cNvPicPr>
          <p:nvPr/>
        </p:nvPicPr>
        <p:blipFill rotWithShape="1">
          <a:blip r:embed="rId5">
            <a:extLst>
              <a:ext uri="{28A0092B-C50C-407E-A947-70E740481C1C}">
                <a14:useLocalDpi xmlns:a14="http://schemas.microsoft.com/office/drawing/2010/main" val="0"/>
              </a:ext>
            </a:extLst>
          </a:blip>
          <a:srcRect t="6644" r="-5" b="-5"/>
          <a:stretch/>
        </p:blipFill>
        <p:spPr>
          <a:xfrm>
            <a:off x="361466" y="4119239"/>
            <a:ext cx="2834938" cy="2057724"/>
          </a:xfrm>
          <a:prstGeom prst="rect">
            <a:avLst/>
          </a:prstGeom>
        </p:spPr>
      </p:pic>
      <p:pic>
        <p:nvPicPr>
          <p:cNvPr id="5" name="图片 4" descr="https://upload.wikimedia.org/wikipedia/commons/thumb/7/72/Belon_Oyseaux.jpg/220px-Belon_Oyseaux.jpg">
            <a:hlinkClick r:id="rId6"/>
          </p:cNvPr>
          <p:cNvPicPr/>
          <p:nvPr/>
        </p:nvPicPr>
        <p:blipFill rotWithShape="1">
          <a:blip r:embed="rId7">
            <a:extLst>
              <a:ext uri="{28A0092B-C50C-407E-A947-70E740481C1C}">
                <a14:useLocalDpi xmlns:a14="http://schemas.microsoft.com/office/drawing/2010/main" val="0"/>
              </a:ext>
            </a:extLst>
          </a:blip>
          <a:srcRect l="23342" r="14301"/>
          <a:stretch/>
        </p:blipFill>
        <p:spPr bwMode="auto">
          <a:xfrm>
            <a:off x="3382834" y="2601911"/>
            <a:ext cx="2834937" cy="3575052"/>
          </a:xfrm>
          <a:prstGeom prst="rect">
            <a:avLst/>
          </a:prstGeom>
          <a:noFill/>
        </p:spPr>
      </p:pic>
      <p:sp>
        <p:nvSpPr>
          <p:cNvPr id="3" name="内容占位符 2"/>
          <p:cNvSpPr>
            <a:spLocks noGrp="1"/>
          </p:cNvSpPr>
          <p:nvPr>
            <p:ph idx="1"/>
          </p:nvPr>
        </p:nvSpPr>
        <p:spPr>
          <a:xfrm>
            <a:off x="7214190" y="2048256"/>
            <a:ext cx="4413749" cy="4123944"/>
          </a:xfrm>
        </p:spPr>
        <p:txBody>
          <a:bodyPr>
            <a:normAutofit/>
          </a:bodyPr>
          <a:lstStyle/>
          <a:p>
            <a:r>
              <a:rPr lang="zh-CN" altLang="en-US" sz="2000" dirty="0"/>
              <a:t>出版和翻译活动激发实地考察</a:t>
            </a:r>
            <a:endParaRPr lang="en-US" altLang="zh-CN" sz="2000" dirty="0"/>
          </a:p>
          <a:p>
            <a:endParaRPr lang="en-US" altLang="zh-CN" sz="2000" dirty="0"/>
          </a:p>
          <a:p>
            <a:r>
              <a:rPr lang="zh-CN" altLang="en-US" sz="2000" dirty="0"/>
              <a:t>皮埃尔</a:t>
            </a:r>
            <a:r>
              <a:rPr lang="en-US" altLang="zh-CN" sz="2000" dirty="0"/>
              <a:t>·</a:t>
            </a:r>
            <a:r>
              <a:rPr lang="zh-CN" altLang="en-US" sz="2000" dirty="0"/>
              <a:t>贝隆（</a:t>
            </a:r>
            <a:r>
              <a:rPr lang="en-US" sz="2000" dirty="0"/>
              <a:t>1517-1564</a:t>
            </a:r>
            <a:r>
              <a:rPr lang="zh-CN" altLang="en-US" sz="2000" dirty="0"/>
              <a:t>）</a:t>
            </a:r>
            <a:endParaRPr lang="en-US" altLang="zh-CN" sz="2000" dirty="0"/>
          </a:p>
          <a:p>
            <a:r>
              <a:rPr lang="en-US" altLang="zh-CN" sz="2000" dirty="0"/>
              <a:t>1546–1548</a:t>
            </a:r>
            <a:r>
              <a:rPr lang="zh-CN" altLang="en-US" sz="2000" dirty="0"/>
              <a:t>申请到资助，到地中海东部考察</a:t>
            </a:r>
            <a:endParaRPr lang="en-US" altLang="zh-CN" sz="2000" dirty="0"/>
          </a:p>
          <a:p>
            <a:r>
              <a:rPr lang="zh-CN" altLang="en-US" sz="2000" dirty="0"/>
              <a:t>目的：辨析古代文献的动植物译名</a:t>
            </a:r>
            <a:endParaRPr lang="en-US" altLang="zh-CN" sz="2000" dirty="0"/>
          </a:p>
          <a:p>
            <a:endParaRPr lang="en-US" altLang="zh-CN" sz="2000" dirty="0"/>
          </a:p>
          <a:p>
            <a:endParaRPr lang="en-US" altLang="zh-CN" sz="2000" dirty="0"/>
          </a:p>
          <a:p>
            <a:endParaRPr lang="zh-CN" altLang="en-US" sz="2000" dirty="0"/>
          </a:p>
        </p:txBody>
      </p:sp>
    </p:spTree>
    <p:extLst>
      <p:ext uri="{BB962C8B-B14F-4D97-AF65-F5344CB8AC3E}">
        <p14:creationId xmlns:p14="http://schemas.microsoft.com/office/powerpoint/2010/main" val="298654348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AAFA9D-7805-45F9-98F2-600BE44E7088}"/>
              </a:ext>
            </a:extLst>
          </p:cNvPr>
          <p:cNvSpPr>
            <a:spLocks noGrp="1"/>
          </p:cNvSpPr>
          <p:nvPr>
            <p:ph type="title"/>
          </p:nvPr>
        </p:nvSpPr>
        <p:spPr>
          <a:xfrm>
            <a:off x="838200" y="723578"/>
            <a:ext cx="4595071" cy="1645501"/>
          </a:xfrm>
        </p:spPr>
        <p:txBody>
          <a:bodyPr>
            <a:normAutofit/>
          </a:bodyPr>
          <a:lstStyle/>
          <a:p>
            <a:r>
              <a:rPr lang="zh-CN" altLang="en-US" dirty="0"/>
              <a:t>图像</a:t>
            </a:r>
          </a:p>
        </p:txBody>
      </p:sp>
      <p:sp>
        <p:nvSpPr>
          <p:cNvPr id="3" name="内容占位符 2">
            <a:extLst>
              <a:ext uri="{FF2B5EF4-FFF2-40B4-BE49-F238E27FC236}">
                <a16:creationId xmlns:a16="http://schemas.microsoft.com/office/drawing/2014/main" id="{284D46F2-6DC6-4541-89F5-ACF9CA173118}"/>
              </a:ext>
            </a:extLst>
          </p:cNvPr>
          <p:cNvSpPr>
            <a:spLocks noGrp="1"/>
          </p:cNvSpPr>
          <p:nvPr>
            <p:ph idx="1"/>
          </p:nvPr>
        </p:nvSpPr>
        <p:spPr>
          <a:xfrm>
            <a:off x="838200" y="2548467"/>
            <a:ext cx="4595071" cy="3628495"/>
          </a:xfrm>
        </p:spPr>
        <p:txBody>
          <a:bodyPr>
            <a:normAutofit/>
          </a:bodyPr>
          <a:lstStyle/>
          <a:p>
            <a:r>
              <a:rPr lang="zh-CN" altLang="en-US" sz="2000" dirty="0"/>
              <a:t>版画促使艺术家和学者联合</a:t>
            </a:r>
            <a:endParaRPr lang="en-US" altLang="zh-CN" sz="2000" dirty="0"/>
          </a:p>
          <a:p>
            <a:pPr lvl="1"/>
            <a:r>
              <a:rPr lang="zh-CN" altLang="en-US" sz="2000" dirty="0"/>
              <a:t>维萨留斯</a:t>
            </a:r>
            <a:r>
              <a:rPr lang="en-US" altLang="zh-CN" sz="2000" dirty="0"/>
              <a:t>《</a:t>
            </a:r>
            <a:r>
              <a:rPr lang="zh-CN" altLang="en-US" sz="2000" dirty="0"/>
              <a:t>人体的构造</a:t>
            </a:r>
            <a:r>
              <a:rPr lang="en-US" altLang="zh-CN" sz="2000" dirty="0"/>
              <a:t>》</a:t>
            </a:r>
            <a:r>
              <a:rPr lang="zh-CN" altLang="en-US" sz="2000" dirty="0"/>
              <a:t>与提香工作室</a:t>
            </a:r>
            <a:endParaRPr lang="en-US" altLang="zh-CN" sz="2000" dirty="0"/>
          </a:p>
          <a:p>
            <a:r>
              <a:rPr lang="zh-CN" altLang="en-US" sz="2000" dirty="0"/>
              <a:t>可复制的版画强化了精确性的要求</a:t>
            </a:r>
            <a:endParaRPr lang="en-US" altLang="zh-CN" sz="2000" dirty="0"/>
          </a:p>
          <a:p>
            <a:r>
              <a:rPr lang="zh-CN" altLang="en-US" sz="2000" dirty="0"/>
              <a:t>学术书籍的插画也成为公共知识</a:t>
            </a:r>
            <a:endParaRPr lang="en-US" altLang="zh-CN" sz="2000" dirty="0"/>
          </a:p>
          <a:p>
            <a:r>
              <a:rPr lang="zh-CN" altLang="en-US" sz="2000" dirty="0"/>
              <a:t>刺激进一步的经验考察</a:t>
            </a:r>
          </a:p>
        </p:txBody>
      </p:sp>
      <p:sp>
        <p:nvSpPr>
          <p:cNvPr id="46" name="Rectangle 45">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6" descr="图片包含 文本&#10;&#10;描述已自动生成">
            <a:extLst>
              <a:ext uri="{FF2B5EF4-FFF2-40B4-BE49-F238E27FC236}">
                <a16:creationId xmlns:a16="http://schemas.microsoft.com/office/drawing/2014/main" id="{D8409866-421E-442E-8DFF-EA9125144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5625" y="-128567"/>
            <a:ext cx="2941172" cy="3511847"/>
          </a:xfrm>
          <a:prstGeom prst="rect">
            <a:avLst/>
          </a:prstGeom>
        </p:spPr>
      </p:pic>
      <p:sp>
        <p:nvSpPr>
          <p:cNvPr id="52" name="Rectangle 51">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4" descr="Drawing of wild strawberry in Historia platarum">
            <a:hlinkClick r:id="rId3"/>
            <a:extLst>
              <a:ext uri="{FF2B5EF4-FFF2-40B4-BE49-F238E27FC236}">
                <a16:creationId xmlns:a16="http://schemas.microsoft.com/office/drawing/2014/main" id="{ABF53271-408E-42DA-B4F7-068D0DF20F9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89987" y="123824"/>
            <a:ext cx="2956936" cy="3170977"/>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图片包含 游戏机, 文字&#10;&#10;描述已自动生成">
            <a:extLst>
              <a:ext uri="{FF2B5EF4-FFF2-40B4-BE49-F238E27FC236}">
                <a16:creationId xmlns:a16="http://schemas.microsoft.com/office/drawing/2014/main" id="{45778DA5-F95B-4A40-A089-A371E0809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0313" y="3539126"/>
            <a:ext cx="5784145" cy="3137899"/>
          </a:xfrm>
          <a:prstGeom prst="rect">
            <a:avLst/>
          </a:prstGeom>
        </p:spPr>
      </p:pic>
    </p:spTree>
    <p:extLst>
      <p:ext uri="{BB962C8B-B14F-4D97-AF65-F5344CB8AC3E}">
        <p14:creationId xmlns:p14="http://schemas.microsoft.com/office/powerpoint/2010/main" val="75937013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7" name="Rectangle 74">
            <a:extLst>
              <a:ext uri="{FF2B5EF4-FFF2-40B4-BE49-F238E27FC236}">
                <a16:creationId xmlns:a16="http://schemas.microsoft.com/office/drawing/2014/main" id="{63AB00AE-4340-440F-82E1-9F69D1D55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8" name="Picture 4" descr="https://upload.wikimedia.org/wikipedia/commons/thumb/b/b6/Gutenberg_Bible%2C_Lenox_Copy%2C_New_York_Public_Library%2C_2009._Pic_01.jpg/350px-Gutenberg_Bible%2C_Lenox_Copy%2C_New_York_Public_Library%2C_2009._Pic_01.jpg">
            <a:hlinkClick r:id="rId2"/>
            <a:extLst>
              <a:ext uri="{FF2B5EF4-FFF2-40B4-BE49-F238E27FC236}">
                <a16:creationId xmlns:a16="http://schemas.microsoft.com/office/drawing/2014/main" id="{84AF3276-4C6D-482E-95DC-713FE65B8C7E}"/>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370" b="1"/>
          <a:stretch/>
        </p:blipFill>
        <p:spPr bwMode="auto">
          <a:xfrm>
            <a:off x="6083786" y="-168316"/>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2/27/Gutenberg_bible_Old_Testament_Epistle_of_St_Jerome.jpg/220px-Gutenberg_bible_Old_Testament_Epistle_of_St_Jerome.jpg">
            <a:hlinkClick r:id="rId4"/>
            <a:extLst>
              <a:ext uri="{FF2B5EF4-FFF2-40B4-BE49-F238E27FC236}">
                <a16:creationId xmlns:a16="http://schemas.microsoft.com/office/drawing/2014/main" id="{15435167-2059-4F91-BB4C-AF3BE3334D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 t="-1932" r="97" b="53704"/>
          <a:stretch/>
        </p:blipFill>
        <p:spPr bwMode="auto">
          <a:xfrm>
            <a:off x="6089904" y="2487166"/>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048" name="Picture 76">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 1">
            <a:extLst>
              <a:ext uri="{FF2B5EF4-FFF2-40B4-BE49-F238E27FC236}">
                <a16:creationId xmlns:a16="http://schemas.microsoft.com/office/drawing/2014/main" id="{9C090853-3834-450C-828B-FF2642EF7545}"/>
              </a:ext>
            </a:extLst>
          </p:cNvPr>
          <p:cNvSpPr>
            <a:spLocks noGrp="1"/>
          </p:cNvSpPr>
          <p:nvPr>
            <p:ph type="title"/>
          </p:nvPr>
        </p:nvSpPr>
        <p:spPr>
          <a:xfrm>
            <a:off x="804998" y="798445"/>
            <a:ext cx="4803636" cy="1311664"/>
          </a:xfrm>
        </p:spPr>
        <p:txBody>
          <a:bodyPr>
            <a:normAutofit/>
          </a:bodyPr>
          <a:lstStyle/>
          <a:p>
            <a:r>
              <a:rPr lang="zh-CN" altLang="en-US" sz="4000">
                <a:solidFill>
                  <a:srgbClr val="000000"/>
                </a:solidFill>
              </a:rPr>
              <a:t>谷登堡圣经</a:t>
            </a:r>
          </a:p>
        </p:txBody>
      </p:sp>
      <p:sp>
        <p:nvSpPr>
          <p:cNvPr id="3" name="内容占位符 2">
            <a:extLst>
              <a:ext uri="{FF2B5EF4-FFF2-40B4-BE49-F238E27FC236}">
                <a16:creationId xmlns:a16="http://schemas.microsoft.com/office/drawing/2014/main" id="{95BB3973-F8C2-4B96-833D-C7F99EDCFDDB}"/>
              </a:ext>
            </a:extLst>
          </p:cNvPr>
          <p:cNvSpPr>
            <a:spLocks noGrp="1"/>
          </p:cNvSpPr>
          <p:nvPr>
            <p:ph idx="1"/>
          </p:nvPr>
        </p:nvSpPr>
        <p:spPr>
          <a:xfrm>
            <a:off x="804997" y="2272143"/>
            <a:ext cx="4803637" cy="3788830"/>
          </a:xfrm>
        </p:spPr>
        <p:txBody>
          <a:bodyPr anchor="ctr">
            <a:normAutofit/>
          </a:bodyPr>
          <a:lstStyle/>
          <a:p>
            <a:r>
              <a:rPr lang="zh-CN" altLang="en-US" sz="2000" dirty="0">
                <a:solidFill>
                  <a:srgbClr val="000000"/>
                </a:solidFill>
              </a:rPr>
              <a:t>不是最早的产品（可能是一些诗集）</a:t>
            </a:r>
            <a:endParaRPr lang="en-US" altLang="zh-CN" sz="2000" dirty="0">
              <a:solidFill>
                <a:srgbClr val="000000"/>
              </a:solidFill>
            </a:endParaRPr>
          </a:p>
          <a:p>
            <a:r>
              <a:rPr lang="zh-CN" altLang="en-US" sz="2000" dirty="0">
                <a:solidFill>
                  <a:srgbClr val="000000"/>
                </a:solidFill>
              </a:rPr>
              <a:t>据说印了</a:t>
            </a:r>
            <a:r>
              <a:rPr lang="en-US" altLang="zh-CN" sz="2000" dirty="0">
                <a:solidFill>
                  <a:srgbClr val="000000"/>
                </a:solidFill>
              </a:rPr>
              <a:t>180</a:t>
            </a:r>
            <a:r>
              <a:rPr lang="zh-CN" altLang="en-US" sz="2000" dirty="0">
                <a:solidFill>
                  <a:srgbClr val="000000"/>
                </a:solidFill>
              </a:rPr>
              <a:t>份</a:t>
            </a:r>
            <a:endParaRPr lang="en-US" altLang="zh-CN" sz="2000" dirty="0">
              <a:solidFill>
                <a:srgbClr val="000000"/>
              </a:solidFill>
            </a:endParaRPr>
          </a:p>
          <a:p>
            <a:r>
              <a:rPr lang="zh-CN" altLang="en-US" sz="2000" dirty="0">
                <a:solidFill>
                  <a:srgbClr val="000000"/>
                </a:solidFill>
              </a:rPr>
              <a:t>现存</a:t>
            </a:r>
            <a:r>
              <a:rPr lang="en-US" altLang="zh-CN" sz="2000" dirty="0">
                <a:solidFill>
                  <a:srgbClr val="000000"/>
                </a:solidFill>
              </a:rPr>
              <a:t>49</a:t>
            </a:r>
            <a:r>
              <a:rPr lang="zh-CN" altLang="en-US" sz="2000" dirty="0">
                <a:solidFill>
                  <a:srgbClr val="000000"/>
                </a:solidFill>
              </a:rPr>
              <a:t>，其中</a:t>
            </a:r>
            <a:r>
              <a:rPr lang="en-US" altLang="zh-CN" sz="2000" dirty="0">
                <a:solidFill>
                  <a:srgbClr val="000000"/>
                </a:solidFill>
              </a:rPr>
              <a:t>19</a:t>
            </a:r>
            <a:r>
              <a:rPr lang="zh-CN" altLang="en-US" sz="2000" dirty="0">
                <a:solidFill>
                  <a:srgbClr val="000000"/>
                </a:solidFill>
              </a:rPr>
              <a:t>个完整</a:t>
            </a:r>
            <a:endParaRPr lang="en-US" altLang="zh-CN" sz="2000" dirty="0">
              <a:solidFill>
                <a:srgbClr val="000000"/>
              </a:solidFill>
            </a:endParaRPr>
          </a:p>
          <a:p>
            <a:r>
              <a:rPr lang="zh-CN" altLang="en-US" sz="2000" dirty="0">
                <a:solidFill>
                  <a:srgbClr val="000000"/>
                </a:solidFill>
              </a:rPr>
              <a:t>大部分用纸张，少部分牛皮纸</a:t>
            </a:r>
            <a:endParaRPr lang="en-US" altLang="zh-CN" sz="2000" dirty="0">
              <a:solidFill>
                <a:srgbClr val="000000"/>
              </a:solidFill>
            </a:endParaRPr>
          </a:p>
          <a:p>
            <a:r>
              <a:rPr lang="zh-CN" altLang="en-US" sz="2000" dirty="0">
                <a:solidFill>
                  <a:srgbClr val="000000"/>
                </a:solidFill>
              </a:rPr>
              <a:t>每页</a:t>
            </a:r>
            <a:r>
              <a:rPr lang="en-US" altLang="zh-CN" sz="2000" dirty="0">
                <a:solidFill>
                  <a:srgbClr val="000000"/>
                </a:solidFill>
              </a:rPr>
              <a:t>42×30cm</a:t>
            </a:r>
          </a:p>
          <a:p>
            <a:r>
              <a:rPr lang="zh-CN" altLang="en-US" sz="2000" dirty="0">
                <a:solidFill>
                  <a:srgbClr val="000000"/>
                </a:solidFill>
              </a:rPr>
              <a:t>尝试双色印刷随后放弃</a:t>
            </a:r>
            <a:endParaRPr lang="en-US" altLang="zh-CN" sz="2000" dirty="0">
              <a:solidFill>
                <a:srgbClr val="000000"/>
              </a:solidFill>
            </a:endParaRPr>
          </a:p>
          <a:p>
            <a:r>
              <a:rPr lang="zh-CN" altLang="en-US" sz="2000" dirty="0">
                <a:solidFill>
                  <a:srgbClr val="000000"/>
                </a:solidFill>
              </a:rPr>
              <a:t>加入人工修饰</a:t>
            </a:r>
            <a:endParaRPr lang="en-US" altLang="zh-CN" sz="2000" dirty="0">
              <a:solidFill>
                <a:srgbClr val="000000"/>
              </a:solidFill>
            </a:endParaRPr>
          </a:p>
          <a:p>
            <a:endParaRPr lang="zh-CN" altLang="en-US" sz="2000" dirty="0">
              <a:solidFill>
                <a:srgbClr val="000000"/>
              </a:solidFill>
            </a:endParaRPr>
          </a:p>
        </p:txBody>
      </p:sp>
    </p:spTree>
    <p:extLst>
      <p:ext uri="{BB962C8B-B14F-4D97-AF65-F5344CB8AC3E}">
        <p14:creationId xmlns:p14="http://schemas.microsoft.com/office/powerpoint/2010/main" val="1649687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4556278E-C10A-4E3E-A789-157C41F9B39B}"/>
              </a:ext>
            </a:extLst>
          </p:cNvPr>
          <p:cNvSpPr>
            <a:spLocks noGrp="1"/>
          </p:cNvSpPr>
          <p:nvPr>
            <p:ph type="title"/>
          </p:nvPr>
        </p:nvSpPr>
        <p:spPr>
          <a:xfrm>
            <a:off x="8643193" y="489507"/>
            <a:ext cx="3091607" cy="1655483"/>
          </a:xfrm>
        </p:spPr>
        <p:txBody>
          <a:bodyPr anchor="b">
            <a:normAutofit/>
          </a:bodyPr>
          <a:lstStyle/>
          <a:p>
            <a:r>
              <a:rPr lang="en-US" altLang="zh-CN" sz="4000"/>
              <a:t>16-17</a:t>
            </a:r>
            <a:r>
              <a:rPr lang="zh-CN" altLang="en-US" sz="4000"/>
              <a:t>世纪的</a:t>
            </a:r>
            <a:br>
              <a:rPr lang="en-US" altLang="zh-CN" sz="4000"/>
            </a:br>
            <a:r>
              <a:rPr lang="zh-CN" altLang="en-US" sz="4000"/>
              <a:t>奇珍室风尚</a:t>
            </a:r>
          </a:p>
        </p:txBody>
      </p:sp>
      <p:pic>
        <p:nvPicPr>
          <p:cNvPr id="5" name="Picture 4">
            <a:hlinkClick r:id="rId2"/>
            <a:extLst>
              <a:ext uri="{FF2B5EF4-FFF2-40B4-BE49-F238E27FC236}">
                <a16:creationId xmlns:a16="http://schemas.microsoft.com/office/drawing/2014/main" id="{6111C471-E2E9-4E68-9B4F-4CAF32133D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22"/>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2">
            <a:extLst>
              <a:ext uri="{FF2B5EF4-FFF2-40B4-BE49-F238E27FC236}">
                <a16:creationId xmlns:a16="http://schemas.microsoft.com/office/drawing/2014/main" id="{168E3B22-EBCD-4982-B0DB-DD86B4DA6F35}"/>
              </a:ext>
            </a:extLst>
          </p:cNvPr>
          <p:cNvSpPr>
            <a:spLocks noGrp="1"/>
          </p:cNvSpPr>
          <p:nvPr>
            <p:ph idx="1"/>
          </p:nvPr>
        </p:nvSpPr>
        <p:spPr>
          <a:xfrm>
            <a:off x="8643193" y="2418408"/>
            <a:ext cx="2942813" cy="3540265"/>
          </a:xfrm>
        </p:spPr>
        <p:txBody>
          <a:bodyPr>
            <a:normAutofit/>
          </a:bodyPr>
          <a:lstStyle/>
          <a:p>
            <a:r>
              <a:rPr lang="zh-CN" altLang="en-US" sz="1900"/>
              <a:t>独角兽的角（一般是犀牛或独角鲸的角）、海马、象牙、象骨、化石、埃及木乃伊、草药、头盖骨、器官标本、侏儒标本、奇石、藤壶、珊瑚、贝壳、动物毛皮、动植物标本、花卉、原始石斧、兵器、弓箭、奇装异服、宝石、雕塑、绘画、钱币、古董、工艺品、科学仪器</a:t>
            </a:r>
            <a:r>
              <a:rPr lang="en-US" altLang="zh-CN" sz="1900"/>
              <a:t>……</a:t>
            </a:r>
            <a:endParaRPr lang="zh-CN" altLang="en-US" sz="1900"/>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157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099" name="Picture 3" descr="https://upload.wikimedia.org/wikipedia/commons/thumb/e/e3/Riccioli1651MoonMap.jpg/220px-Riccioli1651MoonMap.jpg">
            <a:hlinkClick r:id="rId3"/>
            <a:extLst>
              <a:ext uri="{FF2B5EF4-FFF2-40B4-BE49-F238E27FC236}">
                <a16:creationId xmlns:a16="http://schemas.microsoft.com/office/drawing/2014/main" id="{8C075752-6C12-4BEB-A730-69E656E9D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904" y="4256112"/>
            <a:ext cx="2446220" cy="2601888"/>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zh-CN" altLang="en-US" dirty="0"/>
              <a:t>文本之间的竞争</a:t>
            </a:r>
          </a:p>
        </p:txBody>
      </p:sp>
      <p:sp>
        <p:nvSpPr>
          <p:cNvPr id="3" name="内容占位符 2"/>
          <p:cNvSpPr>
            <a:spLocks noGrp="1"/>
          </p:cNvSpPr>
          <p:nvPr>
            <p:ph idx="1"/>
          </p:nvPr>
        </p:nvSpPr>
        <p:spPr>
          <a:xfrm>
            <a:off x="609600" y="2249424"/>
            <a:ext cx="5702424" cy="4325112"/>
          </a:xfrm>
        </p:spPr>
        <p:txBody>
          <a:bodyPr>
            <a:normAutofit/>
          </a:bodyPr>
          <a:lstStyle/>
          <a:p>
            <a:r>
              <a:rPr lang="zh-CN" altLang="en-US" dirty="0"/>
              <a:t>里奇奥利</a:t>
            </a:r>
            <a:r>
              <a:rPr lang="en-US" altLang="zh-CN" dirty="0"/>
              <a:t>《</a:t>
            </a:r>
            <a:r>
              <a:rPr lang="zh-CN" altLang="en-US" dirty="0"/>
              <a:t>新至大论</a:t>
            </a:r>
            <a:r>
              <a:rPr lang="en-US" altLang="zh-CN" dirty="0"/>
              <a:t> 》</a:t>
            </a:r>
            <a:r>
              <a:rPr lang="zh-CN" altLang="en-US" dirty="0"/>
              <a:t>（</a:t>
            </a:r>
            <a:r>
              <a:rPr lang="en-US" altLang="zh-CN" dirty="0"/>
              <a:t>1651</a:t>
            </a:r>
            <a:r>
              <a:rPr lang="zh-CN" altLang="en-US" dirty="0"/>
              <a:t>）</a:t>
            </a:r>
            <a:endParaRPr lang="en-US" altLang="zh-CN" dirty="0"/>
          </a:p>
          <a:p>
            <a:pPr lvl="1"/>
            <a:r>
              <a:rPr lang="zh-CN" altLang="en-US" dirty="0"/>
              <a:t>支持第谷体系，反对哥白尼</a:t>
            </a:r>
            <a:endParaRPr lang="en-US" altLang="zh-CN" dirty="0"/>
          </a:p>
          <a:p>
            <a:pPr lvl="1"/>
            <a:r>
              <a:rPr lang="zh-CN" altLang="en-US" dirty="0"/>
              <a:t>讨论了关于地球运动的</a:t>
            </a:r>
            <a:r>
              <a:rPr lang="en-US" altLang="zh-CN" dirty="0"/>
              <a:t>126</a:t>
            </a:r>
            <a:r>
              <a:rPr lang="zh-CN" altLang="en-US" dirty="0"/>
              <a:t>条论据：</a:t>
            </a:r>
            <a:r>
              <a:rPr lang="en-US" altLang="zh-CN" dirty="0"/>
              <a:t>49</a:t>
            </a:r>
            <a:r>
              <a:rPr lang="zh-CN" altLang="en-US" dirty="0"/>
              <a:t>条支持，</a:t>
            </a:r>
            <a:r>
              <a:rPr lang="en-US" altLang="zh-CN" dirty="0"/>
              <a:t>77</a:t>
            </a:r>
            <a:r>
              <a:rPr lang="zh-CN" altLang="en-US" dirty="0"/>
              <a:t>条反对。</a:t>
            </a:r>
            <a:endParaRPr lang="en-US" altLang="zh-CN" dirty="0"/>
          </a:p>
          <a:p>
            <a:pPr lvl="1"/>
            <a:r>
              <a:rPr lang="zh-CN" altLang="en-US" dirty="0"/>
              <a:t>用天文学家给月球陨石坑命名</a:t>
            </a:r>
            <a:endParaRPr lang="en-US" altLang="zh-CN" dirty="0"/>
          </a:p>
          <a:p>
            <a:endParaRPr lang="en-US" altLang="zh-CN" dirty="0"/>
          </a:p>
          <a:p>
            <a:r>
              <a:rPr lang="zh-CN" altLang="en-US" dirty="0"/>
              <a:t>不同版本放在一起对比</a:t>
            </a:r>
            <a:endParaRPr lang="en-US" altLang="zh-CN" dirty="0"/>
          </a:p>
          <a:p>
            <a:endParaRPr lang="en-US" altLang="zh-CN" dirty="0"/>
          </a:p>
          <a:p>
            <a:r>
              <a:rPr lang="zh-CN" altLang="en-US" dirty="0"/>
              <a:t>自然作为最高的裁决者</a:t>
            </a:r>
          </a:p>
        </p:txBody>
      </p:sp>
      <p:pic>
        <p:nvPicPr>
          <p:cNvPr id="4" name="图片 3" descr="File:AlmagestumNovumFrontispiece.jpg">
            <a:hlinkClick r:id="rId5"/>
          </p:cNvPr>
          <p:cNvPicPr/>
          <p:nvPr/>
        </p:nvPicPr>
        <p:blipFill>
          <a:blip r:embed="rId6"/>
          <a:srcRect/>
          <a:stretch>
            <a:fillRect/>
          </a:stretch>
        </p:blipFill>
        <p:spPr bwMode="auto">
          <a:xfrm>
            <a:off x="7790993" y="11899"/>
            <a:ext cx="4401007" cy="6624736"/>
          </a:xfrm>
          <a:prstGeom prst="rect">
            <a:avLst/>
          </a:prstGeom>
          <a:noFill/>
          <a:ln w="9525">
            <a:noFill/>
            <a:miter lim="800000"/>
            <a:headEnd/>
            <a:tailEnd/>
          </a:ln>
        </p:spPr>
      </p:pic>
    </p:spTree>
    <p:extLst>
      <p:ext uri="{BB962C8B-B14F-4D97-AF65-F5344CB8AC3E}">
        <p14:creationId xmlns:p14="http://schemas.microsoft.com/office/powerpoint/2010/main" val="243093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自然最高，但日益遥远</a:t>
            </a:r>
          </a:p>
        </p:txBody>
      </p:sp>
      <p:sp>
        <p:nvSpPr>
          <p:cNvPr id="3" name="内容占位符 2"/>
          <p:cNvSpPr>
            <a:spLocks noGrp="1"/>
          </p:cNvSpPr>
          <p:nvPr>
            <p:ph idx="1"/>
          </p:nvPr>
        </p:nvSpPr>
        <p:spPr/>
        <p:txBody>
          <a:bodyPr>
            <a:normAutofit lnSpcReduction="10000"/>
          </a:bodyPr>
          <a:lstStyle/>
          <a:p>
            <a:r>
              <a:rPr lang="zh-CN" altLang="en-US" dirty="0"/>
              <a:t>信赖书本胜过双眼</a:t>
            </a:r>
            <a:endParaRPr lang="en-US" altLang="zh-CN" dirty="0"/>
          </a:p>
          <a:p>
            <a:pPr lvl="1"/>
            <a:r>
              <a:rPr lang="zh-CN" altLang="en-US" dirty="0"/>
              <a:t>盖仑：“病人是医生的医书。”</a:t>
            </a:r>
            <a:endParaRPr lang="en-US" altLang="zh-CN" dirty="0"/>
          </a:p>
          <a:p>
            <a:pPr lvl="1"/>
            <a:r>
              <a:rPr lang="zh-CN" altLang="en-US" dirty="0"/>
              <a:t>现代医学：相信数据而不是亲身体验。</a:t>
            </a:r>
          </a:p>
          <a:p>
            <a:endParaRPr lang="en-US" altLang="zh-CN" dirty="0"/>
          </a:p>
          <a:p>
            <a:r>
              <a:rPr lang="zh-CN" altLang="en-US" dirty="0"/>
              <a:t>芒福德：“存在就意味着在印刷物中存在，学习就意味着学习书本，所以书本的权威被大大地拓展了。</a:t>
            </a:r>
            <a:r>
              <a:rPr lang="en-US" altLang="zh-CN" dirty="0"/>
              <a:t>……</a:t>
            </a:r>
            <a:r>
              <a:rPr lang="zh-CN" altLang="en-US" dirty="0"/>
              <a:t>阅读印刷品和亲身经历之间的鸿沟已经变得越来越大。”</a:t>
            </a:r>
            <a:endParaRPr lang="en-US" altLang="zh-CN" dirty="0"/>
          </a:p>
          <a:p>
            <a:endParaRPr lang="en-US" altLang="zh-CN" dirty="0"/>
          </a:p>
          <a:p>
            <a:r>
              <a:rPr lang="zh-CN" altLang="en-US" dirty="0"/>
              <a:t>福柯： “自然史发现自己处于现在在物与词之间敞开的那个间距中”</a:t>
            </a:r>
          </a:p>
          <a:p>
            <a:endParaRPr lang="en-US" altLang="zh-CN" dirty="0"/>
          </a:p>
          <a:p>
            <a:endParaRPr lang="zh-CN" altLang="en-US" dirty="0"/>
          </a:p>
        </p:txBody>
      </p:sp>
      <p:pic>
        <p:nvPicPr>
          <p:cNvPr id="6146" name="Picture 2" descr="https://images-cn-4.ssl-images-amazon.com/images/I/81fxNDIQlIL.jpg">
            <a:extLst>
              <a:ext uri="{FF2B5EF4-FFF2-40B4-BE49-F238E27FC236}">
                <a16:creationId xmlns:a16="http://schemas.microsoft.com/office/drawing/2014/main" id="{8B11FECB-8DC8-458E-9A59-38CAE4DD1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4731" y="120204"/>
            <a:ext cx="2099069"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118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G:\文章\快盘\科学文化史话\3.4.1Emblemata_1624.jpg">
            <a:extLst>
              <a:ext uri="{FF2B5EF4-FFF2-40B4-BE49-F238E27FC236}">
                <a16:creationId xmlns:a16="http://schemas.microsoft.com/office/drawing/2014/main" id="{41C7B54A-5C86-4D0F-9C68-7BD41E230267}"/>
              </a:ext>
            </a:extLst>
          </p:cNvPr>
          <p:cNvPicPr/>
          <p:nvPr/>
        </p:nvPicPr>
        <p:blipFill rotWithShape="1">
          <a:blip r:embed="rId2" cstate="print"/>
          <a:srcRect t="11804" b="5476"/>
          <a:stretch/>
        </p:blipFill>
        <p:spPr bwMode="auto">
          <a:xfrm>
            <a:off x="1" y="1"/>
            <a:ext cx="12192000" cy="6857999"/>
          </a:xfrm>
          <a:prstGeom prst="rect">
            <a:avLst/>
          </a:prstGeom>
          <a:noFill/>
        </p:spPr>
      </p:pic>
      <p:sp useBgFill="1">
        <p:nvSpPr>
          <p:cNvPr id="12" name="Freeform: Shape 11">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标题 1">
            <a:extLst>
              <a:ext uri="{FF2B5EF4-FFF2-40B4-BE49-F238E27FC236}">
                <a16:creationId xmlns:a16="http://schemas.microsoft.com/office/drawing/2014/main" id="{43D6A1E0-F4B8-4B2F-8026-9722580FF7FA}"/>
              </a:ext>
            </a:extLst>
          </p:cNvPr>
          <p:cNvSpPr>
            <a:spLocks noGrp="1"/>
          </p:cNvSpPr>
          <p:nvPr>
            <p:ph type="title"/>
          </p:nvPr>
        </p:nvSpPr>
        <p:spPr>
          <a:xfrm>
            <a:off x="1037809" y="1071350"/>
            <a:ext cx="4775162" cy="1339382"/>
          </a:xfrm>
        </p:spPr>
        <p:txBody>
          <a:bodyPr>
            <a:normAutofit/>
          </a:bodyPr>
          <a:lstStyle/>
          <a:p>
            <a:pPr algn="ctr"/>
            <a:r>
              <a:rPr lang="zh-CN" altLang="en-US" sz="3600"/>
              <a:t>秘传知识的公开化</a:t>
            </a:r>
          </a:p>
        </p:txBody>
      </p:sp>
      <p:sp>
        <p:nvSpPr>
          <p:cNvPr id="14"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CC4445F3-4BCD-4E5D-88CA-F74ED26D98B6}"/>
              </a:ext>
            </a:extLst>
          </p:cNvPr>
          <p:cNvSpPr>
            <a:spLocks noGrp="1"/>
          </p:cNvSpPr>
          <p:nvPr>
            <p:ph idx="1"/>
          </p:nvPr>
        </p:nvSpPr>
        <p:spPr>
          <a:xfrm>
            <a:off x="1189319" y="2547257"/>
            <a:ext cx="4458446" cy="3109740"/>
          </a:xfrm>
        </p:spPr>
        <p:txBody>
          <a:bodyPr anchor="ctr">
            <a:normAutofit/>
          </a:bodyPr>
          <a:lstStyle/>
          <a:p>
            <a:endParaRPr lang="en-US" altLang="zh-CN" sz="2000"/>
          </a:p>
          <a:p>
            <a:r>
              <a:rPr lang="zh-CN" altLang="en-US" sz="2000"/>
              <a:t>工匠知识的公开化</a:t>
            </a:r>
            <a:endParaRPr lang="en-US" altLang="zh-CN" sz="2000"/>
          </a:p>
          <a:p>
            <a:pPr lvl="1"/>
            <a:r>
              <a:rPr lang="zh-CN" altLang="en-US" sz="2000"/>
              <a:t>（透镜和望远镜的传播）</a:t>
            </a:r>
            <a:endParaRPr lang="en-US" altLang="zh-CN" sz="2000"/>
          </a:p>
          <a:p>
            <a:endParaRPr lang="en-US" altLang="zh-CN" sz="2000"/>
          </a:p>
          <a:p>
            <a:r>
              <a:rPr lang="zh-CN" altLang="en-US" sz="2000"/>
              <a:t>密不外传的祖传秘技</a:t>
            </a:r>
            <a:endParaRPr lang="en-US" altLang="zh-CN" sz="2000"/>
          </a:p>
          <a:p>
            <a:r>
              <a:rPr lang="zh-CN" altLang="en-US" sz="2000"/>
              <a:t>→公开发表抢优先权</a:t>
            </a:r>
          </a:p>
        </p:txBody>
      </p:sp>
    </p:spTree>
    <p:extLst>
      <p:ext uri="{BB962C8B-B14F-4D97-AF65-F5344CB8AC3E}">
        <p14:creationId xmlns:p14="http://schemas.microsoft.com/office/powerpoint/2010/main" val="498757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1DFD0AC5-9375-4F45-85C9-0F2115C872B6}"/>
              </a:ext>
            </a:extLst>
          </p:cNvPr>
          <p:cNvSpPr>
            <a:spLocks noGrp="1"/>
          </p:cNvSpPr>
          <p:nvPr>
            <p:ph type="title"/>
          </p:nvPr>
        </p:nvSpPr>
        <p:spPr>
          <a:xfrm>
            <a:off x="1156851" y="637762"/>
            <a:ext cx="9888496" cy="900131"/>
          </a:xfrm>
        </p:spPr>
        <p:txBody>
          <a:bodyPr anchor="t">
            <a:normAutofit/>
          </a:bodyPr>
          <a:lstStyle/>
          <a:p>
            <a:r>
              <a:rPr lang="zh-CN" altLang="en-US" sz="4000">
                <a:solidFill>
                  <a:schemeClr val="bg1"/>
                </a:solidFill>
              </a:rPr>
              <a:t>学者与工匠的双向互动</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0C491319-75AD-4DAE-9FA5-2B4CF89AB790}"/>
              </a:ext>
            </a:extLst>
          </p:cNvPr>
          <p:cNvSpPr>
            <a:spLocks noGrp="1"/>
          </p:cNvSpPr>
          <p:nvPr>
            <p:ph idx="1"/>
          </p:nvPr>
        </p:nvSpPr>
        <p:spPr>
          <a:xfrm>
            <a:off x="1155548" y="2217343"/>
            <a:ext cx="9880893" cy="3959619"/>
          </a:xfrm>
        </p:spPr>
        <p:txBody>
          <a:bodyPr>
            <a:normAutofit/>
          </a:bodyPr>
          <a:lstStyle/>
          <a:p>
            <a:r>
              <a:rPr lang="zh-CN" altLang="en-US" sz="2400"/>
              <a:t>爱森斯坦：新的图书生产方式不仅使工匠注意哲学著作，而且使哲学家注意工匠的工作。它还使爱书人和机械工聚在一起，在同一作坊里合作。在学者</a:t>
            </a:r>
            <a:r>
              <a:rPr lang="en-US" altLang="zh-CN" sz="2400"/>
              <a:t>—</a:t>
            </a:r>
            <a:r>
              <a:rPr lang="zh-CN" altLang="en-US" sz="2400"/>
              <a:t>印刷商的身上，它造就了一种“新人”</a:t>
            </a:r>
            <a:r>
              <a:rPr lang="en-US" altLang="zh-CN" sz="2400"/>
              <a:t>……</a:t>
            </a:r>
          </a:p>
          <a:p>
            <a:endParaRPr lang="en-US" altLang="zh-CN" sz="2400"/>
          </a:p>
          <a:p>
            <a:r>
              <a:rPr lang="zh-CN" altLang="en-US" sz="2400"/>
              <a:t>帕梅拉</a:t>
            </a:r>
            <a:r>
              <a:rPr lang="en-US" altLang="zh-CN" sz="2400"/>
              <a:t>·</a:t>
            </a:r>
            <a:r>
              <a:rPr lang="zh-CN" altLang="en-US" sz="2400"/>
              <a:t>隆（</a:t>
            </a:r>
            <a:r>
              <a:rPr lang="en-US" altLang="zh-CN" sz="2400"/>
              <a:t>Pamela Long</a:t>
            </a:r>
            <a:r>
              <a:rPr lang="zh-CN" altLang="en-US" sz="2400"/>
              <a:t>）：“交易地带” （</a:t>
            </a:r>
            <a:r>
              <a:rPr lang="en-US" altLang="zh-CN" sz="2400"/>
              <a:t>trading zones</a:t>
            </a:r>
            <a:r>
              <a:rPr lang="zh-CN" altLang="en-US" sz="2400"/>
              <a:t>）</a:t>
            </a:r>
            <a:endParaRPr lang="en-US" altLang="zh-CN" sz="2400"/>
          </a:p>
          <a:p>
            <a:pPr lvl="1"/>
            <a:r>
              <a:rPr lang="en-US" altLang="zh-CN" dirty="0"/>
              <a:t>15—16</a:t>
            </a:r>
            <a:r>
              <a:rPr lang="zh-CN" altLang="en-US" dirty="0"/>
              <a:t>世纪存在于欧洲的一种特殊社会现象</a:t>
            </a:r>
            <a:r>
              <a:rPr lang="en-US" altLang="zh-CN" dirty="0"/>
              <a:t>,</a:t>
            </a:r>
            <a:r>
              <a:rPr lang="zh-CN" altLang="en-US" dirty="0"/>
              <a:t>不同背景和身份的人群在某个现实或虚拟的空间中进行复杂的知识和技能交换</a:t>
            </a:r>
            <a:r>
              <a:rPr lang="en-US" altLang="zh-CN" dirty="0"/>
              <a:t>,</a:t>
            </a:r>
            <a:r>
              <a:rPr lang="zh-CN" altLang="en-US" dirty="0"/>
              <a:t>在这个过程中学者和工匠的身份变得模糊不清</a:t>
            </a:r>
            <a:r>
              <a:rPr lang="en-US" altLang="zh-CN" dirty="0"/>
              <a:t>,</a:t>
            </a:r>
            <a:r>
              <a:rPr lang="zh-CN" altLang="en-US" dirty="0"/>
              <a:t>经验研究得到重视</a:t>
            </a:r>
            <a:r>
              <a:rPr lang="en-US" altLang="zh-CN" dirty="0"/>
              <a:t>,</a:t>
            </a:r>
            <a:r>
              <a:rPr lang="zh-CN" altLang="en-US" dirty="0"/>
              <a:t>交易地带是近代科学得以产生的土壤。 </a:t>
            </a:r>
          </a:p>
        </p:txBody>
      </p:sp>
    </p:spTree>
    <p:extLst>
      <p:ext uri="{BB962C8B-B14F-4D97-AF65-F5344CB8AC3E}">
        <p14:creationId xmlns:p14="http://schemas.microsoft.com/office/powerpoint/2010/main" val="1823035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p:cNvSpPr>
            <a:spLocks noGrp="1"/>
          </p:cNvSpPr>
          <p:nvPr>
            <p:ph type="title"/>
          </p:nvPr>
        </p:nvSpPr>
        <p:spPr>
          <a:xfrm>
            <a:off x="524256" y="491260"/>
            <a:ext cx="6594189" cy="1625210"/>
          </a:xfrm>
        </p:spPr>
        <p:txBody>
          <a:bodyPr>
            <a:normAutofit/>
          </a:bodyPr>
          <a:lstStyle/>
          <a:p>
            <a:r>
              <a:rPr lang="zh-CN" altLang="en-US">
                <a:solidFill>
                  <a:srgbClr val="FFFFFF"/>
                </a:solidFill>
              </a:rPr>
              <a:t>秘传知识的消解</a:t>
            </a:r>
          </a:p>
        </p:txBody>
      </p:sp>
      <p:pic>
        <p:nvPicPr>
          <p:cNvPr id="4" name="图片 3" descr="G:\文章\快盘\科学文化史话\3.4.2Niccolò_Tartaglia.jpg"/>
          <p:cNvPicPr/>
          <p:nvPr/>
        </p:nvPicPr>
        <p:blipFill rotWithShape="1">
          <a:blip r:embed="rId2"/>
          <a:srcRect l="800" r="805" b="4"/>
          <a:stretch/>
        </p:blipFill>
        <p:spPr bwMode="auto">
          <a:xfrm>
            <a:off x="327546" y="2454903"/>
            <a:ext cx="3442801" cy="4080254"/>
          </a:xfrm>
          <a:prstGeom prst="rect">
            <a:avLst/>
          </a:prstGeom>
          <a:noFill/>
        </p:spPr>
      </p:pic>
      <p:pic>
        <p:nvPicPr>
          <p:cNvPr id="6" name="图片 5">
            <a:hlinkClick r:id="rId3"/>
            <a:extLst>
              <a:ext uri="{FF2B5EF4-FFF2-40B4-BE49-F238E27FC236}">
                <a16:creationId xmlns:a16="http://schemas.microsoft.com/office/drawing/2014/main" id="{E0E6635C-A493-4B26-95AE-2F18F9E87C43}"/>
              </a:ext>
            </a:extLst>
          </p:cNvPr>
          <p:cNvPicPr>
            <a:picLocks noChangeAspect="1"/>
          </p:cNvPicPr>
          <p:nvPr/>
        </p:nvPicPr>
        <p:blipFill rotWithShape="1">
          <a:blip r:embed="rId4"/>
          <a:srcRect l="2466" r="16113" b="4"/>
          <a:stretch/>
        </p:blipFill>
        <p:spPr>
          <a:xfrm>
            <a:off x="3942260" y="2454901"/>
            <a:ext cx="3442803" cy="4080255"/>
          </a:xfrm>
          <a:prstGeom prst="rect">
            <a:avLst/>
          </a:prstGeom>
        </p:spPr>
      </p:pic>
      <p:sp>
        <p:nvSpPr>
          <p:cNvPr id="25" name="Rectangle 2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p:cNvSpPr>
            <a:spLocks noGrp="1"/>
          </p:cNvSpPr>
          <p:nvPr>
            <p:ph idx="1"/>
          </p:nvPr>
        </p:nvSpPr>
        <p:spPr>
          <a:xfrm>
            <a:off x="7957973" y="763523"/>
            <a:ext cx="3511296" cy="5330952"/>
          </a:xfrm>
        </p:spPr>
        <p:txBody>
          <a:bodyPr anchor="ctr">
            <a:normAutofit/>
          </a:bodyPr>
          <a:lstStyle/>
          <a:p>
            <a:r>
              <a:rPr lang="zh-CN" altLang="en-US" sz="2200" dirty="0">
                <a:solidFill>
                  <a:srgbClr val="FFFFFF"/>
                </a:solidFill>
              </a:rPr>
              <a:t>“知识”概念本身的蜕变</a:t>
            </a:r>
            <a:endParaRPr lang="en-US" altLang="zh-CN" sz="2200" dirty="0">
              <a:solidFill>
                <a:srgbClr val="FFFFFF"/>
              </a:solidFill>
            </a:endParaRPr>
          </a:p>
          <a:p>
            <a:pPr lvl="1"/>
            <a:r>
              <a:rPr lang="zh-CN" altLang="en-US" sz="2200" dirty="0">
                <a:solidFill>
                  <a:srgbClr val="FFFFFF"/>
                </a:solidFill>
              </a:rPr>
              <a:t>心领神会→白纸黑字</a:t>
            </a:r>
            <a:endParaRPr lang="en-US" altLang="zh-CN" sz="2200" dirty="0">
              <a:solidFill>
                <a:srgbClr val="FFFFFF"/>
              </a:solidFill>
            </a:endParaRPr>
          </a:p>
          <a:p>
            <a:pPr lvl="1"/>
            <a:r>
              <a:rPr lang="zh-CN" altLang="en-US" sz="2200" dirty="0">
                <a:solidFill>
                  <a:srgbClr val="FFFFFF"/>
                </a:solidFill>
              </a:rPr>
              <a:t>数学、炼金术</a:t>
            </a:r>
            <a:endParaRPr lang="en-US" altLang="zh-CN" sz="2200" dirty="0">
              <a:solidFill>
                <a:srgbClr val="FFFFFF"/>
              </a:solidFill>
            </a:endParaRPr>
          </a:p>
          <a:p>
            <a:endParaRPr lang="en-US" altLang="zh-CN" sz="2200" dirty="0">
              <a:solidFill>
                <a:srgbClr val="FFFFFF"/>
              </a:solidFill>
            </a:endParaRPr>
          </a:p>
          <a:p>
            <a:r>
              <a:rPr lang="zh-CN" altLang="en-US" sz="2200" dirty="0">
                <a:solidFill>
                  <a:srgbClr val="FFFFFF"/>
                </a:solidFill>
              </a:rPr>
              <a:t>塔尔塔利亚</a:t>
            </a:r>
            <a:endParaRPr lang="en-US" altLang="zh-CN" sz="2200" dirty="0">
              <a:solidFill>
                <a:srgbClr val="FFFFFF"/>
              </a:solidFill>
            </a:endParaRPr>
          </a:p>
          <a:p>
            <a:pPr lvl="1"/>
            <a:r>
              <a:rPr lang="zh-CN" altLang="en-US" sz="2200" dirty="0">
                <a:solidFill>
                  <a:srgbClr val="FFFFFF"/>
                </a:solidFill>
              </a:rPr>
              <a:t>卡当公式（卡尔达诺）</a:t>
            </a:r>
            <a:endParaRPr lang="en-US" sz="2200" dirty="0">
              <a:solidFill>
                <a:srgbClr val="FFFFFF"/>
              </a:solidFill>
            </a:endParaRPr>
          </a:p>
          <a:p>
            <a:pPr marL="109728" indent="0">
              <a:buNone/>
            </a:pPr>
            <a:endParaRPr lang="en-US" altLang="zh-CN" sz="2200" dirty="0">
              <a:solidFill>
                <a:srgbClr val="FFFFFF"/>
              </a:solidFill>
            </a:endParaRPr>
          </a:p>
          <a:p>
            <a:r>
              <a:rPr lang="zh-CN" altLang="en-US" sz="2200" dirty="0">
                <a:solidFill>
                  <a:srgbClr val="FFFFFF"/>
                </a:solidFill>
              </a:rPr>
              <a:t>卢瑟福：炼金术到化学，最重要的转变与其说是对自然的态度究竟是迷信还是理性，不如说是从秘传到公开的转折</a:t>
            </a:r>
          </a:p>
        </p:txBody>
      </p:sp>
    </p:spTree>
    <p:extLst>
      <p:ext uri="{BB962C8B-B14F-4D97-AF65-F5344CB8AC3E}">
        <p14:creationId xmlns:p14="http://schemas.microsoft.com/office/powerpoint/2010/main" val="3442691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E4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B4F8CFFB-D552-400A-9BB3-BD13EAE8617E}"/>
              </a:ext>
            </a:extLst>
          </p:cNvPr>
          <p:cNvSpPr>
            <a:spLocks noGrp="1"/>
          </p:cNvSpPr>
          <p:nvPr>
            <p:ph type="title"/>
          </p:nvPr>
        </p:nvSpPr>
        <p:spPr>
          <a:xfrm>
            <a:off x="524256" y="491260"/>
            <a:ext cx="6594189" cy="1625210"/>
          </a:xfrm>
        </p:spPr>
        <p:txBody>
          <a:bodyPr>
            <a:normAutofit/>
          </a:bodyPr>
          <a:lstStyle/>
          <a:p>
            <a:r>
              <a:rPr lang="zh-CN" altLang="en-US">
                <a:solidFill>
                  <a:srgbClr val="FFFFFF"/>
                </a:solidFill>
              </a:rPr>
              <a:t>另一面：教条主义的兴起</a:t>
            </a:r>
          </a:p>
        </p:txBody>
      </p:sp>
      <p:pic>
        <p:nvPicPr>
          <p:cNvPr id="4" name="图片 3" descr="G:\文章\快盘\科学文化史话\3.3.5Wickiana4.jpg">
            <a:hlinkClick r:id="rId2"/>
            <a:extLst>
              <a:ext uri="{FF2B5EF4-FFF2-40B4-BE49-F238E27FC236}">
                <a16:creationId xmlns:a16="http://schemas.microsoft.com/office/drawing/2014/main" id="{FF8E06DF-3C9D-4FC6-AE6D-262FCF4A0EA8}"/>
              </a:ext>
            </a:extLst>
          </p:cNvPr>
          <p:cNvPicPr/>
          <p:nvPr/>
        </p:nvPicPr>
        <p:blipFill rotWithShape="1">
          <a:blip r:embed="rId3"/>
          <a:srcRect l="12107" r="232" b="4"/>
          <a:stretch/>
        </p:blipFill>
        <p:spPr bwMode="auto">
          <a:xfrm>
            <a:off x="327549" y="2454903"/>
            <a:ext cx="3442801" cy="4080254"/>
          </a:xfrm>
          <a:prstGeom prst="rect">
            <a:avLst/>
          </a:prstGeom>
          <a:noFill/>
        </p:spPr>
      </p:pic>
      <p:pic>
        <p:nvPicPr>
          <p:cNvPr id="5123" name="Picture 3" descr="https://upload.wikimedia.org/wikipedia/en/thumb/e/ec/Witches_Being_Hanged.jpg/220px-Witches_Being_Hanged.jpg">
            <a:hlinkClick r:id="rId4"/>
            <a:extLst>
              <a:ext uri="{FF2B5EF4-FFF2-40B4-BE49-F238E27FC236}">
                <a16:creationId xmlns:a16="http://schemas.microsoft.com/office/drawing/2014/main" id="{D7A02D25-CEAD-40B2-9F5D-AC502ECE2B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597" r="-1" b="5696"/>
          <a:stretch/>
        </p:blipFill>
        <p:spPr bwMode="auto">
          <a:xfrm>
            <a:off x="3942260" y="2454902"/>
            <a:ext cx="3442803" cy="1958184"/>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https://upload.wikimedia.org/wikipedia/commons/thumb/e/ee/Malleus_maleficarum%2C_K%C3%B6ln_1520%2C_Titelseite.jpg/220px-Malleus_maleficarum%2C_K%C3%B6ln_1520%2C_Titelseite.jpg">
            <a:hlinkClick r:id="rId6"/>
            <a:extLst>
              <a:ext uri="{FF2B5EF4-FFF2-40B4-BE49-F238E27FC236}">
                <a16:creationId xmlns:a16="http://schemas.microsoft.com/office/drawing/2014/main" id="{AF965D7B-BC99-4C36-B331-FF675AE94DA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98" b="28969"/>
          <a:stretch/>
        </p:blipFill>
        <p:spPr bwMode="auto">
          <a:xfrm>
            <a:off x="3941061" y="4572285"/>
            <a:ext cx="3447288" cy="1956816"/>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A92FC6AC-C604-4423-B820-720264B97D12}"/>
              </a:ext>
            </a:extLst>
          </p:cNvPr>
          <p:cNvSpPr>
            <a:spLocks noGrp="1"/>
          </p:cNvSpPr>
          <p:nvPr>
            <p:ph idx="1"/>
          </p:nvPr>
        </p:nvSpPr>
        <p:spPr>
          <a:xfrm>
            <a:off x="7957973" y="763523"/>
            <a:ext cx="3511296" cy="5330952"/>
          </a:xfrm>
        </p:spPr>
        <p:txBody>
          <a:bodyPr anchor="ctr">
            <a:normAutofit/>
          </a:bodyPr>
          <a:lstStyle/>
          <a:p>
            <a:r>
              <a:rPr lang="zh-CN" altLang="en-US" sz="2200">
                <a:solidFill>
                  <a:srgbClr val="FFFFFF"/>
                </a:solidFill>
              </a:rPr>
              <a:t>新教：唯独圣经</a:t>
            </a:r>
            <a:endParaRPr lang="en-US" altLang="zh-CN" sz="2200">
              <a:solidFill>
                <a:srgbClr val="FFFFFF"/>
              </a:solidFill>
            </a:endParaRPr>
          </a:p>
          <a:p>
            <a:r>
              <a:rPr lang="en-US" altLang="zh-CN" sz="2200">
                <a:solidFill>
                  <a:srgbClr val="FFFFFF"/>
                </a:solidFill>
              </a:rPr>
              <a:t>《</a:t>
            </a:r>
            <a:r>
              <a:rPr lang="zh-CN" altLang="en-US" sz="2200">
                <a:solidFill>
                  <a:srgbClr val="FFFFFF"/>
                </a:solidFill>
              </a:rPr>
              <a:t>女巫的铁锤</a:t>
            </a:r>
            <a:r>
              <a:rPr lang="en-US" altLang="zh-CN" sz="2200">
                <a:solidFill>
                  <a:srgbClr val="FFFFFF"/>
                </a:solidFill>
              </a:rPr>
              <a:t>》</a:t>
            </a:r>
          </a:p>
          <a:p>
            <a:pPr lvl="1"/>
            <a:r>
              <a:rPr lang="en-US" altLang="zh-CN" sz="2200">
                <a:solidFill>
                  <a:srgbClr val="FFFFFF"/>
                </a:solidFill>
              </a:rPr>
              <a:t>1487</a:t>
            </a:r>
            <a:r>
              <a:rPr lang="zh-CN" altLang="en-US" sz="2200">
                <a:solidFill>
                  <a:srgbClr val="FFFFFF"/>
                </a:solidFill>
              </a:rPr>
              <a:t>年出版，</a:t>
            </a:r>
            <a:r>
              <a:rPr lang="en-US" altLang="zh-CN" sz="2200">
                <a:solidFill>
                  <a:srgbClr val="FFFFFF"/>
                </a:solidFill>
              </a:rPr>
              <a:t>1490</a:t>
            </a:r>
            <a:r>
              <a:rPr lang="zh-CN" altLang="en-US" sz="2200">
                <a:solidFill>
                  <a:srgbClr val="FFFFFF"/>
                </a:solidFill>
              </a:rPr>
              <a:t>年被教会禁止， </a:t>
            </a:r>
            <a:r>
              <a:rPr lang="en-US" altLang="zh-CN" sz="2200">
                <a:solidFill>
                  <a:srgbClr val="FFFFFF"/>
                </a:solidFill>
              </a:rPr>
              <a:t>1520</a:t>
            </a:r>
            <a:r>
              <a:rPr lang="zh-CN" altLang="en-US" sz="2200">
                <a:solidFill>
                  <a:srgbClr val="FFFFFF"/>
                </a:solidFill>
              </a:rPr>
              <a:t>年出到</a:t>
            </a:r>
            <a:r>
              <a:rPr lang="en-US" altLang="zh-CN" sz="2200">
                <a:solidFill>
                  <a:srgbClr val="FFFFFF"/>
                </a:solidFill>
              </a:rPr>
              <a:t>14</a:t>
            </a:r>
            <a:r>
              <a:rPr lang="zh-CN" altLang="en-US" sz="2200">
                <a:solidFill>
                  <a:srgbClr val="FFFFFF"/>
                </a:solidFill>
              </a:rPr>
              <a:t>版；</a:t>
            </a:r>
            <a:r>
              <a:rPr lang="en-US" altLang="zh-CN" sz="2200">
                <a:solidFill>
                  <a:srgbClr val="FFFFFF"/>
                </a:solidFill>
              </a:rPr>
              <a:t>1574-1669</a:t>
            </a:r>
            <a:r>
              <a:rPr lang="zh-CN" altLang="en-US" sz="2200">
                <a:solidFill>
                  <a:srgbClr val="FFFFFF"/>
                </a:solidFill>
              </a:rPr>
              <a:t>间又出</a:t>
            </a:r>
            <a:r>
              <a:rPr lang="en-US" altLang="zh-CN" sz="2200">
                <a:solidFill>
                  <a:srgbClr val="FFFFFF"/>
                </a:solidFill>
              </a:rPr>
              <a:t>16</a:t>
            </a:r>
            <a:r>
              <a:rPr lang="zh-CN" altLang="en-US" sz="2200">
                <a:solidFill>
                  <a:srgbClr val="FFFFFF"/>
                </a:solidFill>
              </a:rPr>
              <a:t>版</a:t>
            </a:r>
            <a:endParaRPr lang="en-US" altLang="zh-CN" sz="2200">
              <a:solidFill>
                <a:srgbClr val="FFFFFF"/>
              </a:solidFill>
            </a:endParaRPr>
          </a:p>
          <a:p>
            <a:pPr lvl="1"/>
            <a:r>
              <a:rPr lang="en-US" altLang="zh-CN" sz="2200">
                <a:solidFill>
                  <a:srgbClr val="FFFFFF"/>
                </a:solidFill>
              </a:rPr>
              <a:t>1600</a:t>
            </a:r>
            <a:r>
              <a:rPr lang="zh-CN" altLang="en-US" sz="2200">
                <a:solidFill>
                  <a:srgbClr val="FFFFFF"/>
                </a:solidFill>
              </a:rPr>
              <a:t>年前后女巫审判高峰</a:t>
            </a:r>
            <a:endParaRPr lang="en-US" altLang="zh-CN" sz="2200">
              <a:solidFill>
                <a:srgbClr val="FFFFFF"/>
              </a:solidFill>
            </a:endParaRPr>
          </a:p>
          <a:p>
            <a:pPr lvl="1"/>
            <a:r>
              <a:rPr lang="en-US" altLang="zh-CN" sz="2200">
                <a:solidFill>
                  <a:srgbClr val="FFFFFF"/>
                </a:solidFill>
              </a:rPr>
              <a:t>1692</a:t>
            </a:r>
            <a:r>
              <a:rPr lang="zh-CN" altLang="en-US" sz="2200">
                <a:solidFill>
                  <a:srgbClr val="FFFFFF"/>
                </a:solidFill>
              </a:rPr>
              <a:t>年北美塞勒姆</a:t>
            </a:r>
            <a:endParaRPr lang="en-US" altLang="zh-CN" sz="2200">
              <a:solidFill>
                <a:srgbClr val="FFFFFF"/>
              </a:solidFill>
            </a:endParaRPr>
          </a:p>
          <a:p>
            <a:endParaRPr lang="en-US" altLang="zh-CN" sz="2200">
              <a:solidFill>
                <a:srgbClr val="FFFFFF"/>
              </a:solidFill>
            </a:endParaRPr>
          </a:p>
          <a:p>
            <a:r>
              <a:rPr lang="zh-CN" altLang="en-US" sz="2200">
                <a:solidFill>
                  <a:srgbClr val="FFFFFF"/>
                </a:solidFill>
              </a:rPr>
              <a:t>教科书、百科书</a:t>
            </a:r>
            <a:endParaRPr lang="en-US" altLang="zh-CN" sz="2200">
              <a:solidFill>
                <a:srgbClr val="FFFFFF"/>
              </a:solidFill>
            </a:endParaRPr>
          </a:p>
          <a:p>
            <a:endParaRPr lang="en-US" altLang="zh-CN" sz="2200">
              <a:solidFill>
                <a:srgbClr val="FFFFFF"/>
              </a:solidFill>
            </a:endParaRPr>
          </a:p>
          <a:p>
            <a:r>
              <a:rPr lang="zh-CN" altLang="en-US" sz="2200">
                <a:solidFill>
                  <a:srgbClr val="FFFFFF"/>
                </a:solidFill>
              </a:rPr>
              <a:t>知识条目化、刻板化</a:t>
            </a:r>
            <a:endParaRPr lang="en-US" altLang="zh-CN" sz="2200">
              <a:solidFill>
                <a:srgbClr val="FFFFFF"/>
              </a:solidFill>
            </a:endParaRPr>
          </a:p>
          <a:p>
            <a:endParaRPr lang="zh-CN" altLang="en-US" sz="2200">
              <a:solidFill>
                <a:srgbClr val="FFFFFF"/>
              </a:solidFill>
            </a:endParaRPr>
          </a:p>
        </p:txBody>
      </p:sp>
    </p:spTree>
    <p:extLst>
      <p:ext uri="{BB962C8B-B14F-4D97-AF65-F5344CB8AC3E}">
        <p14:creationId xmlns:p14="http://schemas.microsoft.com/office/powerpoint/2010/main" val="1899261865"/>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3" name="Rectangle 10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211D6191-937A-4F73-961A-5BA3FBDA33DD}"/>
              </a:ext>
            </a:extLst>
          </p:cNvPr>
          <p:cNvSpPr>
            <a:spLocks noGrp="1"/>
          </p:cNvSpPr>
          <p:nvPr>
            <p:ph type="title"/>
          </p:nvPr>
        </p:nvSpPr>
        <p:spPr>
          <a:xfrm>
            <a:off x="643467" y="321734"/>
            <a:ext cx="5136416" cy="1135737"/>
          </a:xfrm>
        </p:spPr>
        <p:txBody>
          <a:bodyPr>
            <a:normAutofit/>
          </a:bodyPr>
          <a:lstStyle/>
          <a:p>
            <a:r>
              <a:rPr lang="zh-CN" altLang="en-US" sz="3600"/>
              <a:t>印刷术的背景</a:t>
            </a:r>
          </a:p>
        </p:txBody>
      </p:sp>
      <p:sp>
        <p:nvSpPr>
          <p:cNvPr id="3" name="内容占位符 2">
            <a:extLst>
              <a:ext uri="{FF2B5EF4-FFF2-40B4-BE49-F238E27FC236}">
                <a16:creationId xmlns:a16="http://schemas.microsoft.com/office/drawing/2014/main" id="{AFEDC97A-CC45-42CC-BD29-DD1E9CC321B2}"/>
              </a:ext>
            </a:extLst>
          </p:cNvPr>
          <p:cNvSpPr>
            <a:spLocks noGrp="1"/>
          </p:cNvSpPr>
          <p:nvPr>
            <p:ph idx="1"/>
          </p:nvPr>
        </p:nvSpPr>
        <p:spPr>
          <a:xfrm>
            <a:off x="643468" y="1782981"/>
            <a:ext cx="5136416" cy="4393982"/>
          </a:xfrm>
        </p:spPr>
        <p:txBody>
          <a:bodyPr>
            <a:normAutofit/>
          </a:bodyPr>
          <a:lstStyle/>
          <a:p>
            <a:r>
              <a:rPr lang="zh-CN" altLang="en-US" sz="2000" dirty="0"/>
              <a:t>技术条件：</a:t>
            </a:r>
            <a:endParaRPr lang="en-US" altLang="zh-CN" sz="2000" dirty="0"/>
          </a:p>
          <a:p>
            <a:pPr lvl="1"/>
            <a:r>
              <a:rPr lang="zh-CN" altLang="en-US" sz="2000" dirty="0"/>
              <a:t>造纸</a:t>
            </a:r>
            <a:endParaRPr lang="en-US" altLang="zh-CN" sz="2000" dirty="0"/>
          </a:p>
          <a:p>
            <a:pPr lvl="1"/>
            <a:r>
              <a:rPr lang="zh-CN" altLang="en-US" sz="2000" dirty="0"/>
              <a:t>螺旋压力机械（酿酒业→织物印刷→纸）</a:t>
            </a:r>
            <a:endParaRPr lang="en-US" altLang="zh-CN" sz="2000" dirty="0"/>
          </a:p>
          <a:p>
            <a:pPr lvl="1"/>
            <a:r>
              <a:rPr lang="zh-CN" altLang="en-US" sz="2000" dirty="0"/>
              <a:t>油墨</a:t>
            </a:r>
            <a:r>
              <a:rPr lang="en-US" altLang="zh-CN" sz="2000" dirty="0"/>
              <a:t>/</a:t>
            </a:r>
            <a:r>
              <a:rPr lang="zh-CN" altLang="en-US" sz="2000" dirty="0"/>
              <a:t>油漆（谷登堡</a:t>
            </a:r>
            <a:r>
              <a:rPr lang="en-US" altLang="zh-CN" sz="2000" dirty="0"/>
              <a:t>/</a:t>
            </a:r>
            <a:r>
              <a:rPr lang="zh-CN" altLang="en-US" sz="2000" dirty="0"/>
              <a:t>替代水性墨水）</a:t>
            </a:r>
            <a:endParaRPr lang="en-US" altLang="zh-CN" sz="2000" dirty="0"/>
          </a:p>
          <a:p>
            <a:pPr lvl="1"/>
            <a:r>
              <a:rPr lang="zh-CN" altLang="en-US" sz="2000" dirty="0"/>
              <a:t>铅合金（谷登堡</a:t>
            </a:r>
            <a:r>
              <a:rPr lang="en-US" altLang="zh-CN" sz="2000" dirty="0"/>
              <a:t>/</a:t>
            </a:r>
            <a:r>
              <a:rPr lang="zh-CN" altLang="en-US" sz="2000" dirty="0"/>
              <a:t>金匠出身）</a:t>
            </a:r>
            <a:endParaRPr lang="en-US" altLang="zh-CN" sz="2000" dirty="0"/>
          </a:p>
          <a:p>
            <a:pPr lvl="1"/>
            <a:r>
              <a:rPr lang="zh-CN" altLang="en-US" sz="2000" dirty="0"/>
              <a:t>活字思想（中国？）</a:t>
            </a:r>
            <a:endParaRPr lang="en-US" altLang="zh-CN" sz="2000" dirty="0"/>
          </a:p>
          <a:p>
            <a:r>
              <a:rPr lang="zh-CN" altLang="en-US" sz="2000" dirty="0"/>
              <a:t>社会需求：</a:t>
            </a:r>
            <a:endParaRPr lang="en-US" altLang="zh-CN" sz="2000" dirty="0"/>
          </a:p>
          <a:p>
            <a:pPr lvl="1"/>
            <a:r>
              <a:rPr lang="en-US" altLang="zh-CN" sz="2000" dirty="0"/>
              <a:t>12</a:t>
            </a:r>
            <a:r>
              <a:rPr lang="zh-CN" altLang="en-US" sz="2000" dirty="0"/>
              <a:t>世纪以来日益增长的手抄本需求</a:t>
            </a:r>
            <a:endParaRPr lang="en-US" altLang="zh-CN" sz="2000" dirty="0"/>
          </a:p>
          <a:p>
            <a:pPr lvl="1"/>
            <a:r>
              <a:rPr lang="zh-CN" altLang="en-US" sz="2000" dirty="0"/>
              <a:t>君士坦丁堡沦陷（</a:t>
            </a:r>
            <a:r>
              <a:rPr lang="en-US" altLang="zh-CN" sz="2000" dirty="0"/>
              <a:t>1453</a:t>
            </a:r>
            <a:r>
              <a:rPr lang="zh-CN" altLang="en-US" sz="2000" dirty="0"/>
              <a:t>）</a:t>
            </a:r>
            <a:endParaRPr lang="en-US" altLang="zh-CN" sz="2000" dirty="0"/>
          </a:p>
          <a:p>
            <a:endParaRPr lang="en-US" altLang="zh-CN" sz="2000" dirty="0"/>
          </a:p>
          <a:p>
            <a:endParaRPr lang="zh-CN" altLang="en-US" sz="2000" dirty="0"/>
          </a:p>
        </p:txBody>
      </p:sp>
      <p:sp>
        <p:nvSpPr>
          <p:cNvPr id="2094" name="Isosceles Triangle 10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95" name="Rectangle 10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053" name="Picture 5" descr="https://upload.wikimedia.org/wikipedia/commons/thumb/c/ce/Holzspindelkelter_von_1702.jpg/220px-Holzspindelkelter_von_1702.jpg">
            <a:hlinkClick r:id="rId2"/>
            <a:extLst>
              <a:ext uri="{FF2B5EF4-FFF2-40B4-BE49-F238E27FC236}">
                <a16:creationId xmlns:a16="http://schemas.microsoft.com/office/drawing/2014/main" id="{85283842-47BF-4F42-AD21-61EA6D9AEE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6" r="-1" b="8713"/>
          <a:stretch/>
        </p:blipFill>
        <p:spPr bwMode="auto">
          <a:xfrm>
            <a:off x="6412117" y="10"/>
            <a:ext cx="5779884"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096" name="Group 11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13" name="Rectangle 1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4" name="Isosceles Triangle 1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spTree>
    <p:extLst>
      <p:ext uri="{BB962C8B-B14F-4D97-AF65-F5344CB8AC3E}">
        <p14:creationId xmlns:p14="http://schemas.microsoft.com/office/powerpoint/2010/main" val="2343290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828838-2BA2-4051-9C07-0FA60800C469}"/>
              </a:ext>
            </a:extLst>
          </p:cNvPr>
          <p:cNvSpPr>
            <a:spLocks noGrp="1"/>
          </p:cNvSpPr>
          <p:nvPr>
            <p:ph type="title"/>
          </p:nvPr>
        </p:nvSpPr>
        <p:spPr>
          <a:xfrm>
            <a:off x="841248" y="272346"/>
            <a:ext cx="10506456" cy="1197864"/>
          </a:xfrm>
        </p:spPr>
        <p:txBody>
          <a:bodyPr vert="horz" lIns="91440" tIns="45720" rIns="91440" bIns="45720" rtlCol="0" anchor="b">
            <a:normAutofit/>
          </a:bodyPr>
          <a:lstStyle/>
          <a:p>
            <a:pPr algn="ctr"/>
            <a:r>
              <a:rPr lang="zh-CN" altLang="en-US" sz="5400" kern="1200">
                <a:solidFill>
                  <a:schemeClr val="tx1"/>
                </a:solidFill>
                <a:latin typeface="+mj-lt"/>
                <a:ea typeface="+mj-ea"/>
                <a:cs typeface="+mj-cs"/>
              </a:rPr>
              <a:t>手抄书的增长 </a:t>
            </a:r>
          </a:p>
        </p:txBody>
      </p:sp>
      <p:pic>
        <p:nvPicPr>
          <p:cNvPr id="2050" name="Picture 2" descr="File:European Output of Manuscripts 500–1500.png">
            <a:hlinkClick r:id="rId2"/>
            <a:extLst>
              <a:ext uri="{FF2B5EF4-FFF2-40B4-BE49-F238E27FC236}">
                <a16:creationId xmlns:a16="http://schemas.microsoft.com/office/drawing/2014/main" id="{029B33B0-89A0-4FEA-B93B-06DB0F662B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4991"/>
          <a:stretch/>
        </p:blipFill>
        <p:spPr bwMode="auto">
          <a:xfrm>
            <a:off x="249936" y="2194560"/>
            <a:ext cx="5742432" cy="40782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le:European Output of Books 500–1800.png">
            <a:hlinkClick r:id="rId4"/>
            <a:extLst>
              <a:ext uri="{FF2B5EF4-FFF2-40B4-BE49-F238E27FC236}">
                <a16:creationId xmlns:a16="http://schemas.microsoft.com/office/drawing/2014/main" id="{D548CCF1-E43E-4325-9E9F-5AF523FD18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63" r="2" b="2"/>
          <a:stretch/>
        </p:blipFill>
        <p:spPr bwMode="auto">
          <a:xfrm>
            <a:off x="6199632" y="2194560"/>
            <a:ext cx="5742432" cy="407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633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5F61E038-9CF8-43BF-B0B2-620E1D4D2F53}"/>
              </a:ext>
            </a:extLst>
          </p:cNvPr>
          <p:cNvSpPr>
            <a:spLocks noGrp="1"/>
          </p:cNvSpPr>
          <p:nvPr>
            <p:ph type="title"/>
          </p:nvPr>
        </p:nvSpPr>
        <p:spPr>
          <a:xfrm>
            <a:off x="838201" y="345810"/>
            <a:ext cx="4960945" cy="1325563"/>
          </a:xfrm>
        </p:spPr>
        <p:txBody>
          <a:bodyPr>
            <a:normAutofit/>
          </a:bodyPr>
          <a:lstStyle/>
          <a:p>
            <a:r>
              <a:rPr lang="zh-CN" altLang="en-US" dirty="0"/>
              <a:t>成熟的手抄书产业</a:t>
            </a:r>
          </a:p>
        </p:txBody>
      </p:sp>
      <p:graphicFrame>
        <p:nvGraphicFramePr>
          <p:cNvPr id="5126" name="内容占位符 2">
            <a:extLst>
              <a:ext uri="{FF2B5EF4-FFF2-40B4-BE49-F238E27FC236}">
                <a16:creationId xmlns:a16="http://schemas.microsoft.com/office/drawing/2014/main" id="{2CCDD9EF-9249-AD01-9D24-B27DC263959B}"/>
              </a:ext>
            </a:extLst>
          </p:cNvPr>
          <p:cNvGraphicFramePr>
            <a:graphicFrameLocks noGrp="1"/>
          </p:cNvGraphicFramePr>
          <p:nvPr>
            <p:ph idx="1"/>
            <p:extLst>
              <p:ext uri="{D42A27DB-BD31-4B8C-83A1-F6EECF244321}">
                <p14:modId xmlns:p14="http://schemas.microsoft.com/office/powerpoint/2010/main" val="929621956"/>
              </p:ext>
            </p:extLst>
          </p:nvPr>
        </p:nvGraphicFramePr>
        <p:xfrm>
          <a:off x="838201" y="1825625"/>
          <a:ext cx="493346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https://upload.wikimedia.org/wikipedia/commons/thumb/f/f1/Illuminated_letter_U_between_1210_and_1230_..JPG/220px-Illuminated_letter_U_between_1210_and_1230_..JPG">
            <a:hlinkClick r:id="rId7"/>
            <a:extLst>
              <a:ext uri="{FF2B5EF4-FFF2-40B4-BE49-F238E27FC236}">
                <a16:creationId xmlns:a16="http://schemas.microsoft.com/office/drawing/2014/main" id="{C588A17E-370F-4374-8A71-D5D311C58AD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207" r="1" b="4829"/>
          <a:stretch/>
        </p:blipFill>
        <p:spPr bwMode="auto">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extLst>
            <a:ext uri="{909E8E84-426E-40DD-AFC4-6F175D3DCCD1}">
              <a14:hiddenFill xmlns:a14="http://schemas.microsoft.com/office/drawing/2010/main">
                <a:solidFill>
                  <a:srgbClr val="FFFFFF"/>
                </a:solidFill>
              </a14:hiddenFill>
            </a:ext>
          </a:extLst>
        </p:spPr>
      </p:pic>
      <p:sp>
        <p:nvSpPr>
          <p:cNvPr id="75" name="Arc 7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6" name="图片 5" descr="File:Escribano.jpg">
            <a:hlinkClick r:id="rId9"/>
            <a:extLst>
              <a:ext uri="{FF2B5EF4-FFF2-40B4-BE49-F238E27FC236}">
                <a16:creationId xmlns:a16="http://schemas.microsoft.com/office/drawing/2014/main" id="{91B45A56-AC91-4451-AC8D-60C37F231D21}"/>
              </a:ext>
            </a:extLst>
          </p:cNvPr>
          <p:cNvPicPr/>
          <p:nvPr/>
        </p:nvPicPr>
        <p:blipFill rotWithShape="1">
          <a:blip r:embed="rId10" cstate="print"/>
          <a:srcRect l="9550" r="63" b="-3"/>
          <a:stretch/>
        </p:blipFill>
        <p:spPr bwMode="auto">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p:spPr>
      </p:pic>
      <p:pic>
        <p:nvPicPr>
          <p:cNvPr id="5124" name="Picture 4" descr="File:Sargis Pitsak.jpg">
            <a:hlinkClick r:id="rId11"/>
            <a:extLst>
              <a:ext uri="{FF2B5EF4-FFF2-40B4-BE49-F238E27FC236}">
                <a16:creationId xmlns:a16="http://schemas.microsoft.com/office/drawing/2014/main" id="{A961838A-7929-498B-80A4-01320D3DEC0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618" r="8522" b="4"/>
          <a:stretch/>
        </p:blipFill>
        <p:spPr bwMode="auto">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468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0E821-AA8D-44B0-8196-9AADB0254F48}"/>
              </a:ext>
            </a:extLst>
          </p:cNvPr>
          <p:cNvSpPr>
            <a:spLocks noGrp="1"/>
          </p:cNvSpPr>
          <p:nvPr>
            <p:ph type="title"/>
          </p:nvPr>
        </p:nvSpPr>
        <p:spPr/>
        <p:txBody>
          <a:bodyPr/>
          <a:lstStyle/>
          <a:p>
            <a:r>
              <a:rPr lang="zh-CN" altLang="en-US" dirty="0"/>
              <a:t>印刷术作为“动因”（</a:t>
            </a:r>
            <a:r>
              <a:rPr lang="en-US" altLang="zh-CN" dirty="0"/>
              <a:t>agent</a:t>
            </a:r>
            <a:r>
              <a:rPr lang="zh-CN" altLang="en-US" dirty="0"/>
              <a:t>）</a:t>
            </a:r>
          </a:p>
        </p:txBody>
      </p:sp>
      <p:sp>
        <p:nvSpPr>
          <p:cNvPr id="3" name="内容占位符 2">
            <a:extLst>
              <a:ext uri="{FF2B5EF4-FFF2-40B4-BE49-F238E27FC236}">
                <a16:creationId xmlns:a16="http://schemas.microsoft.com/office/drawing/2014/main" id="{868FCA51-FD29-400A-87FA-BE1F57139AB8}"/>
              </a:ext>
            </a:extLst>
          </p:cNvPr>
          <p:cNvSpPr>
            <a:spLocks noGrp="1"/>
          </p:cNvSpPr>
          <p:nvPr>
            <p:ph idx="1"/>
          </p:nvPr>
        </p:nvSpPr>
        <p:spPr/>
        <p:txBody>
          <a:bodyPr/>
          <a:lstStyle/>
          <a:p>
            <a:endParaRPr lang="zh-CN" altLang="en-US" dirty="0"/>
          </a:p>
        </p:txBody>
      </p:sp>
      <p:pic>
        <p:nvPicPr>
          <p:cNvPr id="4" name="Picture 4" descr="https://images-cn.ssl-images-amazon.com/images/I/41H5azYFWFL.jpg">
            <a:extLst>
              <a:ext uri="{FF2B5EF4-FFF2-40B4-BE49-F238E27FC236}">
                <a16:creationId xmlns:a16="http://schemas.microsoft.com/office/drawing/2014/main" id="{CB572D5B-C544-42FB-BC03-E1A622492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153" y="2209800"/>
            <a:ext cx="2959072" cy="4020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images-cn.ssl-images-amazon.com/images/I/918Kh48zyqL.jpg">
            <a:extLst>
              <a:ext uri="{FF2B5EF4-FFF2-40B4-BE49-F238E27FC236}">
                <a16:creationId xmlns:a16="http://schemas.microsoft.com/office/drawing/2014/main" id="{7C1CCF7C-67BE-4F79-8317-F270A8B06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959" y="2267999"/>
            <a:ext cx="2852358" cy="401766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images-cn.ssl-images-amazon.com/images/I/515TRhFw66L.jpg">
            <a:extLst>
              <a:ext uri="{FF2B5EF4-FFF2-40B4-BE49-F238E27FC236}">
                <a16:creationId xmlns:a16="http://schemas.microsoft.com/office/drawing/2014/main" id="{84D31DE2-657D-4C78-A32B-0EFFDB6DF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4802" y="3140968"/>
            <a:ext cx="2692622" cy="328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602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p:cNvSpPr>
            <a:spLocks noGrp="1"/>
          </p:cNvSpPr>
          <p:nvPr>
            <p:ph type="title"/>
          </p:nvPr>
        </p:nvSpPr>
        <p:spPr>
          <a:xfrm>
            <a:off x="863029" y="1012004"/>
            <a:ext cx="3416158" cy="4795408"/>
          </a:xfrm>
        </p:spPr>
        <p:txBody>
          <a:bodyPr>
            <a:normAutofit/>
          </a:bodyPr>
          <a:lstStyle/>
          <a:p>
            <a:r>
              <a:rPr lang="zh-CN" altLang="en-US">
                <a:solidFill>
                  <a:srgbClr val="FFFFFF"/>
                </a:solidFill>
              </a:rPr>
              <a:t>作为“中介”的原因</a:t>
            </a:r>
          </a:p>
        </p:txBody>
      </p:sp>
      <p:graphicFrame>
        <p:nvGraphicFramePr>
          <p:cNvPr id="7" name="内容占位符 2">
            <a:extLst>
              <a:ext uri="{FF2B5EF4-FFF2-40B4-BE49-F238E27FC236}">
                <a16:creationId xmlns:a16="http://schemas.microsoft.com/office/drawing/2014/main" id="{AFEBF41D-1864-4EFA-8024-62C029584AA2}"/>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4821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File:Theorice Novae Planetarum.jpg">
            <a:hlinkClick r:id="rId2"/>
            <a:extLst>
              <a:ext uri="{FF2B5EF4-FFF2-40B4-BE49-F238E27FC236}">
                <a16:creationId xmlns:a16="http://schemas.microsoft.com/office/drawing/2014/main" id="{5319CA4A-4941-4298-99B4-AA85220B72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80" b="10673"/>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06C551D5-01E4-468F-BD55-4453E5A0A35E}"/>
              </a:ext>
            </a:extLst>
          </p:cNvPr>
          <p:cNvSpPr>
            <a:spLocks noGrp="1"/>
          </p:cNvSpPr>
          <p:nvPr>
            <p:ph type="title"/>
          </p:nvPr>
        </p:nvSpPr>
        <p:spPr>
          <a:xfrm>
            <a:off x="709448" y="1913950"/>
            <a:ext cx="4204137" cy="1342754"/>
          </a:xfrm>
        </p:spPr>
        <p:txBody>
          <a:bodyPr>
            <a:normAutofit/>
          </a:bodyPr>
          <a:lstStyle/>
          <a:p>
            <a:pPr algn="ctr"/>
            <a:r>
              <a:rPr lang="zh-CN" altLang="en-US" sz="3600"/>
              <a:t>如果没有印刷</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6B931B76-4F41-4F26-9F93-50EC6B1707EB}"/>
              </a:ext>
            </a:extLst>
          </p:cNvPr>
          <p:cNvSpPr>
            <a:spLocks noGrp="1"/>
          </p:cNvSpPr>
          <p:nvPr>
            <p:ph idx="1"/>
          </p:nvPr>
        </p:nvSpPr>
        <p:spPr>
          <a:xfrm>
            <a:off x="525516" y="3417573"/>
            <a:ext cx="4593021" cy="2619839"/>
          </a:xfrm>
        </p:spPr>
        <p:txBody>
          <a:bodyPr anchor="ctr">
            <a:normAutofit/>
          </a:bodyPr>
          <a:lstStyle/>
          <a:p>
            <a:r>
              <a:rPr lang="zh-CN" altLang="en-US" sz="1800"/>
              <a:t>设想你生活在</a:t>
            </a:r>
            <a:r>
              <a:rPr lang="en-US" altLang="zh-CN" sz="1800"/>
              <a:t>1230</a:t>
            </a:r>
            <a:r>
              <a:rPr lang="zh-CN" altLang="en-US" sz="1800"/>
              <a:t>年，偶得</a:t>
            </a:r>
            <a:r>
              <a:rPr lang="en-US" altLang="zh-CN" sz="1800"/>
              <a:t>(?)</a:t>
            </a:r>
            <a:r>
              <a:rPr lang="zh-CN" altLang="en-US" sz="1800"/>
              <a:t>一部天文学著作，其中描述了托勒密的行星模型。智慧的你发现这本书有毛病：基础数据或运算结果有错误。</a:t>
            </a:r>
            <a:endParaRPr lang="en-US" altLang="zh-CN" sz="1800"/>
          </a:p>
          <a:p>
            <a:r>
              <a:rPr lang="en-US" altLang="zh-CN" sz="1800"/>
              <a:t>——</a:t>
            </a:r>
            <a:r>
              <a:rPr lang="zh-CN" altLang="en-US" sz="1800"/>
              <a:t>你会怎么想？你会怎么做？</a:t>
            </a:r>
          </a:p>
        </p:txBody>
      </p:sp>
    </p:spTree>
    <p:extLst>
      <p:ext uri="{BB962C8B-B14F-4D97-AF65-F5344CB8AC3E}">
        <p14:creationId xmlns:p14="http://schemas.microsoft.com/office/powerpoint/2010/main" val="126373127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16-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TotalTime>
  <Words>1909</Words>
  <Application>Microsoft Office PowerPoint</Application>
  <PresentationFormat>宽屏</PresentationFormat>
  <Paragraphs>220</Paragraphs>
  <Slides>36</Slides>
  <Notes>15</Notes>
  <HiddenSlides>0</HiddenSlides>
  <MMClips>0</MMClips>
  <ScaleCrop>false</ScaleCrop>
  <HeadingPairs>
    <vt:vector size="6" baseType="variant">
      <vt:variant>
        <vt:lpstr>已用的字体</vt:lpstr>
      </vt:variant>
      <vt:variant>
        <vt:i4>4</vt:i4>
      </vt:variant>
      <vt:variant>
        <vt:lpstr>主题</vt:lpstr>
      </vt:variant>
      <vt:variant>
        <vt:i4>2</vt:i4>
      </vt:variant>
      <vt:variant>
        <vt:lpstr>幻灯片标题</vt:lpstr>
      </vt:variant>
      <vt:variant>
        <vt:i4>36</vt:i4>
      </vt:variant>
    </vt:vector>
  </HeadingPairs>
  <TitlesOfParts>
    <vt:vector size="42" baseType="lpstr">
      <vt:lpstr>等线</vt:lpstr>
      <vt:lpstr>等线 Light</vt:lpstr>
      <vt:lpstr>Arial</vt:lpstr>
      <vt:lpstr>Calibri</vt:lpstr>
      <vt:lpstr>Office 主题​​</vt:lpstr>
      <vt:lpstr>B-16-9</vt:lpstr>
      <vt:lpstr>科学通史6. 印刷术与科学革命</vt:lpstr>
      <vt:lpstr>谷登堡印刷机</vt:lpstr>
      <vt:lpstr>谷登堡圣经</vt:lpstr>
      <vt:lpstr>印刷术的背景</vt:lpstr>
      <vt:lpstr>手抄书的增长 </vt:lpstr>
      <vt:lpstr>成熟的手抄书产业</vt:lpstr>
      <vt:lpstr>印刷术作为“动因”（agent）</vt:lpstr>
      <vt:lpstr>作为“中介”的原因</vt:lpstr>
      <vt:lpstr>如果没有印刷</vt:lpstr>
      <vt:lpstr>以“注疏”为主的古代学术传统</vt:lpstr>
      <vt:lpstr>《老子》版本</vt:lpstr>
      <vt:lpstr>PowerPoint 演示文稿</vt:lpstr>
      <vt:lpstr>抄写流水线也不能解决的问题</vt:lpstr>
      <vt:lpstr>科学文献最为突出</vt:lpstr>
      <vt:lpstr>印刷的特长</vt:lpstr>
      <vt:lpstr>科学革命：万事俱备，只欠东风</vt:lpstr>
      <vt:lpstr>归纳法</vt:lpstr>
      <vt:lpstr>培根的方法论：三个环节</vt:lpstr>
      <vt:lpstr>《10×100自然史（Natural History） 》</vt:lpstr>
      <vt:lpstr>古人为什么不重视“经验记录”</vt:lpstr>
      <vt:lpstr>记忆需要装备</vt:lpstr>
      <vt:lpstr>归纳—实验方法的“条件”</vt:lpstr>
      <vt:lpstr>学术圈的形成</vt:lpstr>
      <vt:lpstr>站在巨人的肩膀上</vt:lpstr>
      <vt:lpstr>印刷术的即时传播</vt:lpstr>
      <vt:lpstr>公共课题的发展：从重建文本秩序开始</vt:lpstr>
      <vt:lpstr>自然史：新奇知识成为公共话题</vt:lpstr>
      <vt:lpstr>对文本的兴趣激励了经验考察</vt:lpstr>
      <vt:lpstr>图像</vt:lpstr>
      <vt:lpstr>16-17世纪的 奇珍室风尚</vt:lpstr>
      <vt:lpstr>文本之间的竞争</vt:lpstr>
      <vt:lpstr>自然最高，但日益遥远</vt:lpstr>
      <vt:lpstr>秘传知识的公开化</vt:lpstr>
      <vt:lpstr>学者与工匠的双向互动</vt:lpstr>
      <vt:lpstr>秘传知识的消解</vt:lpstr>
      <vt:lpstr>另一面：教条主义的兴起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胡 翌霖</dc:creator>
  <cp:lastModifiedBy>翌霖 胡</cp:lastModifiedBy>
  <cp:revision>4</cp:revision>
  <dcterms:created xsi:type="dcterms:W3CDTF">2021-03-30T13:29:37Z</dcterms:created>
  <dcterms:modified xsi:type="dcterms:W3CDTF">2023-10-30T03:16:40Z</dcterms:modified>
</cp:coreProperties>
</file>