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60" r:id="rId4"/>
    <p:sldId id="257" r:id="rId5"/>
    <p:sldId id="259" r:id="rId6"/>
    <p:sldId id="266" r:id="rId7"/>
    <p:sldId id="267" r:id="rId8"/>
    <p:sldId id="287" r:id="rId9"/>
    <p:sldId id="289" r:id="rId10"/>
    <p:sldId id="291" r:id="rId11"/>
    <p:sldId id="293" r:id="rId12"/>
    <p:sldId id="292" r:id="rId13"/>
    <p:sldId id="262" r:id="rId14"/>
    <p:sldId id="263" r:id="rId15"/>
    <p:sldId id="294" r:id="rId16"/>
    <p:sldId id="269"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B1007-4763-4EE9-B2CA-B12F63572628}" v="330" dt="2023-09-19T05:02:57.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6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胡 翌霖" userId="a9a41afe759712f0" providerId="LiveId" clId="{3E1B1007-4763-4EE9-B2CA-B12F63572628}"/>
    <pc:docChg chg="undo custSel addSld delSld modSld sldOrd">
      <pc:chgData name="胡 翌霖" userId="a9a41afe759712f0" providerId="LiveId" clId="{3E1B1007-4763-4EE9-B2CA-B12F63572628}" dt="2023-09-19T05:02:57.016" v="1030"/>
      <pc:docMkLst>
        <pc:docMk/>
      </pc:docMkLst>
      <pc:sldChg chg="addSp delSp modSp mod setBg setClrOvrMap">
        <pc:chgData name="胡 翌霖" userId="a9a41afe759712f0" providerId="LiveId" clId="{3E1B1007-4763-4EE9-B2CA-B12F63572628}" dt="2023-09-19T04:54:56.608" v="1027" actId="20577"/>
        <pc:sldMkLst>
          <pc:docMk/>
          <pc:sldMk cId="668641980" sldId="256"/>
        </pc:sldMkLst>
        <pc:spChg chg="mod">
          <ac:chgData name="胡 翌霖" userId="a9a41afe759712f0" providerId="LiveId" clId="{3E1B1007-4763-4EE9-B2CA-B12F63572628}" dt="2023-09-19T04:54:47.468" v="1025" actId="26606"/>
          <ac:spMkLst>
            <pc:docMk/>
            <pc:sldMk cId="668641980" sldId="256"/>
            <ac:spMk id="2" creationId="{00D3E61F-312F-90DC-1FDF-C2C902687AB1}"/>
          </ac:spMkLst>
        </pc:spChg>
        <pc:spChg chg="mod">
          <ac:chgData name="胡 翌霖" userId="a9a41afe759712f0" providerId="LiveId" clId="{3E1B1007-4763-4EE9-B2CA-B12F63572628}" dt="2023-09-19T04:54:56.608" v="1027" actId="20577"/>
          <ac:spMkLst>
            <pc:docMk/>
            <pc:sldMk cId="668641980" sldId="256"/>
            <ac:spMk id="3" creationId="{B6BF8197-C7F9-EA85-A707-3ED0A92602C2}"/>
          </ac:spMkLst>
        </pc:spChg>
        <pc:spChg chg="add del">
          <ac:chgData name="胡 翌霖" userId="a9a41afe759712f0" providerId="LiveId" clId="{3E1B1007-4763-4EE9-B2CA-B12F63572628}" dt="2023-09-19T04:53:16.411" v="1019" actId="26606"/>
          <ac:spMkLst>
            <pc:docMk/>
            <pc:sldMk cId="668641980" sldId="256"/>
            <ac:spMk id="8" creationId="{3001AFEA-2442-4A9F-BA37-8C469F306654}"/>
          </ac:spMkLst>
        </pc:spChg>
        <pc:spChg chg="add del">
          <ac:chgData name="胡 翌霖" userId="a9a41afe759712f0" providerId="LiveId" clId="{3E1B1007-4763-4EE9-B2CA-B12F63572628}" dt="2023-09-19T04:53:11.923" v="1015" actId="26606"/>
          <ac:spMkLst>
            <pc:docMk/>
            <pc:sldMk cId="668641980" sldId="256"/>
            <ac:spMk id="9" creationId="{71B2258F-86CA-4D4D-8270-BC05FCDEBFB3}"/>
          </ac:spMkLst>
        </pc:spChg>
        <pc:spChg chg="add del">
          <ac:chgData name="胡 翌霖" userId="a9a41afe759712f0" providerId="LiveId" clId="{3E1B1007-4763-4EE9-B2CA-B12F63572628}" dt="2023-09-19T04:53:16.411" v="1019" actId="26606"/>
          <ac:spMkLst>
            <pc:docMk/>
            <pc:sldMk cId="668641980" sldId="256"/>
            <ac:spMk id="10" creationId="{755E9CD0-04B0-4A3C-B291-AD913379C713}"/>
          </ac:spMkLst>
        </pc:spChg>
        <pc:spChg chg="add del">
          <ac:chgData name="胡 翌霖" userId="a9a41afe759712f0" providerId="LiveId" clId="{3E1B1007-4763-4EE9-B2CA-B12F63572628}" dt="2023-09-19T04:53:14.004" v="1017" actId="26606"/>
          <ac:spMkLst>
            <pc:docMk/>
            <pc:sldMk cId="668641980" sldId="256"/>
            <ac:spMk id="11" creationId="{5BE23E75-E7E9-4D9F-6D25-5512363F8621}"/>
          </ac:spMkLst>
        </pc:spChg>
        <pc:spChg chg="add del">
          <ac:chgData name="胡 翌霖" userId="a9a41afe759712f0" providerId="LiveId" clId="{3E1B1007-4763-4EE9-B2CA-B12F63572628}" dt="2023-09-19T04:53:14.004" v="1017" actId="26606"/>
          <ac:spMkLst>
            <pc:docMk/>
            <pc:sldMk cId="668641980" sldId="256"/>
            <ac:spMk id="14" creationId="{EB0222B5-B739-82A9-5CCC-C5585AE12A69}"/>
          </ac:spMkLst>
        </pc:spChg>
        <pc:spChg chg="add del">
          <ac:chgData name="胡 翌霖" userId="a9a41afe759712f0" providerId="LiveId" clId="{3E1B1007-4763-4EE9-B2CA-B12F63572628}" dt="2023-09-19T04:53:16.411" v="1019" actId="26606"/>
          <ac:spMkLst>
            <pc:docMk/>
            <pc:sldMk cId="668641980" sldId="256"/>
            <ac:spMk id="16" creationId="{D8142CC3-2B5C-48E6-9DF0-6C8ACBAF23EF}"/>
          </ac:spMkLst>
        </pc:spChg>
        <pc:spChg chg="add del">
          <ac:chgData name="胡 翌霖" userId="a9a41afe759712f0" providerId="LiveId" clId="{3E1B1007-4763-4EE9-B2CA-B12F63572628}" dt="2023-09-19T04:53:16.411" v="1019" actId="26606"/>
          <ac:spMkLst>
            <pc:docMk/>
            <pc:sldMk cId="668641980" sldId="256"/>
            <ac:spMk id="17" creationId="{1DD8BF3B-6066-418C-8D1A-75C5E396FC04}"/>
          </ac:spMkLst>
        </pc:spChg>
        <pc:spChg chg="add del">
          <ac:chgData name="胡 翌霖" userId="a9a41afe759712f0" providerId="LiveId" clId="{3E1B1007-4763-4EE9-B2CA-B12F63572628}" dt="2023-09-19T04:53:16.411" v="1019" actId="26606"/>
          <ac:spMkLst>
            <pc:docMk/>
            <pc:sldMk cId="668641980" sldId="256"/>
            <ac:spMk id="19" creationId="{80BC66F9-7A74-4286-AD22-1174052CC22C}"/>
          </ac:spMkLst>
        </pc:spChg>
        <pc:spChg chg="add del">
          <ac:chgData name="胡 翌霖" userId="a9a41afe759712f0" providerId="LiveId" clId="{3E1B1007-4763-4EE9-B2CA-B12F63572628}" dt="2023-09-19T04:53:16.411" v="1019" actId="26606"/>
          <ac:spMkLst>
            <pc:docMk/>
            <pc:sldMk cId="668641980" sldId="256"/>
            <ac:spMk id="20" creationId="{46A89C79-8EF3-4AF9-B3D9-59A883F41C83}"/>
          </ac:spMkLst>
        </pc:spChg>
        <pc:spChg chg="add del">
          <ac:chgData name="胡 翌霖" userId="a9a41afe759712f0" providerId="LiveId" clId="{3E1B1007-4763-4EE9-B2CA-B12F63572628}" dt="2023-09-19T04:53:16.411" v="1019" actId="26606"/>
          <ac:spMkLst>
            <pc:docMk/>
            <pc:sldMk cId="668641980" sldId="256"/>
            <ac:spMk id="22" creationId="{EFE5CE34-4543-42E5-B82C-1F3D12422CDD}"/>
          </ac:spMkLst>
        </pc:spChg>
        <pc:spChg chg="add del">
          <ac:chgData name="胡 翌霖" userId="a9a41afe759712f0" providerId="LiveId" clId="{3E1B1007-4763-4EE9-B2CA-B12F63572628}" dt="2023-09-19T04:53:16.411" v="1019" actId="26606"/>
          <ac:spMkLst>
            <pc:docMk/>
            <pc:sldMk cId="668641980" sldId="256"/>
            <ac:spMk id="24" creationId="{72AF41FE-63D7-4695-81D2-66D2510E4486}"/>
          </ac:spMkLst>
        </pc:spChg>
        <pc:spChg chg="add del">
          <ac:chgData name="胡 翌霖" userId="a9a41afe759712f0" providerId="LiveId" clId="{3E1B1007-4763-4EE9-B2CA-B12F63572628}" dt="2023-09-19T04:53:18.404" v="1021" actId="26606"/>
          <ac:spMkLst>
            <pc:docMk/>
            <pc:sldMk cId="668641980" sldId="256"/>
            <ac:spMk id="26" creationId="{9EBF13D5-64BB-423E-9E4C-F39114475A0C}"/>
          </ac:spMkLst>
        </pc:spChg>
        <pc:spChg chg="add">
          <ac:chgData name="胡 翌霖" userId="a9a41afe759712f0" providerId="LiveId" clId="{3E1B1007-4763-4EE9-B2CA-B12F63572628}" dt="2023-09-19T04:54:47.468" v="1025" actId="26606"/>
          <ac:spMkLst>
            <pc:docMk/>
            <pc:sldMk cId="668641980" sldId="256"/>
            <ac:spMk id="42" creationId="{0671A8AE-40A1-4631-A6B8-581AFF065482}"/>
          </ac:spMkLst>
        </pc:spChg>
        <pc:spChg chg="add">
          <ac:chgData name="胡 翌霖" userId="a9a41afe759712f0" providerId="LiveId" clId="{3E1B1007-4763-4EE9-B2CA-B12F63572628}" dt="2023-09-19T04:54:47.468" v="1025" actId="26606"/>
          <ac:spMkLst>
            <pc:docMk/>
            <pc:sldMk cId="668641980" sldId="256"/>
            <ac:spMk id="44" creationId="{AB58EF07-17C2-48CF-ABB0-EEF1F17CB8F0}"/>
          </ac:spMkLst>
        </pc:spChg>
        <pc:spChg chg="add">
          <ac:chgData name="胡 翌霖" userId="a9a41afe759712f0" providerId="LiveId" clId="{3E1B1007-4763-4EE9-B2CA-B12F63572628}" dt="2023-09-19T04:54:47.468" v="1025" actId="26606"/>
          <ac:spMkLst>
            <pc:docMk/>
            <pc:sldMk cId="668641980" sldId="256"/>
            <ac:spMk id="46" creationId="{AF2F604E-43BE-4DC3-B983-E071523364F8}"/>
          </ac:spMkLst>
        </pc:spChg>
        <pc:spChg chg="add">
          <ac:chgData name="胡 翌霖" userId="a9a41afe759712f0" providerId="LiveId" clId="{3E1B1007-4763-4EE9-B2CA-B12F63572628}" dt="2023-09-19T04:54:47.468" v="1025" actId="26606"/>
          <ac:spMkLst>
            <pc:docMk/>
            <pc:sldMk cId="668641980" sldId="256"/>
            <ac:spMk id="48" creationId="{08C9B587-E65E-4B52-B37C-ABEBB6E87928}"/>
          </ac:spMkLst>
        </pc:spChg>
        <pc:grpChg chg="add del">
          <ac:chgData name="胡 翌霖" userId="a9a41afe759712f0" providerId="LiveId" clId="{3E1B1007-4763-4EE9-B2CA-B12F63572628}" dt="2023-09-19T04:53:18.404" v="1021" actId="26606"/>
          <ac:grpSpMkLst>
            <pc:docMk/>
            <pc:sldMk cId="668641980" sldId="256"/>
            <ac:grpSpMk id="27" creationId="{FEBC7BED-6AA7-4C43-BEE8-A3CB5F8C1E0E}"/>
          </ac:grpSpMkLst>
        </pc:grpChg>
        <pc:grpChg chg="add del">
          <ac:chgData name="胡 翌霖" userId="a9a41afe759712f0" providerId="LiveId" clId="{3E1B1007-4763-4EE9-B2CA-B12F63572628}" dt="2023-09-19T04:53:18.404" v="1021" actId="26606"/>
          <ac:grpSpMkLst>
            <pc:docMk/>
            <pc:sldMk cId="668641980" sldId="256"/>
            <ac:grpSpMk id="30" creationId="{BA19DEE5-2EE5-445A-B461-7D2879B05209}"/>
          </ac:grpSpMkLst>
        </pc:grpChg>
        <pc:grpChg chg="add del">
          <ac:chgData name="胡 翌霖" userId="a9a41afe759712f0" providerId="LiveId" clId="{3E1B1007-4763-4EE9-B2CA-B12F63572628}" dt="2023-09-19T04:53:18.404" v="1021" actId="26606"/>
          <ac:grpSpMkLst>
            <pc:docMk/>
            <pc:sldMk cId="668641980" sldId="256"/>
            <ac:grpSpMk id="32" creationId="{43F5E015-E085-4624-B431-B42414448684}"/>
          </ac:grpSpMkLst>
        </pc:grpChg>
        <pc:picChg chg="add del">
          <ac:chgData name="胡 翌霖" userId="a9a41afe759712f0" providerId="LiveId" clId="{3E1B1007-4763-4EE9-B2CA-B12F63572628}" dt="2023-09-18T15:54:59.734" v="47" actId="22"/>
          <ac:picMkLst>
            <pc:docMk/>
            <pc:sldMk cId="668641980" sldId="256"/>
            <ac:picMk id="5" creationId="{B959223A-F93A-E42D-18D0-1F817A0B398B}"/>
          </ac:picMkLst>
        </pc:picChg>
        <pc:picChg chg="add del mod">
          <ac:chgData name="胡 翌霖" userId="a9a41afe759712f0" providerId="LiveId" clId="{3E1B1007-4763-4EE9-B2CA-B12F63572628}" dt="2023-09-19T04:54:24.726" v="1023" actId="478"/>
          <ac:picMkLst>
            <pc:docMk/>
            <pc:sldMk cId="668641980" sldId="256"/>
            <ac:picMk id="5" creationId="{FE7E9596-8CAF-7A37-CA85-D5A236E573B8}"/>
          </ac:picMkLst>
        </pc:picChg>
        <pc:picChg chg="add del">
          <ac:chgData name="胡 翌霖" userId="a9a41afe759712f0" providerId="LiveId" clId="{3E1B1007-4763-4EE9-B2CA-B12F63572628}" dt="2023-09-19T04:53:11.923" v="1015" actId="26606"/>
          <ac:picMkLst>
            <pc:docMk/>
            <pc:sldMk cId="668641980" sldId="256"/>
            <ac:picMk id="6" creationId="{0F6FC7A3-7C05-8CA6-59FF-0B98479E6AB4}"/>
          </ac:picMkLst>
        </pc:picChg>
        <pc:picChg chg="add del">
          <ac:chgData name="胡 翌霖" userId="a9a41afe759712f0" providerId="LiveId" clId="{3E1B1007-4763-4EE9-B2CA-B12F63572628}" dt="2023-09-19T04:53:14.004" v="1017" actId="26606"/>
          <ac:picMkLst>
            <pc:docMk/>
            <pc:sldMk cId="668641980" sldId="256"/>
            <ac:picMk id="12" creationId="{4DB52615-9388-633C-31A4-B4C97125EE19}"/>
          </ac:picMkLst>
        </pc:picChg>
        <pc:picChg chg="add mod ord">
          <ac:chgData name="胡 翌霖" userId="a9a41afe759712f0" providerId="LiveId" clId="{3E1B1007-4763-4EE9-B2CA-B12F63572628}" dt="2023-09-19T04:54:47.468" v="1025" actId="26606"/>
          <ac:picMkLst>
            <pc:docMk/>
            <pc:sldMk cId="668641980" sldId="256"/>
            <ac:picMk id="37" creationId="{9A80FC99-51E1-D86B-589B-7A571C9CEFD1}"/>
          </ac:picMkLst>
        </pc:picChg>
        <pc:cxnChg chg="add del">
          <ac:chgData name="胡 翌霖" userId="a9a41afe759712f0" providerId="LiveId" clId="{3E1B1007-4763-4EE9-B2CA-B12F63572628}" dt="2023-09-19T04:53:14.004" v="1017" actId="26606"/>
          <ac:cxnSpMkLst>
            <pc:docMk/>
            <pc:sldMk cId="668641980" sldId="256"/>
            <ac:cxnSpMk id="13" creationId="{61B115DB-65EB-3FC3-7284-CFDF4ADC60B6}"/>
          </ac:cxnSpMkLst>
        </pc:cxnChg>
        <pc:cxnChg chg="add del">
          <ac:chgData name="胡 翌霖" userId="a9a41afe759712f0" providerId="LiveId" clId="{3E1B1007-4763-4EE9-B2CA-B12F63572628}" dt="2023-09-19T04:53:16.411" v="1019" actId="26606"/>
          <ac:cxnSpMkLst>
            <pc:docMk/>
            <pc:sldMk cId="668641980" sldId="256"/>
            <ac:cxnSpMk id="18" creationId="{7B2D303B-3DD0-4319-9EAD-361847FEC71D}"/>
          </ac:cxnSpMkLst>
        </pc:cxnChg>
      </pc:sldChg>
      <pc:sldChg chg="modSp mod">
        <pc:chgData name="胡 翌霖" userId="a9a41afe759712f0" providerId="LiveId" clId="{3E1B1007-4763-4EE9-B2CA-B12F63572628}" dt="2023-09-18T15:56:31.413" v="55" actId="120"/>
        <pc:sldMkLst>
          <pc:docMk/>
          <pc:sldMk cId="1753867258" sldId="257"/>
        </pc:sldMkLst>
        <pc:spChg chg="mod">
          <ac:chgData name="胡 翌霖" userId="a9a41afe759712f0" providerId="LiveId" clId="{3E1B1007-4763-4EE9-B2CA-B12F63572628}" dt="2023-09-18T11:03:20.459" v="32"/>
          <ac:spMkLst>
            <pc:docMk/>
            <pc:sldMk cId="1753867258" sldId="257"/>
            <ac:spMk id="3" creationId="{FBA0E9A1-218A-2015-B9FD-4C256B01F66B}"/>
          </ac:spMkLst>
        </pc:spChg>
        <pc:spChg chg="mod">
          <ac:chgData name="胡 翌霖" userId="a9a41afe759712f0" providerId="LiveId" clId="{3E1B1007-4763-4EE9-B2CA-B12F63572628}" dt="2023-09-18T15:56:31.413" v="55" actId="120"/>
          <ac:spMkLst>
            <pc:docMk/>
            <pc:sldMk cId="1753867258" sldId="257"/>
            <ac:spMk id="4" creationId="{234697A0-34A9-C13E-B710-B9EFBDE3DC52}"/>
          </ac:spMkLst>
        </pc:spChg>
        <pc:spChg chg="mod">
          <ac:chgData name="胡 翌霖" userId="a9a41afe759712f0" providerId="LiveId" clId="{3E1B1007-4763-4EE9-B2CA-B12F63572628}" dt="2023-09-18T11:03:28.003" v="39"/>
          <ac:spMkLst>
            <pc:docMk/>
            <pc:sldMk cId="1753867258" sldId="257"/>
            <ac:spMk id="5" creationId="{FF7468A6-1E06-07C7-233F-0ECE04ECDBB0}"/>
          </ac:spMkLst>
        </pc:spChg>
      </pc:sldChg>
      <pc:sldChg chg="modSp del mod">
        <pc:chgData name="胡 翌霖" userId="a9a41afe759712f0" providerId="LiveId" clId="{3E1B1007-4763-4EE9-B2CA-B12F63572628}" dt="2023-09-19T03:47:54.346" v="818" actId="47"/>
        <pc:sldMkLst>
          <pc:docMk/>
          <pc:sldMk cId="202487506" sldId="258"/>
        </pc:sldMkLst>
        <pc:spChg chg="mod">
          <ac:chgData name="胡 翌霖" userId="a9a41afe759712f0" providerId="LiveId" clId="{3E1B1007-4763-4EE9-B2CA-B12F63572628}" dt="2023-09-19T03:44:34.349" v="784" actId="27636"/>
          <ac:spMkLst>
            <pc:docMk/>
            <pc:sldMk cId="202487506" sldId="258"/>
            <ac:spMk id="3" creationId="{5EB6E8C1-6A06-0167-CE4F-359A48C3EF2E}"/>
          </ac:spMkLst>
        </pc:spChg>
      </pc:sldChg>
      <pc:sldChg chg="addSp delSp modSp mod setBg">
        <pc:chgData name="胡 翌霖" userId="a9a41afe759712f0" providerId="LiveId" clId="{3E1B1007-4763-4EE9-B2CA-B12F63572628}" dt="2023-09-19T05:02:57.016" v="1030"/>
        <pc:sldMkLst>
          <pc:docMk/>
          <pc:sldMk cId="3655163592" sldId="259"/>
        </pc:sldMkLst>
        <pc:spChg chg="mod">
          <ac:chgData name="胡 翌霖" userId="a9a41afe759712f0" providerId="LiveId" clId="{3E1B1007-4763-4EE9-B2CA-B12F63572628}" dt="2023-09-19T03:10:08.427" v="233" actId="26606"/>
          <ac:spMkLst>
            <pc:docMk/>
            <pc:sldMk cId="3655163592" sldId="259"/>
            <ac:spMk id="2" creationId="{5ACE95FF-90D9-F360-90DC-A755D7FE8B81}"/>
          </ac:spMkLst>
        </pc:spChg>
        <pc:spChg chg="mod">
          <ac:chgData name="胡 翌霖" userId="a9a41afe759712f0" providerId="LiveId" clId="{3E1B1007-4763-4EE9-B2CA-B12F63572628}" dt="2023-09-19T05:02:57.016" v="1030"/>
          <ac:spMkLst>
            <pc:docMk/>
            <pc:sldMk cId="3655163592" sldId="259"/>
            <ac:spMk id="3" creationId="{3459AD14-79FD-D2EC-88E8-82174D9DE2C3}"/>
          </ac:spMkLst>
        </pc:spChg>
        <pc:spChg chg="add del">
          <ac:chgData name="胡 翌霖" userId="a9a41afe759712f0" providerId="LiveId" clId="{3E1B1007-4763-4EE9-B2CA-B12F63572628}" dt="2023-09-19T03:10:08.427" v="233" actId="26606"/>
          <ac:spMkLst>
            <pc:docMk/>
            <pc:sldMk cId="3655163592" sldId="259"/>
            <ac:spMk id="8" creationId="{DAF1966E-FD40-4A4A-B61B-C4DF7FA05F06}"/>
          </ac:spMkLst>
        </pc:spChg>
        <pc:spChg chg="add del">
          <ac:chgData name="胡 翌霖" userId="a9a41afe759712f0" providerId="LiveId" clId="{3E1B1007-4763-4EE9-B2CA-B12F63572628}" dt="2023-09-19T03:10:08.427" v="233" actId="26606"/>
          <ac:spMkLst>
            <pc:docMk/>
            <pc:sldMk cId="3655163592" sldId="259"/>
            <ac:spMk id="10" creationId="{047BFA19-D45E-416B-A404-7AF2F3F27017}"/>
          </ac:spMkLst>
        </pc:spChg>
        <pc:spChg chg="add del">
          <ac:chgData name="胡 翌霖" userId="a9a41afe759712f0" providerId="LiveId" clId="{3E1B1007-4763-4EE9-B2CA-B12F63572628}" dt="2023-09-19T03:10:08.427" v="233" actId="26606"/>
          <ac:spMkLst>
            <pc:docMk/>
            <pc:sldMk cId="3655163592" sldId="259"/>
            <ac:spMk id="12" creationId="{8E0105E7-23DB-4CF2-8258-FF47C7620F6E}"/>
          </ac:spMkLst>
        </pc:spChg>
        <pc:spChg chg="add del">
          <ac:chgData name="胡 翌霖" userId="a9a41afe759712f0" providerId="LiveId" clId="{3E1B1007-4763-4EE9-B2CA-B12F63572628}" dt="2023-09-19T03:10:08.427" v="233" actId="26606"/>
          <ac:spMkLst>
            <pc:docMk/>
            <pc:sldMk cId="3655163592" sldId="259"/>
            <ac:spMk id="14" creationId="{074B4F7D-14B2-478B-8BF5-01E4E0C5D263}"/>
          </ac:spMkLst>
        </pc:spChg>
      </pc:sldChg>
      <pc:sldChg chg="addSp delSp modSp add mod">
        <pc:chgData name="胡 翌霖" userId="a9a41afe759712f0" providerId="LiveId" clId="{3E1B1007-4763-4EE9-B2CA-B12F63572628}" dt="2023-09-18T15:56:21.162" v="54" actId="1076"/>
        <pc:sldMkLst>
          <pc:docMk/>
          <pc:sldMk cId="594686685" sldId="260"/>
        </pc:sldMkLst>
        <pc:picChg chg="del">
          <ac:chgData name="胡 翌霖" userId="a9a41afe759712f0" providerId="LiveId" clId="{3E1B1007-4763-4EE9-B2CA-B12F63572628}" dt="2023-09-18T15:55:14.485" v="52" actId="478"/>
          <ac:picMkLst>
            <pc:docMk/>
            <pc:sldMk cId="594686685" sldId="260"/>
            <ac:picMk id="5" creationId="{56F62BF0-5001-E213-8551-CB5BA40F4496}"/>
          </ac:picMkLst>
        </pc:picChg>
        <pc:picChg chg="add mod">
          <ac:chgData name="胡 翌霖" userId="a9a41afe759712f0" providerId="LiveId" clId="{3E1B1007-4763-4EE9-B2CA-B12F63572628}" dt="2023-09-18T15:56:21.162" v="54" actId="1076"/>
          <ac:picMkLst>
            <pc:docMk/>
            <pc:sldMk cId="594686685" sldId="260"/>
            <ac:picMk id="6" creationId="{0B5E5757-8462-DC54-C47A-E6F96C2F4E14}"/>
          </ac:picMkLst>
        </pc:picChg>
      </pc:sldChg>
      <pc:sldChg chg="addSp delSp add del setBg delDesignElem">
        <pc:chgData name="胡 翌霖" userId="a9a41afe759712f0" providerId="LiveId" clId="{3E1B1007-4763-4EE9-B2CA-B12F63572628}" dt="2023-09-18T15:55:12.659" v="50"/>
        <pc:sldMkLst>
          <pc:docMk/>
          <pc:sldMk cId="3294162012" sldId="260"/>
        </pc:sldMkLst>
        <pc:spChg chg="add del">
          <ac:chgData name="胡 翌霖" userId="a9a41afe759712f0" providerId="LiveId" clId="{3E1B1007-4763-4EE9-B2CA-B12F63572628}" dt="2023-09-18T15:55:12.659" v="50"/>
          <ac:spMkLst>
            <pc:docMk/>
            <pc:sldMk cId="3294162012" sldId="260"/>
            <ac:spMk id="8" creationId="{100EDD19-6802-4EC3-95CE-CFFAB042CFD6}"/>
          </ac:spMkLst>
        </pc:spChg>
        <pc:spChg chg="add del">
          <ac:chgData name="胡 翌霖" userId="a9a41afe759712f0" providerId="LiveId" clId="{3E1B1007-4763-4EE9-B2CA-B12F63572628}" dt="2023-09-18T15:55:12.659" v="50"/>
          <ac:spMkLst>
            <pc:docMk/>
            <pc:sldMk cId="3294162012" sldId="260"/>
            <ac:spMk id="10" creationId="{DB17E863-922E-4C26-BD64-E8FD41D28661}"/>
          </ac:spMkLst>
        </pc:spChg>
      </pc:sldChg>
      <pc:sldChg chg="addSp delSp add del setBg delDesignElem">
        <pc:chgData name="胡 翌霖" userId="a9a41afe759712f0" providerId="LiveId" clId="{3E1B1007-4763-4EE9-B2CA-B12F63572628}" dt="2023-09-19T03:48:05.250" v="820" actId="47"/>
        <pc:sldMkLst>
          <pc:docMk/>
          <pc:sldMk cId="140793317" sldId="261"/>
        </pc:sldMkLst>
        <pc:spChg chg="add del">
          <ac:chgData name="胡 翌霖" userId="a9a41afe759712f0" providerId="LiveId" clId="{3E1B1007-4763-4EE9-B2CA-B12F63572628}" dt="2023-09-18T16:09:27.088" v="78"/>
          <ac:spMkLst>
            <pc:docMk/>
            <pc:sldMk cId="140793317" sldId="261"/>
            <ac:spMk id="8" creationId="{9264D464-898B-4908-88FD-33A83D6ED64E}"/>
          </ac:spMkLst>
        </pc:spChg>
        <pc:spChg chg="add del">
          <ac:chgData name="胡 翌霖" userId="a9a41afe759712f0" providerId="LiveId" clId="{3E1B1007-4763-4EE9-B2CA-B12F63572628}" dt="2023-09-18T16:09:27.088" v="78"/>
          <ac:spMkLst>
            <pc:docMk/>
            <pc:sldMk cId="140793317" sldId="261"/>
            <ac:spMk id="10" creationId="{F0BC1D9E-4401-4EC0-88FD-ED103CB570EA}"/>
          </ac:spMkLst>
        </pc:spChg>
        <pc:spChg chg="add del">
          <ac:chgData name="胡 翌霖" userId="a9a41afe759712f0" providerId="LiveId" clId="{3E1B1007-4763-4EE9-B2CA-B12F63572628}" dt="2023-09-18T16:09:27.088" v="78"/>
          <ac:spMkLst>
            <pc:docMk/>
            <pc:sldMk cId="140793317" sldId="261"/>
            <ac:spMk id="12" creationId="{B0AAF7C9-094E-400C-A428-F6C2262F6527}"/>
          </ac:spMkLst>
        </pc:spChg>
        <pc:spChg chg="add del">
          <ac:chgData name="胡 翌霖" userId="a9a41afe759712f0" providerId="LiveId" clId="{3E1B1007-4763-4EE9-B2CA-B12F63572628}" dt="2023-09-18T16:09:27.088" v="78"/>
          <ac:spMkLst>
            <pc:docMk/>
            <pc:sldMk cId="140793317" sldId="261"/>
            <ac:spMk id="14" creationId="{6200B311-3585-4069-AAC6-CD443FA5B8AD}"/>
          </ac:spMkLst>
        </pc:spChg>
      </pc:sldChg>
      <pc:sldChg chg="addSp delSp add del setBg delDesignElem">
        <pc:chgData name="胡 翌霖" userId="a9a41afe759712f0" providerId="LiveId" clId="{3E1B1007-4763-4EE9-B2CA-B12F63572628}" dt="2023-09-18T16:09:27.119" v="79"/>
        <pc:sldMkLst>
          <pc:docMk/>
          <pc:sldMk cId="2246313099" sldId="262"/>
        </pc:sldMkLst>
        <pc:spChg chg="add del">
          <ac:chgData name="胡 翌霖" userId="a9a41afe759712f0" providerId="LiveId" clId="{3E1B1007-4763-4EE9-B2CA-B12F63572628}" dt="2023-09-18T16:09:27.088" v="78"/>
          <ac:spMkLst>
            <pc:docMk/>
            <pc:sldMk cId="2246313099" sldId="262"/>
            <ac:spMk id="32" creationId="{45352925-4751-4F5E-B434-C1C0CE91713D}"/>
          </ac:spMkLst>
        </pc:spChg>
        <pc:spChg chg="add del">
          <ac:chgData name="胡 翌霖" userId="a9a41afe759712f0" providerId="LiveId" clId="{3E1B1007-4763-4EE9-B2CA-B12F63572628}" dt="2023-09-18T16:09:27.088" v="78"/>
          <ac:spMkLst>
            <pc:docMk/>
            <pc:sldMk cId="2246313099" sldId="262"/>
            <ac:spMk id="33" creationId="{128B0C87-106B-4BC6-B780-21399D3813CC}"/>
          </ac:spMkLst>
        </pc:spChg>
      </pc:sldChg>
      <pc:sldChg chg="addSp delSp add del setBg delDesignElem">
        <pc:chgData name="胡 翌霖" userId="a9a41afe759712f0" providerId="LiveId" clId="{3E1B1007-4763-4EE9-B2CA-B12F63572628}" dt="2023-09-18T16:09:27.119" v="79"/>
        <pc:sldMkLst>
          <pc:docMk/>
          <pc:sldMk cId="1224517494" sldId="263"/>
        </pc:sldMkLst>
        <pc:spChg chg="add del">
          <ac:chgData name="胡 翌霖" userId="a9a41afe759712f0" providerId="LiveId" clId="{3E1B1007-4763-4EE9-B2CA-B12F63572628}" dt="2023-09-18T16:09:27.088" v="78"/>
          <ac:spMkLst>
            <pc:docMk/>
            <pc:sldMk cId="1224517494" sldId="263"/>
            <ac:spMk id="33" creationId="{FFC0ABB7-3FF2-48CA-AF41-7C90BA14B7C9}"/>
          </ac:spMkLst>
        </pc:spChg>
        <pc:spChg chg="add del">
          <ac:chgData name="胡 翌霖" userId="a9a41afe759712f0" providerId="LiveId" clId="{3E1B1007-4763-4EE9-B2CA-B12F63572628}" dt="2023-09-18T16:09:27.088" v="78"/>
          <ac:spMkLst>
            <pc:docMk/>
            <pc:sldMk cId="1224517494" sldId="263"/>
            <ac:spMk id="34" creationId="{45BEE692-38FF-45D5-BACD-3ED0107AB1E2}"/>
          </ac:spMkLst>
        </pc:spChg>
      </pc:sldChg>
      <pc:sldChg chg="addSp modSp new del mod">
        <pc:chgData name="胡 翌霖" userId="a9a41afe759712f0" providerId="LiveId" clId="{3E1B1007-4763-4EE9-B2CA-B12F63572628}" dt="2023-09-19T03:47:59.179" v="819" actId="47"/>
        <pc:sldMkLst>
          <pc:docMk/>
          <pc:sldMk cId="2568650430" sldId="264"/>
        </pc:sldMkLst>
        <pc:picChg chg="add mod">
          <ac:chgData name="胡 翌霖" userId="a9a41afe759712f0" providerId="LiveId" clId="{3E1B1007-4763-4EE9-B2CA-B12F63572628}" dt="2023-09-18T16:12:28.684" v="102" actId="1076"/>
          <ac:picMkLst>
            <pc:docMk/>
            <pc:sldMk cId="2568650430" sldId="264"/>
            <ac:picMk id="5" creationId="{229CF414-6D08-1FA5-AEE6-1774BF676A14}"/>
          </ac:picMkLst>
        </pc:picChg>
        <pc:picChg chg="add mod">
          <ac:chgData name="胡 翌霖" userId="a9a41afe759712f0" providerId="LiveId" clId="{3E1B1007-4763-4EE9-B2CA-B12F63572628}" dt="2023-09-18T16:14:23.446" v="104" actId="1076"/>
          <ac:picMkLst>
            <pc:docMk/>
            <pc:sldMk cId="2568650430" sldId="264"/>
            <ac:picMk id="7" creationId="{848FAA63-5201-8FE1-8238-57735123E1E7}"/>
          </ac:picMkLst>
        </pc:picChg>
      </pc:sldChg>
      <pc:sldChg chg="modSp new del mod">
        <pc:chgData name="胡 翌霖" userId="a9a41afe759712f0" providerId="LiveId" clId="{3E1B1007-4763-4EE9-B2CA-B12F63572628}" dt="2023-09-19T03:16:27.025" v="260" actId="47"/>
        <pc:sldMkLst>
          <pc:docMk/>
          <pc:sldMk cId="1298475687" sldId="265"/>
        </pc:sldMkLst>
        <pc:spChg chg="mod">
          <ac:chgData name="胡 翌霖" userId="a9a41afe759712f0" providerId="LiveId" clId="{3E1B1007-4763-4EE9-B2CA-B12F63572628}" dt="2023-09-19T03:16:18.405" v="255" actId="21"/>
          <ac:spMkLst>
            <pc:docMk/>
            <pc:sldMk cId="1298475687" sldId="265"/>
            <ac:spMk id="3" creationId="{B23E0EC1-E93E-6469-F14E-668BC3AA1C1C}"/>
          </ac:spMkLst>
        </pc:spChg>
      </pc:sldChg>
      <pc:sldChg chg="addSp delSp modSp new mod setBg">
        <pc:chgData name="胡 翌霖" userId="a9a41afe759712f0" providerId="LiveId" clId="{3E1B1007-4763-4EE9-B2CA-B12F63572628}" dt="2023-09-19T03:30:45.235" v="564" actId="6549"/>
        <pc:sldMkLst>
          <pc:docMk/>
          <pc:sldMk cId="4128519559" sldId="266"/>
        </pc:sldMkLst>
        <pc:spChg chg="mod">
          <ac:chgData name="胡 翌霖" userId="a9a41afe759712f0" providerId="LiveId" clId="{3E1B1007-4763-4EE9-B2CA-B12F63572628}" dt="2023-09-19T03:30:10.419" v="543" actId="26606"/>
          <ac:spMkLst>
            <pc:docMk/>
            <pc:sldMk cId="4128519559" sldId="266"/>
            <ac:spMk id="2" creationId="{63C572AB-9CD3-645A-CE96-6B60FBCC2810}"/>
          </ac:spMkLst>
        </pc:spChg>
        <pc:spChg chg="mod">
          <ac:chgData name="胡 翌霖" userId="a9a41afe759712f0" providerId="LiveId" clId="{3E1B1007-4763-4EE9-B2CA-B12F63572628}" dt="2023-09-19T03:30:45.235" v="564" actId="6549"/>
          <ac:spMkLst>
            <pc:docMk/>
            <pc:sldMk cId="4128519559" sldId="266"/>
            <ac:spMk id="3" creationId="{1E2B8BE8-C1FF-238B-339C-4238A3BB9001}"/>
          </ac:spMkLst>
        </pc:spChg>
        <pc:spChg chg="add del">
          <ac:chgData name="胡 翌霖" userId="a9a41afe759712f0" providerId="LiveId" clId="{3E1B1007-4763-4EE9-B2CA-B12F63572628}" dt="2023-09-19T03:29:50.874" v="539" actId="26606"/>
          <ac:spMkLst>
            <pc:docMk/>
            <pc:sldMk cId="4128519559" sldId="266"/>
            <ac:spMk id="12" creationId="{DF8BC164-E230-753F-2C7E-B4EE7BA77CF1}"/>
          </ac:spMkLst>
        </pc:spChg>
        <pc:spChg chg="add del">
          <ac:chgData name="胡 翌霖" userId="a9a41afe759712f0" providerId="LiveId" clId="{3E1B1007-4763-4EE9-B2CA-B12F63572628}" dt="2023-09-19T03:30:10.419" v="543" actId="26606"/>
          <ac:spMkLst>
            <pc:docMk/>
            <pc:sldMk cId="4128519559" sldId="266"/>
            <ac:spMk id="14" creationId="{9F7D5CDA-D291-4307-BF55-1381FED29634}"/>
          </ac:spMkLst>
        </pc:spChg>
        <pc:picChg chg="add del mod">
          <ac:chgData name="胡 翌霖" userId="a9a41afe759712f0" providerId="LiveId" clId="{3E1B1007-4763-4EE9-B2CA-B12F63572628}" dt="2023-09-19T03:30:10.822" v="544"/>
          <ac:picMkLst>
            <pc:docMk/>
            <pc:sldMk cId="4128519559" sldId="266"/>
            <ac:picMk id="5" creationId="{F48A3739-25DF-342A-C3AF-6F45C643D749}"/>
          </ac:picMkLst>
        </pc:picChg>
        <pc:picChg chg="add mod">
          <ac:chgData name="胡 翌霖" userId="a9a41afe759712f0" providerId="LiveId" clId="{3E1B1007-4763-4EE9-B2CA-B12F63572628}" dt="2023-09-19T03:30:29.247" v="554" actId="1076"/>
          <ac:picMkLst>
            <pc:docMk/>
            <pc:sldMk cId="4128519559" sldId="266"/>
            <ac:picMk id="6" creationId="{0613C45E-D07F-9790-276B-2C5D1382AD65}"/>
          </ac:picMkLst>
        </pc:picChg>
        <pc:cxnChg chg="add del">
          <ac:chgData name="胡 翌霖" userId="a9a41afe759712f0" providerId="LiveId" clId="{3E1B1007-4763-4EE9-B2CA-B12F63572628}" dt="2023-09-19T03:29:50.874" v="539" actId="26606"/>
          <ac:cxnSpMkLst>
            <pc:docMk/>
            <pc:sldMk cId="4128519559" sldId="266"/>
            <ac:cxnSpMk id="10" creationId="{FC23E3B9-5ABF-58B3-E2B0-E9A5DAA90037}"/>
          </ac:cxnSpMkLst>
        </pc:cxnChg>
      </pc:sldChg>
      <pc:sldChg chg="addSp delSp modSp new mod">
        <pc:chgData name="胡 翌霖" userId="a9a41afe759712f0" providerId="LiveId" clId="{3E1B1007-4763-4EE9-B2CA-B12F63572628}" dt="2023-09-19T03:39:39.147" v="679" actId="14100"/>
        <pc:sldMkLst>
          <pc:docMk/>
          <pc:sldMk cId="1858230276" sldId="267"/>
        </pc:sldMkLst>
        <pc:spChg chg="mod">
          <ac:chgData name="胡 翌霖" userId="a9a41afe759712f0" providerId="LiveId" clId="{3E1B1007-4763-4EE9-B2CA-B12F63572628}" dt="2023-09-19T03:35:53.624" v="620"/>
          <ac:spMkLst>
            <pc:docMk/>
            <pc:sldMk cId="1858230276" sldId="267"/>
            <ac:spMk id="2" creationId="{746CAD07-DC14-8697-9790-15EFD9E011F5}"/>
          </ac:spMkLst>
        </pc:spChg>
        <pc:spChg chg="mod">
          <ac:chgData name="胡 翌霖" userId="a9a41afe759712f0" providerId="LiveId" clId="{3E1B1007-4763-4EE9-B2CA-B12F63572628}" dt="2023-09-19T03:39:17.046" v="670" actId="20577"/>
          <ac:spMkLst>
            <pc:docMk/>
            <pc:sldMk cId="1858230276" sldId="267"/>
            <ac:spMk id="3" creationId="{63022140-DAFB-FAC1-73EB-8AF113A08168}"/>
          </ac:spMkLst>
        </pc:spChg>
        <pc:picChg chg="add del mod">
          <ac:chgData name="胡 翌霖" userId="a9a41afe759712f0" providerId="LiveId" clId="{3E1B1007-4763-4EE9-B2CA-B12F63572628}" dt="2023-09-19T03:39:30.770" v="677" actId="478"/>
          <ac:picMkLst>
            <pc:docMk/>
            <pc:sldMk cId="1858230276" sldId="267"/>
            <ac:picMk id="4" creationId="{5A8A4B2A-45C7-9670-2F6F-567D8EB29F2D}"/>
          </ac:picMkLst>
        </pc:picChg>
        <pc:picChg chg="add mod">
          <ac:chgData name="胡 翌霖" userId="a9a41afe759712f0" providerId="LiveId" clId="{3E1B1007-4763-4EE9-B2CA-B12F63572628}" dt="2023-09-19T03:39:22.773" v="673" actId="1076"/>
          <ac:picMkLst>
            <pc:docMk/>
            <pc:sldMk cId="1858230276" sldId="267"/>
            <ac:picMk id="5" creationId="{1F6EE9AA-A4E3-2F9D-90F6-5D237BBB79E6}"/>
          </ac:picMkLst>
        </pc:picChg>
        <pc:picChg chg="add mod">
          <ac:chgData name="胡 翌霖" userId="a9a41afe759712f0" providerId="LiveId" clId="{3E1B1007-4763-4EE9-B2CA-B12F63572628}" dt="2023-09-19T03:39:39.147" v="679" actId="14100"/>
          <ac:picMkLst>
            <pc:docMk/>
            <pc:sldMk cId="1858230276" sldId="267"/>
            <ac:picMk id="6" creationId="{429C2D28-A942-70F4-5FFC-496EBB425496}"/>
          </ac:picMkLst>
        </pc:picChg>
      </pc:sldChg>
      <pc:sldChg chg="addSp delSp modSp add mod setBg">
        <pc:chgData name="胡 翌霖" userId="a9a41afe759712f0" providerId="LiveId" clId="{3E1B1007-4763-4EE9-B2CA-B12F63572628}" dt="2023-09-19T04:48:16.984" v="983" actId="20577"/>
        <pc:sldMkLst>
          <pc:docMk/>
          <pc:sldMk cId="3819128916" sldId="269"/>
        </pc:sldMkLst>
        <pc:spChg chg="mod">
          <ac:chgData name="胡 翌霖" userId="a9a41afe759712f0" providerId="LiveId" clId="{3E1B1007-4763-4EE9-B2CA-B12F63572628}" dt="2023-09-19T04:47:51.117" v="981" actId="26606"/>
          <ac:spMkLst>
            <pc:docMk/>
            <pc:sldMk cId="3819128916" sldId="269"/>
            <ac:spMk id="2" creationId="{00000000-0000-0000-0000-000000000000}"/>
          </ac:spMkLst>
        </pc:spChg>
        <pc:spChg chg="mod">
          <ac:chgData name="胡 翌霖" userId="a9a41afe759712f0" providerId="LiveId" clId="{3E1B1007-4763-4EE9-B2CA-B12F63572628}" dt="2023-09-19T04:48:16.984" v="983" actId="20577"/>
          <ac:spMkLst>
            <pc:docMk/>
            <pc:sldMk cId="3819128916" sldId="269"/>
            <ac:spMk id="3" creationId="{00000000-0000-0000-0000-000000000000}"/>
          </ac:spMkLst>
        </pc:spChg>
        <pc:spChg chg="add del">
          <ac:chgData name="胡 翌霖" userId="a9a41afe759712f0" providerId="LiveId" clId="{3E1B1007-4763-4EE9-B2CA-B12F63572628}" dt="2023-09-19T04:47:51.111" v="980" actId="26606"/>
          <ac:spMkLst>
            <pc:docMk/>
            <pc:sldMk cId="3819128916" sldId="269"/>
            <ac:spMk id="8" creationId="{09588DA8-065E-4F6F-8EFD-43104AB2E0CF}"/>
          </ac:spMkLst>
        </pc:spChg>
        <pc:spChg chg="add del">
          <ac:chgData name="胡 翌霖" userId="a9a41afe759712f0" providerId="LiveId" clId="{3E1B1007-4763-4EE9-B2CA-B12F63572628}" dt="2023-09-19T04:47:51.111" v="980" actId="26606"/>
          <ac:spMkLst>
            <pc:docMk/>
            <pc:sldMk cId="3819128916" sldId="269"/>
            <ac:spMk id="10" creationId="{C4285719-470E-454C-AF62-8323075F1F5B}"/>
          </ac:spMkLst>
        </pc:spChg>
        <pc:spChg chg="add del">
          <ac:chgData name="胡 翌霖" userId="a9a41afe759712f0" providerId="LiveId" clId="{3E1B1007-4763-4EE9-B2CA-B12F63572628}" dt="2023-09-19T04:47:51.111" v="980" actId="26606"/>
          <ac:spMkLst>
            <pc:docMk/>
            <pc:sldMk cId="3819128916" sldId="269"/>
            <ac:spMk id="12" creationId="{CD9FE4EF-C4D8-49A0-B2FF-81D8DB7D8A24}"/>
          </ac:spMkLst>
        </pc:spChg>
        <pc:spChg chg="add del">
          <ac:chgData name="胡 翌霖" userId="a9a41afe759712f0" providerId="LiveId" clId="{3E1B1007-4763-4EE9-B2CA-B12F63572628}" dt="2023-09-19T04:47:51.111" v="980" actId="26606"/>
          <ac:spMkLst>
            <pc:docMk/>
            <pc:sldMk cId="3819128916" sldId="269"/>
            <ac:spMk id="14" creationId="{4300840D-0A0B-4512-BACA-B439D5B9C57C}"/>
          </ac:spMkLst>
        </pc:spChg>
        <pc:spChg chg="add del">
          <ac:chgData name="胡 翌霖" userId="a9a41afe759712f0" providerId="LiveId" clId="{3E1B1007-4763-4EE9-B2CA-B12F63572628}" dt="2023-09-19T04:47:51.111" v="980" actId="26606"/>
          <ac:spMkLst>
            <pc:docMk/>
            <pc:sldMk cId="3819128916" sldId="269"/>
            <ac:spMk id="16" creationId="{D2B78728-A580-49A7-84F9-6EF6F583ADE0}"/>
          </ac:spMkLst>
        </pc:spChg>
        <pc:spChg chg="add del">
          <ac:chgData name="胡 翌霖" userId="a9a41afe759712f0" providerId="LiveId" clId="{3E1B1007-4763-4EE9-B2CA-B12F63572628}" dt="2023-09-19T04:47:51.111" v="980" actId="26606"/>
          <ac:spMkLst>
            <pc:docMk/>
            <pc:sldMk cId="3819128916" sldId="269"/>
            <ac:spMk id="18" creationId="{38FAA1A1-D861-433F-88FA-1E9D6FD31D11}"/>
          </ac:spMkLst>
        </pc:spChg>
        <pc:spChg chg="add del">
          <ac:chgData name="胡 翌霖" userId="a9a41afe759712f0" providerId="LiveId" clId="{3E1B1007-4763-4EE9-B2CA-B12F63572628}" dt="2023-09-19T04:47:51.111" v="980" actId="26606"/>
          <ac:spMkLst>
            <pc:docMk/>
            <pc:sldMk cId="3819128916" sldId="269"/>
            <ac:spMk id="20" creationId="{8D71EDA1-87BF-4D5D-AB79-F346FD19278A}"/>
          </ac:spMkLst>
        </pc:spChg>
        <pc:spChg chg="add">
          <ac:chgData name="胡 翌霖" userId="a9a41afe759712f0" providerId="LiveId" clId="{3E1B1007-4763-4EE9-B2CA-B12F63572628}" dt="2023-09-19T04:47:51.117" v="981" actId="26606"/>
          <ac:spMkLst>
            <pc:docMk/>
            <pc:sldMk cId="3819128916" sldId="269"/>
            <ac:spMk id="22" creationId="{1BB867FF-FC45-48F7-8104-F89BE54909F1}"/>
          </ac:spMkLst>
        </pc:spChg>
        <pc:spChg chg="add">
          <ac:chgData name="胡 翌霖" userId="a9a41afe759712f0" providerId="LiveId" clId="{3E1B1007-4763-4EE9-B2CA-B12F63572628}" dt="2023-09-19T04:47:51.117" v="981" actId="26606"/>
          <ac:spMkLst>
            <pc:docMk/>
            <pc:sldMk cId="3819128916" sldId="269"/>
            <ac:spMk id="23" creationId="{8BB56887-D0D5-4F0C-9E19-7247EB83C8B7}"/>
          </ac:spMkLst>
        </pc:spChg>
        <pc:spChg chg="add">
          <ac:chgData name="胡 翌霖" userId="a9a41afe759712f0" providerId="LiveId" clId="{3E1B1007-4763-4EE9-B2CA-B12F63572628}" dt="2023-09-19T04:47:51.117" v="981" actId="26606"/>
          <ac:spMkLst>
            <pc:docMk/>
            <pc:sldMk cId="3819128916" sldId="269"/>
            <ac:spMk id="24" creationId="{081E4A58-353D-44AE-B2FC-2A74E2E400F7}"/>
          </ac:spMkLst>
        </pc:spChg>
      </pc:sldChg>
      <pc:sldChg chg="addSp delSp modSp add del mod setBg delDesignElem">
        <pc:chgData name="胡 翌霖" userId="a9a41afe759712f0" providerId="LiveId" clId="{3E1B1007-4763-4EE9-B2CA-B12F63572628}" dt="2023-09-19T03:35:40.737" v="596"/>
        <pc:sldMkLst>
          <pc:docMk/>
          <pc:sldMk cId="470723762" sldId="287"/>
        </pc:sldMkLst>
        <pc:spChg chg="mod">
          <ac:chgData name="胡 翌霖" userId="a9a41afe759712f0" providerId="LiveId" clId="{3E1B1007-4763-4EE9-B2CA-B12F63572628}" dt="2023-09-19T03:35:40.662" v="595"/>
          <ac:spMkLst>
            <pc:docMk/>
            <pc:sldMk cId="470723762" sldId="287"/>
            <ac:spMk id="3" creationId="{E20549B6-656B-4247-A887-72D796B36F5A}"/>
          </ac:spMkLst>
        </pc:spChg>
        <pc:spChg chg="add del">
          <ac:chgData name="胡 翌霖" userId="a9a41afe759712f0" providerId="LiveId" clId="{3E1B1007-4763-4EE9-B2CA-B12F63572628}" dt="2023-09-19T03:35:40.662" v="595"/>
          <ac:spMkLst>
            <pc:docMk/>
            <pc:sldMk cId="470723762" sldId="287"/>
            <ac:spMk id="30" creationId="{E6C8E6EB-4C59-429B-97E4-72A058CFC4FB}"/>
          </ac:spMkLst>
        </pc:spChg>
        <pc:spChg chg="add del">
          <ac:chgData name="胡 翌霖" userId="a9a41afe759712f0" providerId="LiveId" clId="{3E1B1007-4763-4EE9-B2CA-B12F63572628}" dt="2023-09-19T03:35:40.662" v="595"/>
          <ac:spMkLst>
            <pc:docMk/>
            <pc:sldMk cId="470723762" sldId="287"/>
            <ac:spMk id="31" creationId="{B5B90362-AFCC-46A9-B41C-A257A8C5B314}"/>
          </ac:spMkLst>
        </pc:spChg>
        <pc:spChg chg="add del">
          <ac:chgData name="胡 翌霖" userId="a9a41afe759712f0" providerId="LiveId" clId="{3E1B1007-4763-4EE9-B2CA-B12F63572628}" dt="2023-09-19T03:35:40.662" v="595"/>
          <ac:spMkLst>
            <pc:docMk/>
            <pc:sldMk cId="470723762" sldId="287"/>
            <ac:spMk id="32" creationId="{F71EF7F1-38BA-471D-8CD4-2A9AE8E35527}"/>
          </ac:spMkLst>
        </pc:spChg>
        <pc:spChg chg="add del">
          <ac:chgData name="胡 翌霖" userId="a9a41afe759712f0" providerId="LiveId" clId="{3E1B1007-4763-4EE9-B2CA-B12F63572628}" dt="2023-09-19T03:35:40.662" v="595"/>
          <ac:spMkLst>
            <pc:docMk/>
            <pc:sldMk cId="470723762" sldId="287"/>
            <ac:spMk id="33" creationId="{1BB56EB9-078F-4952-AC1F-149C7A0AE4D5}"/>
          </ac:spMkLst>
        </pc:spChg>
        <pc:spChg chg="add del">
          <ac:chgData name="胡 翌霖" userId="a9a41afe759712f0" providerId="LiveId" clId="{3E1B1007-4763-4EE9-B2CA-B12F63572628}" dt="2023-09-19T03:35:40.662" v="595"/>
          <ac:spMkLst>
            <pc:docMk/>
            <pc:sldMk cId="470723762" sldId="287"/>
            <ac:spMk id="34" creationId="{EE54A6FE-D8CB-48A3-900B-053D4EBD3B85}"/>
          </ac:spMkLst>
        </pc:spChg>
        <pc:spChg chg="add del">
          <ac:chgData name="胡 翌霖" userId="a9a41afe759712f0" providerId="LiveId" clId="{3E1B1007-4763-4EE9-B2CA-B12F63572628}" dt="2023-09-19T03:35:40.662" v="595"/>
          <ac:spMkLst>
            <pc:docMk/>
            <pc:sldMk cId="470723762" sldId="287"/>
            <ac:spMk id="35" creationId="{7B42427A-0A1F-4A55-8705-D9179F1E0CFB}"/>
          </ac:spMkLst>
        </pc:spChg>
        <pc:spChg chg="add del">
          <ac:chgData name="胡 翌霖" userId="a9a41afe759712f0" providerId="LiveId" clId="{3E1B1007-4763-4EE9-B2CA-B12F63572628}" dt="2023-09-19T03:35:40.662" v="595"/>
          <ac:spMkLst>
            <pc:docMk/>
            <pc:sldMk cId="470723762" sldId="287"/>
            <ac:spMk id="36" creationId="{10058680-D07C-4893-B2B7-91543F18AB32}"/>
          </ac:spMkLst>
        </pc:spChg>
      </pc:sldChg>
      <pc:sldChg chg="addSp delSp modSp add del mod setBg delDesignElem">
        <pc:chgData name="胡 翌霖" userId="a9a41afe759712f0" providerId="LiveId" clId="{3E1B1007-4763-4EE9-B2CA-B12F63572628}" dt="2023-09-19T03:42:18.145" v="703" actId="47"/>
        <pc:sldMkLst>
          <pc:docMk/>
          <pc:sldMk cId="2105985855" sldId="288"/>
        </pc:sldMkLst>
        <pc:spChg chg="mod">
          <ac:chgData name="胡 翌霖" userId="a9a41afe759712f0" providerId="LiveId" clId="{3E1B1007-4763-4EE9-B2CA-B12F63572628}" dt="2023-09-19T03:35:40.662" v="595"/>
          <ac:spMkLst>
            <pc:docMk/>
            <pc:sldMk cId="2105985855" sldId="288"/>
            <ac:spMk id="2" creationId="{EA43DE43-9A9C-443E-90BD-2F8F7AACAA73}"/>
          </ac:spMkLst>
        </pc:spChg>
        <pc:spChg chg="add del">
          <ac:chgData name="胡 翌霖" userId="a9a41afe759712f0" providerId="LiveId" clId="{3E1B1007-4763-4EE9-B2CA-B12F63572628}" dt="2023-09-19T03:35:40.662" v="595"/>
          <ac:spMkLst>
            <pc:docMk/>
            <pc:sldMk cId="2105985855" sldId="288"/>
            <ac:spMk id="30" creationId="{13BF3125-F829-42AD-9499-2E1E6857395C}"/>
          </ac:spMkLst>
        </pc:spChg>
        <pc:spChg chg="add del">
          <ac:chgData name="胡 翌霖" userId="a9a41afe759712f0" providerId="LiveId" clId="{3E1B1007-4763-4EE9-B2CA-B12F63572628}" dt="2023-09-19T03:35:40.662" v="595"/>
          <ac:spMkLst>
            <pc:docMk/>
            <pc:sldMk cId="2105985855" sldId="288"/>
            <ac:spMk id="32" creationId="{0755048A-E386-4898-B0AD-98A6A29F6A24}"/>
          </ac:spMkLst>
        </pc:spChg>
        <pc:spChg chg="add del">
          <ac:chgData name="胡 翌霖" userId="a9a41afe759712f0" providerId="LiveId" clId="{3E1B1007-4763-4EE9-B2CA-B12F63572628}" dt="2023-09-19T03:35:40.662" v="595"/>
          <ac:spMkLst>
            <pc:docMk/>
            <pc:sldMk cId="2105985855" sldId="288"/>
            <ac:spMk id="34" creationId="{0A21A1F8-0202-47A2-AA30-21B1B3ED6D76}"/>
          </ac:spMkLst>
        </pc:spChg>
        <pc:spChg chg="add del">
          <ac:chgData name="胡 翌霖" userId="a9a41afe759712f0" providerId="LiveId" clId="{3E1B1007-4763-4EE9-B2CA-B12F63572628}" dt="2023-09-19T03:35:40.662" v="595"/>
          <ac:spMkLst>
            <pc:docMk/>
            <pc:sldMk cId="2105985855" sldId="288"/>
            <ac:spMk id="36" creationId="{58016B9E-A476-43D0-AA13-88A0A84D44A2}"/>
          </ac:spMkLst>
        </pc:spChg>
      </pc:sldChg>
      <pc:sldChg chg="addSp delSp add del setBg delDesignElem">
        <pc:chgData name="胡 翌霖" userId="a9a41afe759712f0" providerId="LiveId" clId="{3E1B1007-4763-4EE9-B2CA-B12F63572628}" dt="2023-09-19T03:35:40.737" v="596"/>
        <pc:sldMkLst>
          <pc:docMk/>
          <pc:sldMk cId="88399086" sldId="289"/>
        </pc:sldMkLst>
        <pc:spChg chg="add del">
          <ac:chgData name="胡 翌霖" userId="a9a41afe759712f0" providerId="LiveId" clId="{3E1B1007-4763-4EE9-B2CA-B12F63572628}" dt="2023-09-19T03:35:40.662" v="595"/>
          <ac:spMkLst>
            <pc:docMk/>
            <pc:sldMk cId="88399086" sldId="289"/>
            <ac:spMk id="12" creationId="{77F2BB43-1E8B-40A7-9733-9AEE76BFE22A}"/>
          </ac:spMkLst>
        </pc:spChg>
        <pc:spChg chg="add del">
          <ac:chgData name="胡 翌霖" userId="a9a41afe759712f0" providerId="LiveId" clId="{3E1B1007-4763-4EE9-B2CA-B12F63572628}" dt="2023-09-19T03:35:40.662" v="595"/>
          <ac:spMkLst>
            <pc:docMk/>
            <pc:sldMk cId="88399086" sldId="289"/>
            <ac:spMk id="14" creationId="{2F2499BD-C67D-4CD4-9747-4DCC7EF1FC2F}"/>
          </ac:spMkLst>
        </pc:spChg>
        <pc:spChg chg="add del">
          <ac:chgData name="胡 翌霖" userId="a9a41afe759712f0" providerId="LiveId" clId="{3E1B1007-4763-4EE9-B2CA-B12F63572628}" dt="2023-09-19T03:35:40.662" v="595"/>
          <ac:spMkLst>
            <pc:docMk/>
            <pc:sldMk cId="88399086" sldId="289"/>
            <ac:spMk id="16" creationId="{80D02CAC-A533-4E24-84A6-B3171E16A274}"/>
          </ac:spMkLst>
        </pc:spChg>
        <pc:spChg chg="add del">
          <ac:chgData name="胡 翌霖" userId="a9a41afe759712f0" providerId="LiveId" clId="{3E1B1007-4763-4EE9-B2CA-B12F63572628}" dt="2023-09-19T03:35:40.662" v="595"/>
          <ac:spMkLst>
            <pc:docMk/>
            <pc:sldMk cId="88399086" sldId="289"/>
            <ac:spMk id="18" creationId="{504BED40-EAF7-4E55-AFF7-2CD840EBD3AA}"/>
          </ac:spMkLst>
        </pc:spChg>
        <pc:spChg chg="add del">
          <ac:chgData name="胡 翌霖" userId="a9a41afe759712f0" providerId="LiveId" clId="{3E1B1007-4763-4EE9-B2CA-B12F63572628}" dt="2023-09-19T03:35:40.662" v="595"/>
          <ac:spMkLst>
            <pc:docMk/>
            <pc:sldMk cId="88399086" sldId="289"/>
            <ac:spMk id="20" creationId="{F367CCF1-BB1E-41CF-8499-94A870C33EFA}"/>
          </ac:spMkLst>
        </pc:spChg>
      </pc:sldChg>
      <pc:sldChg chg="addSp delSp modSp add del mod setBg delDesignElem">
        <pc:chgData name="胡 翌霖" userId="a9a41afe759712f0" providerId="LiveId" clId="{3E1B1007-4763-4EE9-B2CA-B12F63572628}" dt="2023-09-19T04:42:05.754" v="825" actId="47"/>
        <pc:sldMkLst>
          <pc:docMk/>
          <pc:sldMk cId="1118696263" sldId="290"/>
        </pc:sldMkLst>
        <pc:spChg chg="add del">
          <ac:chgData name="胡 翌霖" userId="a9a41afe759712f0" providerId="LiveId" clId="{3E1B1007-4763-4EE9-B2CA-B12F63572628}" dt="2023-09-19T03:35:40.662" v="595"/>
          <ac:spMkLst>
            <pc:docMk/>
            <pc:sldMk cId="1118696263" sldId="290"/>
            <ac:spMk id="25" creationId="{E6C8E6EB-4C59-429B-97E4-72A058CFC4FB}"/>
          </ac:spMkLst>
        </pc:spChg>
        <pc:spChg chg="add del">
          <ac:chgData name="胡 翌霖" userId="a9a41afe759712f0" providerId="LiveId" clId="{3E1B1007-4763-4EE9-B2CA-B12F63572628}" dt="2023-09-19T03:35:40.662" v="595"/>
          <ac:spMkLst>
            <pc:docMk/>
            <pc:sldMk cId="1118696263" sldId="290"/>
            <ac:spMk id="26" creationId="{B5B90362-AFCC-46A9-B41C-A257A8C5B314}"/>
          </ac:spMkLst>
        </pc:spChg>
        <pc:spChg chg="add del">
          <ac:chgData name="胡 翌霖" userId="a9a41afe759712f0" providerId="LiveId" clId="{3E1B1007-4763-4EE9-B2CA-B12F63572628}" dt="2023-09-19T03:35:40.662" v="595"/>
          <ac:spMkLst>
            <pc:docMk/>
            <pc:sldMk cId="1118696263" sldId="290"/>
            <ac:spMk id="27" creationId="{F71EF7F1-38BA-471D-8CD4-2A9AE8E35527}"/>
          </ac:spMkLst>
        </pc:spChg>
        <pc:spChg chg="mod">
          <ac:chgData name="胡 翌霖" userId="a9a41afe759712f0" providerId="LiveId" clId="{3E1B1007-4763-4EE9-B2CA-B12F63572628}" dt="2023-09-19T03:35:40.662" v="595"/>
          <ac:spMkLst>
            <pc:docMk/>
            <pc:sldMk cId="1118696263" sldId="290"/>
            <ac:spMk id="28" creationId="{2C074614-A121-4D12-8AE6-9C07C67F94F4}"/>
          </ac:spMkLst>
        </pc:spChg>
      </pc:sldChg>
      <pc:sldChg chg="addSp delSp modSp add del mod setBg delDesignElem">
        <pc:chgData name="胡 翌霖" userId="a9a41afe759712f0" providerId="LiveId" clId="{3E1B1007-4763-4EE9-B2CA-B12F63572628}" dt="2023-09-19T03:42:09.089" v="702"/>
        <pc:sldMkLst>
          <pc:docMk/>
          <pc:sldMk cId="1704786427" sldId="291"/>
        </pc:sldMkLst>
        <pc:spChg chg="mod">
          <ac:chgData name="胡 翌霖" userId="a9a41afe759712f0" providerId="LiveId" clId="{3E1B1007-4763-4EE9-B2CA-B12F63572628}" dt="2023-09-19T03:42:09.089" v="702"/>
          <ac:spMkLst>
            <pc:docMk/>
            <pc:sldMk cId="1704786427" sldId="291"/>
            <ac:spMk id="3" creationId="{729C721E-DE4E-454B-9636-05BF38551751}"/>
          </ac:spMkLst>
        </pc:spChg>
        <pc:spChg chg="add del">
          <ac:chgData name="胡 翌霖" userId="a9a41afe759712f0" providerId="LiveId" clId="{3E1B1007-4763-4EE9-B2CA-B12F63572628}" dt="2023-09-19T03:35:40.662" v="595"/>
          <ac:spMkLst>
            <pc:docMk/>
            <pc:sldMk cId="1704786427" sldId="291"/>
            <ac:spMk id="8" creationId="{F858DF7D-C2D0-4B03-A7A0-2F06B789EE35}"/>
          </ac:spMkLst>
        </pc:spChg>
        <pc:spChg chg="add del">
          <ac:chgData name="胡 翌霖" userId="a9a41afe759712f0" providerId="LiveId" clId="{3E1B1007-4763-4EE9-B2CA-B12F63572628}" dt="2023-09-19T03:35:40.662" v="595"/>
          <ac:spMkLst>
            <pc:docMk/>
            <pc:sldMk cId="1704786427" sldId="291"/>
            <ac:spMk id="10" creationId="{1B26B711-3121-40B0-8377-A64F3DC00C7A}"/>
          </ac:spMkLst>
        </pc:spChg>
        <pc:spChg chg="add del">
          <ac:chgData name="胡 翌霖" userId="a9a41afe759712f0" providerId="LiveId" clId="{3E1B1007-4763-4EE9-B2CA-B12F63572628}" dt="2023-09-19T03:35:40.662" v="595"/>
          <ac:spMkLst>
            <pc:docMk/>
            <pc:sldMk cId="1704786427" sldId="291"/>
            <ac:spMk id="12" creationId="{645C4D3D-ABBA-4B4E-93E5-01E343719849}"/>
          </ac:spMkLst>
        </pc:spChg>
        <pc:spChg chg="add del">
          <ac:chgData name="胡 翌霖" userId="a9a41afe759712f0" providerId="LiveId" clId="{3E1B1007-4763-4EE9-B2CA-B12F63572628}" dt="2023-09-19T03:35:40.662" v="595"/>
          <ac:spMkLst>
            <pc:docMk/>
            <pc:sldMk cId="1704786427" sldId="291"/>
            <ac:spMk id="14" creationId="{98DDD5E5-0097-4C6C-B266-5732EDA96CC4}"/>
          </ac:spMkLst>
        </pc:spChg>
        <pc:spChg chg="add del">
          <ac:chgData name="胡 翌霖" userId="a9a41afe759712f0" providerId="LiveId" clId="{3E1B1007-4763-4EE9-B2CA-B12F63572628}" dt="2023-09-19T03:35:40.662" v="595"/>
          <ac:spMkLst>
            <pc:docMk/>
            <pc:sldMk cId="1704786427" sldId="291"/>
            <ac:spMk id="16" creationId="{8952EF87-C74F-4D3F-9CAD-EEA1733C9BD0}"/>
          </ac:spMkLst>
        </pc:spChg>
      </pc:sldChg>
      <pc:sldChg chg="addSp delSp modSp add del mod setBg delDesignElem">
        <pc:chgData name="胡 翌霖" userId="a9a41afe759712f0" providerId="LiveId" clId="{3E1B1007-4763-4EE9-B2CA-B12F63572628}" dt="2023-09-19T03:40:51.657" v="682" actId="47"/>
        <pc:sldMkLst>
          <pc:docMk/>
          <pc:sldMk cId="823729108" sldId="292"/>
        </pc:sldMkLst>
        <pc:spChg chg="mod">
          <ac:chgData name="胡 翌霖" userId="a9a41afe759712f0" providerId="LiveId" clId="{3E1B1007-4763-4EE9-B2CA-B12F63572628}" dt="2023-09-19T03:35:40.662" v="595"/>
          <ac:spMkLst>
            <pc:docMk/>
            <pc:sldMk cId="823729108" sldId="292"/>
            <ac:spMk id="3" creationId="{F139FC7E-BA66-44CB-93D8-690D10E35A9E}"/>
          </ac:spMkLst>
        </pc:spChg>
        <pc:spChg chg="add del">
          <ac:chgData name="胡 翌霖" userId="a9a41afe759712f0" providerId="LiveId" clId="{3E1B1007-4763-4EE9-B2CA-B12F63572628}" dt="2023-09-19T03:35:40.662" v="595"/>
          <ac:spMkLst>
            <pc:docMk/>
            <pc:sldMk cId="823729108" sldId="292"/>
            <ac:spMk id="8" creationId="{F858DF7D-C2D0-4B03-A7A0-2F06B789EE35}"/>
          </ac:spMkLst>
        </pc:spChg>
        <pc:spChg chg="add del">
          <ac:chgData name="胡 翌霖" userId="a9a41afe759712f0" providerId="LiveId" clId="{3E1B1007-4763-4EE9-B2CA-B12F63572628}" dt="2023-09-19T03:35:40.662" v="595"/>
          <ac:spMkLst>
            <pc:docMk/>
            <pc:sldMk cId="823729108" sldId="292"/>
            <ac:spMk id="10" creationId="{1B26B711-3121-40B0-8377-A64F3DC00C7A}"/>
          </ac:spMkLst>
        </pc:spChg>
        <pc:spChg chg="add del">
          <ac:chgData name="胡 翌霖" userId="a9a41afe759712f0" providerId="LiveId" clId="{3E1B1007-4763-4EE9-B2CA-B12F63572628}" dt="2023-09-19T03:35:40.662" v="595"/>
          <ac:spMkLst>
            <pc:docMk/>
            <pc:sldMk cId="823729108" sldId="292"/>
            <ac:spMk id="12" creationId="{645C4D3D-ABBA-4B4E-93E5-01E343719849}"/>
          </ac:spMkLst>
        </pc:spChg>
        <pc:spChg chg="add del">
          <ac:chgData name="胡 翌霖" userId="a9a41afe759712f0" providerId="LiveId" clId="{3E1B1007-4763-4EE9-B2CA-B12F63572628}" dt="2023-09-19T03:35:40.662" v="595"/>
          <ac:spMkLst>
            <pc:docMk/>
            <pc:sldMk cId="823729108" sldId="292"/>
            <ac:spMk id="14" creationId="{98DDD5E5-0097-4C6C-B266-5732EDA96CC4}"/>
          </ac:spMkLst>
        </pc:spChg>
        <pc:spChg chg="add del">
          <ac:chgData name="胡 翌霖" userId="a9a41afe759712f0" providerId="LiveId" clId="{3E1B1007-4763-4EE9-B2CA-B12F63572628}" dt="2023-09-19T03:35:40.662" v="595"/>
          <ac:spMkLst>
            <pc:docMk/>
            <pc:sldMk cId="823729108" sldId="292"/>
            <ac:spMk id="16" creationId="{8952EF87-C74F-4D3F-9CAD-EEA1733C9BD0}"/>
          </ac:spMkLst>
        </pc:spChg>
      </pc:sldChg>
      <pc:sldChg chg="modSp new mod ord">
        <pc:chgData name="胡 翌霖" userId="a9a41afe759712f0" providerId="LiveId" clId="{3E1B1007-4763-4EE9-B2CA-B12F63572628}" dt="2023-09-19T03:47:46.971" v="817" actId="122"/>
        <pc:sldMkLst>
          <pc:docMk/>
          <pc:sldMk cId="1747474833" sldId="292"/>
        </pc:sldMkLst>
        <pc:spChg chg="mod">
          <ac:chgData name="胡 翌霖" userId="a9a41afe759712f0" providerId="LiveId" clId="{3E1B1007-4763-4EE9-B2CA-B12F63572628}" dt="2023-09-19T03:44:06.404" v="780"/>
          <ac:spMkLst>
            <pc:docMk/>
            <pc:sldMk cId="1747474833" sldId="292"/>
            <ac:spMk id="2" creationId="{5869C84C-63E6-6705-92DE-7C5552832C1E}"/>
          </ac:spMkLst>
        </pc:spChg>
        <pc:spChg chg="mod">
          <ac:chgData name="胡 翌霖" userId="a9a41afe759712f0" providerId="LiveId" clId="{3E1B1007-4763-4EE9-B2CA-B12F63572628}" dt="2023-09-19T03:47:46.971" v="817" actId="122"/>
          <ac:spMkLst>
            <pc:docMk/>
            <pc:sldMk cId="1747474833" sldId="292"/>
            <ac:spMk id="3" creationId="{07D3BF5D-A90F-275F-88F4-9A03CA75E3F3}"/>
          </ac:spMkLst>
        </pc:spChg>
      </pc:sldChg>
      <pc:sldChg chg="new del">
        <pc:chgData name="胡 翌霖" userId="a9a41afe759712f0" providerId="LiveId" clId="{3E1B1007-4763-4EE9-B2CA-B12F63572628}" dt="2023-09-19T03:42:54.222" v="709" actId="47"/>
        <pc:sldMkLst>
          <pc:docMk/>
          <pc:sldMk cId="4112375174" sldId="292"/>
        </pc:sldMkLst>
      </pc:sldChg>
      <pc:sldChg chg="add del">
        <pc:chgData name="胡 翌霖" userId="a9a41afe759712f0" providerId="LiveId" clId="{3E1B1007-4763-4EE9-B2CA-B12F63572628}" dt="2023-09-19T03:40:28.459" v="680" actId="47"/>
        <pc:sldMkLst>
          <pc:docMk/>
          <pc:sldMk cId="367631883" sldId="293"/>
        </pc:sldMkLst>
      </pc:sldChg>
      <pc:sldChg chg="addSp delSp add del setBg delDesignElem">
        <pc:chgData name="胡 翌霖" userId="a9a41afe759712f0" providerId="LiveId" clId="{3E1B1007-4763-4EE9-B2CA-B12F63572628}" dt="2023-09-19T04:41:40.257" v="824"/>
        <pc:sldMkLst>
          <pc:docMk/>
          <pc:sldMk cId="823729108" sldId="293"/>
        </pc:sldMkLst>
        <pc:spChg chg="add del">
          <ac:chgData name="胡 翌霖" userId="a9a41afe759712f0" providerId="LiveId" clId="{3E1B1007-4763-4EE9-B2CA-B12F63572628}" dt="2023-09-19T04:41:40.215" v="823"/>
          <ac:spMkLst>
            <pc:docMk/>
            <pc:sldMk cId="823729108" sldId="293"/>
            <ac:spMk id="8" creationId="{F858DF7D-C2D0-4B03-A7A0-2F06B789EE35}"/>
          </ac:spMkLst>
        </pc:spChg>
        <pc:spChg chg="add del">
          <ac:chgData name="胡 翌霖" userId="a9a41afe759712f0" providerId="LiveId" clId="{3E1B1007-4763-4EE9-B2CA-B12F63572628}" dt="2023-09-19T04:41:40.215" v="823"/>
          <ac:spMkLst>
            <pc:docMk/>
            <pc:sldMk cId="823729108" sldId="293"/>
            <ac:spMk id="10" creationId="{1B26B711-3121-40B0-8377-A64F3DC00C7A}"/>
          </ac:spMkLst>
        </pc:spChg>
        <pc:spChg chg="add del">
          <ac:chgData name="胡 翌霖" userId="a9a41afe759712f0" providerId="LiveId" clId="{3E1B1007-4763-4EE9-B2CA-B12F63572628}" dt="2023-09-19T04:41:40.215" v="823"/>
          <ac:spMkLst>
            <pc:docMk/>
            <pc:sldMk cId="823729108" sldId="293"/>
            <ac:spMk id="12" creationId="{645C4D3D-ABBA-4B4E-93E5-01E343719849}"/>
          </ac:spMkLst>
        </pc:spChg>
        <pc:spChg chg="add del">
          <ac:chgData name="胡 翌霖" userId="a9a41afe759712f0" providerId="LiveId" clId="{3E1B1007-4763-4EE9-B2CA-B12F63572628}" dt="2023-09-19T04:41:40.215" v="823"/>
          <ac:spMkLst>
            <pc:docMk/>
            <pc:sldMk cId="823729108" sldId="293"/>
            <ac:spMk id="14" creationId="{98DDD5E5-0097-4C6C-B266-5732EDA96CC4}"/>
          </ac:spMkLst>
        </pc:spChg>
        <pc:spChg chg="add del">
          <ac:chgData name="胡 翌霖" userId="a9a41afe759712f0" providerId="LiveId" clId="{3E1B1007-4763-4EE9-B2CA-B12F63572628}" dt="2023-09-19T04:41:40.215" v="823"/>
          <ac:spMkLst>
            <pc:docMk/>
            <pc:sldMk cId="823729108" sldId="293"/>
            <ac:spMk id="16" creationId="{8952EF87-C74F-4D3F-9CAD-EEA1733C9BD0}"/>
          </ac:spMkLst>
        </pc:spChg>
      </pc:sldChg>
      <pc:sldChg chg="addSp modSp new mod">
        <pc:chgData name="胡 翌霖" userId="a9a41afe759712f0" providerId="LiveId" clId="{3E1B1007-4763-4EE9-B2CA-B12F63572628}" dt="2023-09-19T04:52:55.095" v="1013" actId="1076"/>
        <pc:sldMkLst>
          <pc:docMk/>
          <pc:sldMk cId="2632689806" sldId="294"/>
        </pc:sldMkLst>
        <pc:spChg chg="mod">
          <ac:chgData name="胡 翌霖" userId="a9a41afe759712f0" providerId="LiveId" clId="{3E1B1007-4763-4EE9-B2CA-B12F63572628}" dt="2023-09-19T04:42:55.509" v="838"/>
          <ac:spMkLst>
            <pc:docMk/>
            <pc:sldMk cId="2632689806" sldId="294"/>
            <ac:spMk id="2" creationId="{5FD7E6A9-EF00-B340-69D1-F2DE47C71949}"/>
          </ac:spMkLst>
        </pc:spChg>
        <pc:spChg chg="mod">
          <ac:chgData name="胡 翌霖" userId="a9a41afe759712f0" providerId="LiveId" clId="{3E1B1007-4763-4EE9-B2CA-B12F63572628}" dt="2023-09-19T04:51:38.277" v="1006" actId="14100"/>
          <ac:spMkLst>
            <pc:docMk/>
            <pc:sldMk cId="2632689806" sldId="294"/>
            <ac:spMk id="3" creationId="{AD1B9B9E-3E97-2F2C-2B5E-DECA374A132B}"/>
          </ac:spMkLst>
        </pc:spChg>
        <pc:picChg chg="add mod">
          <ac:chgData name="胡 翌霖" userId="a9a41afe759712f0" providerId="LiveId" clId="{3E1B1007-4763-4EE9-B2CA-B12F63572628}" dt="2023-09-19T04:51:03.857" v="1002" actId="1076"/>
          <ac:picMkLst>
            <pc:docMk/>
            <pc:sldMk cId="2632689806" sldId="294"/>
            <ac:picMk id="4" creationId="{5F99824F-DE42-72CF-7977-893342EAEA0A}"/>
          </ac:picMkLst>
        </pc:picChg>
        <pc:picChg chg="add mod ord">
          <ac:chgData name="胡 翌霖" userId="a9a41afe759712f0" providerId="LiveId" clId="{3E1B1007-4763-4EE9-B2CA-B12F63572628}" dt="2023-09-19T04:50:25.961" v="996" actId="167"/>
          <ac:picMkLst>
            <pc:docMk/>
            <pc:sldMk cId="2632689806" sldId="294"/>
            <ac:picMk id="6" creationId="{B02AC488-1299-EF04-8109-656B1E50FB9D}"/>
          </ac:picMkLst>
        </pc:picChg>
        <pc:picChg chg="add mod">
          <ac:chgData name="胡 翌霖" userId="a9a41afe759712f0" providerId="LiveId" clId="{3E1B1007-4763-4EE9-B2CA-B12F63572628}" dt="2023-09-19T04:50:58.804" v="1001" actId="1076"/>
          <ac:picMkLst>
            <pc:docMk/>
            <pc:sldMk cId="2632689806" sldId="294"/>
            <ac:picMk id="8" creationId="{20267904-49AD-F8E7-4DEB-7ECD0BFA5CD2}"/>
          </ac:picMkLst>
        </pc:picChg>
        <pc:picChg chg="add mod">
          <ac:chgData name="胡 翌霖" userId="a9a41afe759712f0" providerId="LiveId" clId="{3E1B1007-4763-4EE9-B2CA-B12F63572628}" dt="2023-09-19T04:51:44.307" v="1009" actId="1076"/>
          <ac:picMkLst>
            <pc:docMk/>
            <pc:sldMk cId="2632689806" sldId="294"/>
            <ac:picMk id="10" creationId="{FE844D56-758B-1821-2B19-C3B1461D69C2}"/>
          </ac:picMkLst>
        </pc:picChg>
        <pc:picChg chg="add mod">
          <ac:chgData name="胡 翌霖" userId="a9a41afe759712f0" providerId="LiveId" clId="{3E1B1007-4763-4EE9-B2CA-B12F63572628}" dt="2023-09-19T04:52:55.095" v="1013" actId="1076"/>
          <ac:picMkLst>
            <pc:docMk/>
            <pc:sldMk cId="2632689806" sldId="294"/>
            <ac:picMk id="12" creationId="{C8547F0D-1798-3DC0-57E6-9CDC85A8D03F}"/>
          </ac:picMkLst>
        </pc:picChg>
      </pc:sldChg>
      <pc:sldChg chg="addSp delSp add del setBg delDesignElem">
        <pc:chgData name="胡 翌霖" userId="a9a41afe759712f0" providerId="LiveId" clId="{3E1B1007-4763-4EE9-B2CA-B12F63572628}" dt="2023-09-19T03:40:40.826" v="681" actId="47"/>
        <pc:sldMkLst>
          <pc:docMk/>
          <pc:sldMk cId="2997145996" sldId="294"/>
        </pc:sldMkLst>
        <pc:spChg chg="add del">
          <ac:chgData name="胡 翌霖" userId="a9a41afe759712f0" providerId="LiveId" clId="{3E1B1007-4763-4EE9-B2CA-B12F63572628}" dt="2023-09-19T03:35:40.662" v="595"/>
          <ac:spMkLst>
            <pc:docMk/>
            <pc:sldMk cId="2997145996" sldId="294"/>
            <ac:spMk id="11" creationId="{F858DF7D-C2D0-4B03-A7A0-2F06B789EE35}"/>
          </ac:spMkLst>
        </pc:spChg>
        <pc:spChg chg="add del">
          <ac:chgData name="胡 翌霖" userId="a9a41afe759712f0" providerId="LiveId" clId="{3E1B1007-4763-4EE9-B2CA-B12F63572628}" dt="2023-09-19T03:35:40.662" v="595"/>
          <ac:spMkLst>
            <pc:docMk/>
            <pc:sldMk cId="2997145996" sldId="294"/>
            <ac:spMk id="12" creationId="{645C4D3D-ABBA-4B4E-93E5-01E343719849}"/>
          </ac:spMkLst>
        </pc:spChg>
        <pc:spChg chg="add del">
          <ac:chgData name="胡 翌霖" userId="a9a41afe759712f0" providerId="LiveId" clId="{3E1B1007-4763-4EE9-B2CA-B12F63572628}" dt="2023-09-19T03:35:40.662" v="595"/>
          <ac:spMkLst>
            <pc:docMk/>
            <pc:sldMk cId="2997145996" sldId="294"/>
            <ac:spMk id="13" creationId="{1B26B711-3121-40B0-8377-A64F3DC00C7A}"/>
          </ac:spMkLst>
        </pc:spChg>
        <pc:spChg chg="add del">
          <ac:chgData name="胡 翌霖" userId="a9a41afe759712f0" providerId="LiveId" clId="{3E1B1007-4763-4EE9-B2CA-B12F63572628}" dt="2023-09-19T03:35:40.662" v="595"/>
          <ac:spMkLst>
            <pc:docMk/>
            <pc:sldMk cId="2997145996" sldId="294"/>
            <ac:spMk id="14" creationId="{98DDD5E5-0097-4C6C-B266-5732EDA96CC4}"/>
          </ac:spMkLst>
        </pc:spChg>
        <pc:spChg chg="add del">
          <ac:chgData name="胡 翌霖" userId="a9a41afe759712f0" providerId="LiveId" clId="{3E1B1007-4763-4EE9-B2CA-B12F63572628}" dt="2023-09-19T03:35:40.662" v="595"/>
          <ac:spMkLst>
            <pc:docMk/>
            <pc:sldMk cId="2997145996" sldId="294"/>
            <ac:spMk id="16" creationId="{8952EF87-C74F-4D3F-9CAD-EEA1733C9BD0}"/>
          </ac:spMkLst>
        </pc:spChg>
      </pc:sldChg>
      <pc:sldChg chg="add del">
        <pc:chgData name="胡 翌霖" userId="a9a41afe759712f0" providerId="LiveId" clId="{3E1B1007-4763-4EE9-B2CA-B12F63572628}" dt="2023-09-19T03:42:32.045" v="705" actId="47"/>
        <pc:sldMkLst>
          <pc:docMk/>
          <pc:sldMk cId="96414510" sldId="295"/>
        </pc:sldMkLst>
      </pc:sldChg>
      <pc:sldChg chg="new del">
        <pc:chgData name="胡 翌霖" userId="a9a41afe759712f0" providerId="LiveId" clId="{3E1B1007-4763-4EE9-B2CA-B12F63572628}" dt="2023-09-19T04:49:05.248" v="984" actId="47"/>
        <pc:sldMkLst>
          <pc:docMk/>
          <pc:sldMk cId="2326851602" sldId="295"/>
        </pc:sldMkLst>
      </pc:sldChg>
      <pc:sldChg chg="new del">
        <pc:chgData name="胡 翌霖" userId="a9a41afe759712f0" providerId="LiveId" clId="{3E1B1007-4763-4EE9-B2CA-B12F63572628}" dt="2023-09-19T04:49:05.697" v="985" actId="47"/>
        <pc:sldMkLst>
          <pc:docMk/>
          <pc:sldMk cId="70549946" sldId="296"/>
        </pc:sldMkLst>
      </pc:sldChg>
      <pc:sldChg chg="add del">
        <pc:chgData name="胡 翌霖" userId="a9a41afe759712f0" providerId="LiveId" clId="{3E1B1007-4763-4EE9-B2CA-B12F63572628}" dt="2023-09-19T03:42:23.403" v="704" actId="47"/>
        <pc:sldMkLst>
          <pc:docMk/>
          <pc:sldMk cId="999557035" sldId="296"/>
        </pc:sldMkLst>
      </pc:sldChg>
      <pc:sldChg chg="new del">
        <pc:chgData name="胡 翌霖" userId="a9a41afe759712f0" providerId="LiveId" clId="{3E1B1007-4763-4EE9-B2CA-B12F63572628}" dt="2023-09-19T04:49:06.813" v="986" actId="47"/>
        <pc:sldMkLst>
          <pc:docMk/>
          <pc:sldMk cId="1421568045" sldId="297"/>
        </pc:sldMkLst>
      </pc:sldChg>
      <pc:sldChg chg="modSp add del mod">
        <pc:chgData name="胡 翌霖" userId="a9a41afe759712f0" providerId="LiveId" clId="{3E1B1007-4763-4EE9-B2CA-B12F63572628}" dt="2023-09-19T03:42:32.685" v="706" actId="47"/>
        <pc:sldMkLst>
          <pc:docMk/>
          <pc:sldMk cId="2480754197" sldId="297"/>
        </pc:sldMkLst>
        <pc:spChg chg="mod">
          <ac:chgData name="胡 翌霖" userId="a9a41afe759712f0" providerId="LiveId" clId="{3E1B1007-4763-4EE9-B2CA-B12F63572628}" dt="2023-09-19T03:35:40.662" v="595"/>
          <ac:spMkLst>
            <pc:docMk/>
            <pc:sldMk cId="2480754197" sldId="297"/>
            <ac:spMk id="3" creationId="{97877605-1371-4E4A-8B10-9D57470219BB}"/>
          </ac:spMkLst>
        </pc:spChg>
      </pc:sldChg>
      <pc:sldChg chg="modSp add del mod">
        <pc:chgData name="胡 翌霖" userId="a9a41afe759712f0" providerId="LiveId" clId="{3E1B1007-4763-4EE9-B2CA-B12F63572628}" dt="2023-09-19T03:42:35.679" v="707" actId="47"/>
        <pc:sldMkLst>
          <pc:docMk/>
          <pc:sldMk cId="703992757" sldId="298"/>
        </pc:sldMkLst>
        <pc:spChg chg="mod">
          <ac:chgData name="胡 翌霖" userId="a9a41afe759712f0" providerId="LiveId" clId="{3E1B1007-4763-4EE9-B2CA-B12F63572628}" dt="2023-09-19T03:35:40.662" v="595"/>
          <ac:spMkLst>
            <pc:docMk/>
            <pc:sldMk cId="703992757" sldId="298"/>
            <ac:spMk id="3" creationId="{97877605-1371-4E4A-8B10-9D57470219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F7848-F882-4F51-A6EA-1CD07FA62F5A}" type="datetimeFigureOut">
              <a:rPr lang="zh-CN" altLang="en-US" smtClean="0"/>
              <a:t>2023/9/19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E87FE-096B-45DC-B69A-270BF07FD7A9}" type="slidenum">
              <a:rPr lang="zh-CN" altLang="en-US" smtClean="0"/>
              <a:t>‹#›</a:t>
            </a:fld>
            <a:endParaRPr lang="zh-CN" altLang="en-US"/>
          </a:p>
        </p:txBody>
      </p:sp>
    </p:spTree>
    <p:extLst>
      <p:ext uri="{BB962C8B-B14F-4D97-AF65-F5344CB8AC3E}">
        <p14:creationId xmlns:p14="http://schemas.microsoft.com/office/powerpoint/2010/main" val="167972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7E1FB6-B295-4685-83FB-1C9C7B66AD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142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7E1FB6-B295-4685-83FB-1C9C7B66AD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518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5925F7-866A-CCF9-9464-485B35A7402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4577070-3B3B-64B0-4394-CD561E5624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8581FCB-074E-B4F9-C45F-06433D894576}"/>
              </a:ext>
            </a:extLst>
          </p:cNvPr>
          <p:cNvSpPr>
            <a:spLocks noGrp="1"/>
          </p:cNvSpPr>
          <p:nvPr>
            <p:ph type="dt" sz="half" idx="10"/>
          </p:nvPr>
        </p:nvSpPr>
        <p:spPr/>
        <p:txBody>
          <a:bodyPr/>
          <a:lstStyle/>
          <a:p>
            <a:fld id="{65993D27-EC09-44D2-89FE-04A9B6FF67ED}" type="datetimeFigureOut">
              <a:rPr lang="zh-CN" altLang="en-US" smtClean="0"/>
              <a:t>2023/9/19</a:t>
            </a:fld>
            <a:endParaRPr lang="zh-CN" altLang="en-US"/>
          </a:p>
        </p:txBody>
      </p:sp>
      <p:sp>
        <p:nvSpPr>
          <p:cNvPr id="5" name="页脚占位符 4">
            <a:extLst>
              <a:ext uri="{FF2B5EF4-FFF2-40B4-BE49-F238E27FC236}">
                <a16:creationId xmlns:a16="http://schemas.microsoft.com/office/drawing/2014/main" id="{2ED5A829-F823-1FAE-91C6-794A5AE658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F22562-25A9-0388-F894-6BD114FDE446}"/>
              </a:ext>
            </a:extLst>
          </p:cNvPr>
          <p:cNvSpPr>
            <a:spLocks noGrp="1"/>
          </p:cNvSpPr>
          <p:nvPr>
            <p:ph type="sldNum" sz="quarter" idx="12"/>
          </p:nvPr>
        </p:nvSpPr>
        <p:spPr/>
        <p:txBody>
          <a:bodyPr/>
          <a:lstStyle/>
          <a:p>
            <a:fld id="{BC703FB5-4FB1-4975-B922-A93E782E47BE}" type="slidenum">
              <a:rPr lang="zh-CN" altLang="en-US" smtClean="0"/>
              <a:t>‹#›</a:t>
            </a:fld>
            <a:endParaRPr lang="zh-CN" altLang="en-US"/>
          </a:p>
        </p:txBody>
      </p:sp>
    </p:spTree>
    <p:extLst>
      <p:ext uri="{BB962C8B-B14F-4D97-AF65-F5344CB8AC3E}">
        <p14:creationId xmlns:p14="http://schemas.microsoft.com/office/powerpoint/2010/main" val="373376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82FA2-8B8B-1D73-8241-78ADB007098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8F27C15-70FD-A909-2B9D-AADA64FEE40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DE1162-F252-14EC-1597-DA87B94C5383}"/>
              </a:ext>
            </a:extLst>
          </p:cNvPr>
          <p:cNvSpPr>
            <a:spLocks noGrp="1"/>
          </p:cNvSpPr>
          <p:nvPr>
            <p:ph type="dt" sz="half" idx="10"/>
          </p:nvPr>
        </p:nvSpPr>
        <p:spPr/>
        <p:txBody>
          <a:bodyPr/>
          <a:lstStyle/>
          <a:p>
            <a:fld id="{65993D27-EC09-44D2-89FE-04A9B6FF67ED}" type="datetimeFigureOut">
              <a:rPr lang="zh-CN" altLang="en-US" smtClean="0"/>
              <a:t>2023/9/19</a:t>
            </a:fld>
            <a:endParaRPr lang="zh-CN" altLang="en-US"/>
          </a:p>
        </p:txBody>
      </p:sp>
      <p:sp>
        <p:nvSpPr>
          <p:cNvPr id="5" name="页脚占位符 4">
            <a:extLst>
              <a:ext uri="{FF2B5EF4-FFF2-40B4-BE49-F238E27FC236}">
                <a16:creationId xmlns:a16="http://schemas.microsoft.com/office/drawing/2014/main" id="{BA481D22-A331-14B4-B424-CF50F96C9B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4D720F-A20A-F942-5C3E-3E79A8C1A8C6}"/>
              </a:ext>
            </a:extLst>
          </p:cNvPr>
          <p:cNvSpPr>
            <a:spLocks noGrp="1"/>
          </p:cNvSpPr>
          <p:nvPr>
            <p:ph type="sldNum" sz="quarter" idx="12"/>
          </p:nvPr>
        </p:nvSpPr>
        <p:spPr/>
        <p:txBody>
          <a:bodyPr/>
          <a:lstStyle/>
          <a:p>
            <a:fld id="{BC703FB5-4FB1-4975-B922-A93E782E47BE}" type="slidenum">
              <a:rPr lang="zh-CN" altLang="en-US" smtClean="0"/>
              <a:t>‹#›</a:t>
            </a:fld>
            <a:endParaRPr lang="zh-CN" altLang="en-US"/>
          </a:p>
        </p:txBody>
      </p:sp>
    </p:spTree>
    <p:extLst>
      <p:ext uri="{BB962C8B-B14F-4D97-AF65-F5344CB8AC3E}">
        <p14:creationId xmlns:p14="http://schemas.microsoft.com/office/powerpoint/2010/main" val="140214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EC3FB56-779F-A90B-A2B8-4B4690DC723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69D6126-EA4C-5784-6DD2-549D8814690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B0DB652-16F9-64F0-DAC9-379668568B51}"/>
              </a:ext>
            </a:extLst>
          </p:cNvPr>
          <p:cNvSpPr>
            <a:spLocks noGrp="1"/>
          </p:cNvSpPr>
          <p:nvPr>
            <p:ph type="dt" sz="half" idx="10"/>
          </p:nvPr>
        </p:nvSpPr>
        <p:spPr/>
        <p:txBody>
          <a:bodyPr/>
          <a:lstStyle/>
          <a:p>
            <a:fld id="{65993D27-EC09-44D2-89FE-04A9B6FF67ED}" type="datetimeFigureOut">
              <a:rPr lang="zh-CN" altLang="en-US" smtClean="0"/>
              <a:t>2023/9/19</a:t>
            </a:fld>
            <a:endParaRPr lang="zh-CN" altLang="en-US"/>
          </a:p>
        </p:txBody>
      </p:sp>
      <p:sp>
        <p:nvSpPr>
          <p:cNvPr id="5" name="页脚占位符 4">
            <a:extLst>
              <a:ext uri="{FF2B5EF4-FFF2-40B4-BE49-F238E27FC236}">
                <a16:creationId xmlns:a16="http://schemas.microsoft.com/office/drawing/2014/main" id="{EE2C5486-C8BE-7007-92DA-CDF5890D1A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F8D814-E214-1A32-92CD-7CC5D84331D4}"/>
              </a:ext>
            </a:extLst>
          </p:cNvPr>
          <p:cNvSpPr>
            <a:spLocks noGrp="1"/>
          </p:cNvSpPr>
          <p:nvPr>
            <p:ph type="sldNum" sz="quarter" idx="12"/>
          </p:nvPr>
        </p:nvSpPr>
        <p:spPr/>
        <p:txBody>
          <a:bodyPr/>
          <a:lstStyle/>
          <a:p>
            <a:fld id="{BC703FB5-4FB1-4975-B922-A93E782E47BE}" type="slidenum">
              <a:rPr lang="zh-CN" altLang="en-US" smtClean="0"/>
              <a:t>‹#›</a:t>
            </a:fld>
            <a:endParaRPr lang="zh-CN" altLang="en-US"/>
          </a:p>
        </p:txBody>
      </p:sp>
    </p:spTree>
    <p:extLst>
      <p:ext uri="{BB962C8B-B14F-4D97-AF65-F5344CB8AC3E}">
        <p14:creationId xmlns:p14="http://schemas.microsoft.com/office/powerpoint/2010/main" val="1561388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9/19/2023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8558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9/19/2023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9376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9/19/2023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347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881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1448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1156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1508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9/19/2023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2215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410804-5752-806A-13EF-4BE26A5A4B8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F031DF-9FA8-9470-E26D-F3D17EEBF1C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FF68C2D-3E9F-B296-69E5-5205656D4C9B}"/>
              </a:ext>
            </a:extLst>
          </p:cNvPr>
          <p:cNvSpPr>
            <a:spLocks noGrp="1"/>
          </p:cNvSpPr>
          <p:nvPr>
            <p:ph type="dt" sz="half" idx="10"/>
          </p:nvPr>
        </p:nvSpPr>
        <p:spPr/>
        <p:txBody>
          <a:bodyPr/>
          <a:lstStyle/>
          <a:p>
            <a:fld id="{65993D27-EC09-44D2-89FE-04A9B6FF67ED}" type="datetimeFigureOut">
              <a:rPr lang="zh-CN" altLang="en-US" smtClean="0"/>
              <a:t>2023/9/19</a:t>
            </a:fld>
            <a:endParaRPr lang="zh-CN" altLang="en-US"/>
          </a:p>
        </p:txBody>
      </p:sp>
      <p:sp>
        <p:nvSpPr>
          <p:cNvPr id="5" name="页脚占位符 4">
            <a:extLst>
              <a:ext uri="{FF2B5EF4-FFF2-40B4-BE49-F238E27FC236}">
                <a16:creationId xmlns:a16="http://schemas.microsoft.com/office/drawing/2014/main" id="{19D23946-AD7F-27A2-B26B-91201DD8C13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6681BF-4CE7-D13C-B3E1-0FFA15D19916}"/>
              </a:ext>
            </a:extLst>
          </p:cNvPr>
          <p:cNvSpPr>
            <a:spLocks noGrp="1"/>
          </p:cNvSpPr>
          <p:nvPr>
            <p:ph type="sldNum" sz="quarter" idx="12"/>
          </p:nvPr>
        </p:nvSpPr>
        <p:spPr/>
        <p:txBody>
          <a:bodyPr/>
          <a:lstStyle/>
          <a:p>
            <a:fld id="{BC703FB5-4FB1-4975-B922-A93E782E47BE}" type="slidenum">
              <a:rPr lang="zh-CN" altLang="en-US" smtClean="0"/>
              <a:t>‹#›</a:t>
            </a:fld>
            <a:endParaRPr lang="zh-CN" altLang="en-US"/>
          </a:p>
        </p:txBody>
      </p:sp>
    </p:spTree>
    <p:extLst>
      <p:ext uri="{BB962C8B-B14F-4D97-AF65-F5344CB8AC3E}">
        <p14:creationId xmlns:p14="http://schemas.microsoft.com/office/powerpoint/2010/main" val="1576288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9/19/2023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7183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4151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9/19/2023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721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8D6423-8CDE-83D9-5851-5255AC12579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B84B379-AA63-9F73-05C4-38CEAB227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80DA345-31C0-6F01-DC8C-5556DA761296}"/>
              </a:ext>
            </a:extLst>
          </p:cNvPr>
          <p:cNvSpPr>
            <a:spLocks noGrp="1"/>
          </p:cNvSpPr>
          <p:nvPr>
            <p:ph type="dt" sz="half" idx="10"/>
          </p:nvPr>
        </p:nvSpPr>
        <p:spPr/>
        <p:txBody>
          <a:bodyPr/>
          <a:lstStyle/>
          <a:p>
            <a:fld id="{65993D27-EC09-44D2-89FE-04A9B6FF67ED}" type="datetimeFigureOut">
              <a:rPr lang="zh-CN" altLang="en-US" smtClean="0"/>
              <a:t>2023/9/19</a:t>
            </a:fld>
            <a:endParaRPr lang="zh-CN" altLang="en-US"/>
          </a:p>
        </p:txBody>
      </p:sp>
      <p:sp>
        <p:nvSpPr>
          <p:cNvPr id="5" name="页脚占位符 4">
            <a:extLst>
              <a:ext uri="{FF2B5EF4-FFF2-40B4-BE49-F238E27FC236}">
                <a16:creationId xmlns:a16="http://schemas.microsoft.com/office/drawing/2014/main" id="{CF8C1129-AC15-A3EA-4BF0-F94BE74DAA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E3BEB05-DF10-04B3-122F-91EB1C93E253}"/>
              </a:ext>
            </a:extLst>
          </p:cNvPr>
          <p:cNvSpPr>
            <a:spLocks noGrp="1"/>
          </p:cNvSpPr>
          <p:nvPr>
            <p:ph type="sldNum" sz="quarter" idx="12"/>
          </p:nvPr>
        </p:nvSpPr>
        <p:spPr/>
        <p:txBody>
          <a:bodyPr/>
          <a:lstStyle/>
          <a:p>
            <a:fld id="{BC703FB5-4FB1-4975-B922-A93E782E47BE}" type="slidenum">
              <a:rPr lang="zh-CN" altLang="en-US" smtClean="0"/>
              <a:t>‹#›</a:t>
            </a:fld>
            <a:endParaRPr lang="zh-CN" altLang="en-US"/>
          </a:p>
        </p:txBody>
      </p:sp>
    </p:spTree>
    <p:extLst>
      <p:ext uri="{BB962C8B-B14F-4D97-AF65-F5344CB8AC3E}">
        <p14:creationId xmlns:p14="http://schemas.microsoft.com/office/powerpoint/2010/main" val="241014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C0F025-EC2F-D912-78E9-7A4CF3B53B6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0438397-1D95-1F7C-9481-675209C0D2D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4D8F957-EFD0-37A1-454A-0D91A6FD1BD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63F65F4-F388-2B3A-9232-3B57A12B0D0E}"/>
              </a:ext>
            </a:extLst>
          </p:cNvPr>
          <p:cNvSpPr>
            <a:spLocks noGrp="1"/>
          </p:cNvSpPr>
          <p:nvPr>
            <p:ph type="dt" sz="half" idx="10"/>
          </p:nvPr>
        </p:nvSpPr>
        <p:spPr/>
        <p:txBody>
          <a:bodyPr/>
          <a:lstStyle/>
          <a:p>
            <a:fld id="{65993D27-EC09-44D2-89FE-04A9B6FF67ED}" type="datetimeFigureOut">
              <a:rPr lang="zh-CN" altLang="en-US" smtClean="0"/>
              <a:t>2023/9/19</a:t>
            </a:fld>
            <a:endParaRPr lang="zh-CN" altLang="en-US"/>
          </a:p>
        </p:txBody>
      </p:sp>
      <p:sp>
        <p:nvSpPr>
          <p:cNvPr id="6" name="页脚占位符 5">
            <a:extLst>
              <a:ext uri="{FF2B5EF4-FFF2-40B4-BE49-F238E27FC236}">
                <a16:creationId xmlns:a16="http://schemas.microsoft.com/office/drawing/2014/main" id="{6D364F2E-74FD-1876-5BA1-EE0C133DFE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C2B9B2-2F35-A24C-661A-96DFBCA56E83}"/>
              </a:ext>
            </a:extLst>
          </p:cNvPr>
          <p:cNvSpPr>
            <a:spLocks noGrp="1"/>
          </p:cNvSpPr>
          <p:nvPr>
            <p:ph type="sldNum" sz="quarter" idx="12"/>
          </p:nvPr>
        </p:nvSpPr>
        <p:spPr/>
        <p:txBody>
          <a:bodyPr/>
          <a:lstStyle/>
          <a:p>
            <a:fld id="{BC703FB5-4FB1-4975-B922-A93E782E47BE}" type="slidenum">
              <a:rPr lang="zh-CN" altLang="en-US" smtClean="0"/>
              <a:t>‹#›</a:t>
            </a:fld>
            <a:endParaRPr lang="zh-CN" altLang="en-US"/>
          </a:p>
        </p:txBody>
      </p:sp>
    </p:spTree>
    <p:extLst>
      <p:ext uri="{BB962C8B-B14F-4D97-AF65-F5344CB8AC3E}">
        <p14:creationId xmlns:p14="http://schemas.microsoft.com/office/powerpoint/2010/main" val="1947189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CC39B-E587-4B11-2C01-1CAF0E29100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25671E9-0C89-6317-8042-F8D05BBCA6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B4B7B7-B38E-F8E8-0D02-1B2BB4CCDDD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A321962-B871-E73E-7CE5-6EBAC90912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F167BB7-4839-DAA6-DF7C-86B22366775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61E7B5-03CB-A0B2-6C37-527BCF0C3FD9}"/>
              </a:ext>
            </a:extLst>
          </p:cNvPr>
          <p:cNvSpPr>
            <a:spLocks noGrp="1"/>
          </p:cNvSpPr>
          <p:nvPr>
            <p:ph type="dt" sz="half" idx="10"/>
          </p:nvPr>
        </p:nvSpPr>
        <p:spPr/>
        <p:txBody>
          <a:bodyPr/>
          <a:lstStyle/>
          <a:p>
            <a:fld id="{65993D27-EC09-44D2-89FE-04A9B6FF67ED}" type="datetimeFigureOut">
              <a:rPr lang="zh-CN" altLang="en-US" smtClean="0"/>
              <a:t>2023/9/19</a:t>
            </a:fld>
            <a:endParaRPr lang="zh-CN" altLang="en-US"/>
          </a:p>
        </p:txBody>
      </p:sp>
      <p:sp>
        <p:nvSpPr>
          <p:cNvPr id="8" name="页脚占位符 7">
            <a:extLst>
              <a:ext uri="{FF2B5EF4-FFF2-40B4-BE49-F238E27FC236}">
                <a16:creationId xmlns:a16="http://schemas.microsoft.com/office/drawing/2014/main" id="{61C8C8BD-0BA4-89C4-309C-BE23F1D67AB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F7BDF0C-657F-79A4-9C5F-C25B595E7DD7}"/>
              </a:ext>
            </a:extLst>
          </p:cNvPr>
          <p:cNvSpPr>
            <a:spLocks noGrp="1"/>
          </p:cNvSpPr>
          <p:nvPr>
            <p:ph type="sldNum" sz="quarter" idx="12"/>
          </p:nvPr>
        </p:nvSpPr>
        <p:spPr/>
        <p:txBody>
          <a:bodyPr/>
          <a:lstStyle/>
          <a:p>
            <a:fld id="{BC703FB5-4FB1-4975-B922-A93E782E47BE}" type="slidenum">
              <a:rPr lang="zh-CN" altLang="en-US" smtClean="0"/>
              <a:t>‹#›</a:t>
            </a:fld>
            <a:endParaRPr lang="zh-CN" altLang="en-US"/>
          </a:p>
        </p:txBody>
      </p:sp>
    </p:spTree>
    <p:extLst>
      <p:ext uri="{BB962C8B-B14F-4D97-AF65-F5344CB8AC3E}">
        <p14:creationId xmlns:p14="http://schemas.microsoft.com/office/powerpoint/2010/main" val="101074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4F0932-5997-0210-9118-F52E44495AF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A19B5A0-34B7-F8C8-9C8B-B94ACDFA98BC}"/>
              </a:ext>
            </a:extLst>
          </p:cNvPr>
          <p:cNvSpPr>
            <a:spLocks noGrp="1"/>
          </p:cNvSpPr>
          <p:nvPr>
            <p:ph type="dt" sz="half" idx="10"/>
          </p:nvPr>
        </p:nvSpPr>
        <p:spPr/>
        <p:txBody>
          <a:bodyPr/>
          <a:lstStyle/>
          <a:p>
            <a:fld id="{65993D27-EC09-44D2-89FE-04A9B6FF67ED}" type="datetimeFigureOut">
              <a:rPr lang="zh-CN" altLang="en-US" smtClean="0"/>
              <a:t>2023/9/19</a:t>
            </a:fld>
            <a:endParaRPr lang="zh-CN" altLang="en-US"/>
          </a:p>
        </p:txBody>
      </p:sp>
      <p:sp>
        <p:nvSpPr>
          <p:cNvPr id="4" name="页脚占位符 3">
            <a:extLst>
              <a:ext uri="{FF2B5EF4-FFF2-40B4-BE49-F238E27FC236}">
                <a16:creationId xmlns:a16="http://schemas.microsoft.com/office/drawing/2014/main" id="{056D553A-3550-C87A-947A-6BA83A3C0E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A76F15C-8D78-8739-B428-0995892626BE}"/>
              </a:ext>
            </a:extLst>
          </p:cNvPr>
          <p:cNvSpPr>
            <a:spLocks noGrp="1"/>
          </p:cNvSpPr>
          <p:nvPr>
            <p:ph type="sldNum" sz="quarter" idx="12"/>
          </p:nvPr>
        </p:nvSpPr>
        <p:spPr/>
        <p:txBody>
          <a:bodyPr/>
          <a:lstStyle/>
          <a:p>
            <a:fld id="{BC703FB5-4FB1-4975-B922-A93E782E47BE}" type="slidenum">
              <a:rPr lang="zh-CN" altLang="en-US" smtClean="0"/>
              <a:t>‹#›</a:t>
            </a:fld>
            <a:endParaRPr lang="zh-CN" altLang="en-US"/>
          </a:p>
        </p:txBody>
      </p:sp>
    </p:spTree>
    <p:extLst>
      <p:ext uri="{BB962C8B-B14F-4D97-AF65-F5344CB8AC3E}">
        <p14:creationId xmlns:p14="http://schemas.microsoft.com/office/powerpoint/2010/main" val="14581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524599E-DBAA-0C29-9417-0645BA6A94B7}"/>
              </a:ext>
            </a:extLst>
          </p:cNvPr>
          <p:cNvSpPr>
            <a:spLocks noGrp="1"/>
          </p:cNvSpPr>
          <p:nvPr>
            <p:ph type="dt" sz="half" idx="10"/>
          </p:nvPr>
        </p:nvSpPr>
        <p:spPr/>
        <p:txBody>
          <a:bodyPr/>
          <a:lstStyle/>
          <a:p>
            <a:fld id="{65993D27-EC09-44D2-89FE-04A9B6FF67ED}" type="datetimeFigureOut">
              <a:rPr lang="zh-CN" altLang="en-US" smtClean="0"/>
              <a:t>2023/9/19</a:t>
            </a:fld>
            <a:endParaRPr lang="zh-CN" altLang="en-US"/>
          </a:p>
        </p:txBody>
      </p:sp>
      <p:sp>
        <p:nvSpPr>
          <p:cNvPr id="3" name="页脚占位符 2">
            <a:extLst>
              <a:ext uri="{FF2B5EF4-FFF2-40B4-BE49-F238E27FC236}">
                <a16:creationId xmlns:a16="http://schemas.microsoft.com/office/drawing/2014/main" id="{046B0638-9054-C1AD-79ED-B8315F30721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EB7ACDC-04BE-DAA0-0324-BEDD580497BE}"/>
              </a:ext>
            </a:extLst>
          </p:cNvPr>
          <p:cNvSpPr>
            <a:spLocks noGrp="1"/>
          </p:cNvSpPr>
          <p:nvPr>
            <p:ph type="sldNum" sz="quarter" idx="12"/>
          </p:nvPr>
        </p:nvSpPr>
        <p:spPr/>
        <p:txBody>
          <a:bodyPr/>
          <a:lstStyle/>
          <a:p>
            <a:fld id="{BC703FB5-4FB1-4975-B922-A93E782E47BE}" type="slidenum">
              <a:rPr lang="zh-CN" altLang="en-US" smtClean="0"/>
              <a:t>‹#›</a:t>
            </a:fld>
            <a:endParaRPr lang="zh-CN" altLang="en-US"/>
          </a:p>
        </p:txBody>
      </p:sp>
    </p:spTree>
    <p:extLst>
      <p:ext uri="{BB962C8B-B14F-4D97-AF65-F5344CB8AC3E}">
        <p14:creationId xmlns:p14="http://schemas.microsoft.com/office/powerpoint/2010/main" val="338337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DE32AF-20C8-A16E-679C-7084AD0DEDA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7808321-EF2A-DA33-A9F7-45486FABD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E366507-3F82-6B13-EE47-3BD764FCC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02394A-0948-2F9D-079F-A5ABBF25EDC6}"/>
              </a:ext>
            </a:extLst>
          </p:cNvPr>
          <p:cNvSpPr>
            <a:spLocks noGrp="1"/>
          </p:cNvSpPr>
          <p:nvPr>
            <p:ph type="dt" sz="half" idx="10"/>
          </p:nvPr>
        </p:nvSpPr>
        <p:spPr/>
        <p:txBody>
          <a:bodyPr/>
          <a:lstStyle/>
          <a:p>
            <a:fld id="{65993D27-EC09-44D2-89FE-04A9B6FF67ED}" type="datetimeFigureOut">
              <a:rPr lang="zh-CN" altLang="en-US" smtClean="0"/>
              <a:t>2023/9/19</a:t>
            </a:fld>
            <a:endParaRPr lang="zh-CN" altLang="en-US"/>
          </a:p>
        </p:txBody>
      </p:sp>
      <p:sp>
        <p:nvSpPr>
          <p:cNvPr id="6" name="页脚占位符 5">
            <a:extLst>
              <a:ext uri="{FF2B5EF4-FFF2-40B4-BE49-F238E27FC236}">
                <a16:creationId xmlns:a16="http://schemas.microsoft.com/office/drawing/2014/main" id="{DD7BA74A-D70A-9AE3-3A69-9AB4B591A6E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7DD683F-DB12-8D1D-2C6A-F9D28BFE7003}"/>
              </a:ext>
            </a:extLst>
          </p:cNvPr>
          <p:cNvSpPr>
            <a:spLocks noGrp="1"/>
          </p:cNvSpPr>
          <p:nvPr>
            <p:ph type="sldNum" sz="quarter" idx="12"/>
          </p:nvPr>
        </p:nvSpPr>
        <p:spPr/>
        <p:txBody>
          <a:bodyPr/>
          <a:lstStyle/>
          <a:p>
            <a:fld id="{BC703FB5-4FB1-4975-B922-A93E782E47BE}" type="slidenum">
              <a:rPr lang="zh-CN" altLang="en-US" smtClean="0"/>
              <a:t>‹#›</a:t>
            </a:fld>
            <a:endParaRPr lang="zh-CN" altLang="en-US"/>
          </a:p>
        </p:txBody>
      </p:sp>
    </p:spTree>
    <p:extLst>
      <p:ext uri="{BB962C8B-B14F-4D97-AF65-F5344CB8AC3E}">
        <p14:creationId xmlns:p14="http://schemas.microsoft.com/office/powerpoint/2010/main" val="122429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597A96-26E4-BAD4-8285-A56EAF1129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0D11085-73E2-AB00-F181-2A9926EE8A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CB784BE-24ED-E18F-1BA6-30507F3FF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DC28247-AEF0-9F52-0AD4-D2A4EEDBCBE5}"/>
              </a:ext>
            </a:extLst>
          </p:cNvPr>
          <p:cNvSpPr>
            <a:spLocks noGrp="1"/>
          </p:cNvSpPr>
          <p:nvPr>
            <p:ph type="dt" sz="half" idx="10"/>
          </p:nvPr>
        </p:nvSpPr>
        <p:spPr/>
        <p:txBody>
          <a:bodyPr/>
          <a:lstStyle/>
          <a:p>
            <a:fld id="{65993D27-EC09-44D2-89FE-04A9B6FF67ED}" type="datetimeFigureOut">
              <a:rPr lang="zh-CN" altLang="en-US" smtClean="0"/>
              <a:t>2023/9/19</a:t>
            </a:fld>
            <a:endParaRPr lang="zh-CN" altLang="en-US"/>
          </a:p>
        </p:txBody>
      </p:sp>
      <p:sp>
        <p:nvSpPr>
          <p:cNvPr id="6" name="页脚占位符 5">
            <a:extLst>
              <a:ext uri="{FF2B5EF4-FFF2-40B4-BE49-F238E27FC236}">
                <a16:creationId xmlns:a16="http://schemas.microsoft.com/office/drawing/2014/main" id="{8B9BD1E5-2A82-5BAD-E4F9-707AECF08B2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71B2E5D-5CAA-DB03-EE9A-B6096062ABC9}"/>
              </a:ext>
            </a:extLst>
          </p:cNvPr>
          <p:cNvSpPr>
            <a:spLocks noGrp="1"/>
          </p:cNvSpPr>
          <p:nvPr>
            <p:ph type="sldNum" sz="quarter" idx="12"/>
          </p:nvPr>
        </p:nvSpPr>
        <p:spPr/>
        <p:txBody>
          <a:bodyPr/>
          <a:lstStyle/>
          <a:p>
            <a:fld id="{BC703FB5-4FB1-4975-B922-A93E782E47BE}" type="slidenum">
              <a:rPr lang="zh-CN" altLang="en-US" smtClean="0"/>
              <a:t>‹#›</a:t>
            </a:fld>
            <a:endParaRPr lang="zh-CN" altLang="en-US"/>
          </a:p>
        </p:txBody>
      </p:sp>
    </p:spTree>
    <p:extLst>
      <p:ext uri="{BB962C8B-B14F-4D97-AF65-F5344CB8AC3E}">
        <p14:creationId xmlns:p14="http://schemas.microsoft.com/office/powerpoint/2010/main" val="305222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011284A-CAFE-BC21-65B4-075A5670CF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BD56D52-C086-9345-8F8A-C130D4422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A04C34-2A94-F0A0-6A27-B4A553F9DF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93D27-EC09-44D2-89FE-04A9B6FF67ED}" type="datetimeFigureOut">
              <a:rPr lang="zh-CN" altLang="en-US" smtClean="0"/>
              <a:t>2023/9/19</a:t>
            </a:fld>
            <a:endParaRPr lang="zh-CN" altLang="en-US"/>
          </a:p>
        </p:txBody>
      </p:sp>
      <p:sp>
        <p:nvSpPr>
          <p:cNvPr id="5" name="页脚占位符 4">
            <a:extLst>
              <a:ext uri="{FF2B5EF4-FFF2-40B4-BE49-F238E27FC236}">
                <a16:creationId xmlns:a16="http://schemas.microsoft.com/office/drawing/2014/main" id="{8602CB58-5648-F577-2B29-9C054EAE1D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6BE4EDA-7CFC-6C25-5FD4-B26C6B1F7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03FB5-4FB1-4975-B922-A93E782E47BE}" type="slidenum">
              <a:rPr lang="zh-CN" altLang="en-US" smtClean="0"/>
              <a:t>‹#›</a:t>
            </a:fld>
            <a:endParaRPr lang="zh-CN" altLang="en-US"/>
          </a:p>
        </p:txBody>
      </p:sp>
    </p:spTree>
    <p:extLst>
      <p:ext uri="{BB962C8B-B14F-4D97-AF65-F5344CB8AC3E}">
        <p14:creationId xmlns:p14="http://schemas.microsoft.com/office/powerpoint/2010/main" val="760142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lIns="109728" tIns="109728" rIns="109728" bIns="91440" anchor="b"/>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lIns="109728" tIns="109728" rIns="109728" bIns="9144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lIns="109728" tIns="109728" rIns="109728" bIns="91440" anchor="ctr"/>
          <a:lstStyle>
            <a:lvl1pPr algn="r">
              <a:defRPr sz="1000" spc="50">
                <a:solidFill>
                  <a:schemeClr val="tx1">
                    <a:lumMod val="75000"/>
                    <a:lumOff val="25000"/>
                  </a:schemeClr>
                </a:solidFill>
              </a:defRPr>
            </a:lvl1pPr>
          </a:lstStyle>
          <a:p>
            <a:fld id="{ED291B17-9318-49DB-B28B-6E5994AE9581}" type="datetime1">
              <a:rPr lang="en-US" smtClean="0"/>
              <a:t>9/19/2023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lIns="109728" tIns="109728" rIns="109728" bIns="91440" anchor="ctr"/>
          <a:lstStyle>
            <a:lvl1pPr algn="l">
              <a:defRPr sz="1000" cap="none" spc="5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lIns="109728" tIns="109728" rIns="109728" bIns="91440" anchor="ctr"/>
          <a:lstStyle>
            <a:lvl1pPr algn="r">
              <a:defRPr sz="10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7979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5000"/>
        </a:lnSpc>
        <a:spcBef>
          <a:spcPct val="0"/>
        </a:spcBef>
        <a:buNone/>
        <a:defRPr sz="3400" b="1" kern="1200" cap="none" spc="150">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4000"/>
        </a:lnSpc>
        <a:spcBef>
          <a:spcPct val="20000"/>
        </a:spcBef>
        <a:spcAft>
          <a:spcPts val="600"/>
        </a:spcAft>
        <a:buClr>
          <a:schemeClr val="accent1"/>
        </a:buClr>
        <a:buSzPct val="92000"/>
        <a:buFont typeface="Wingdings 2" panose="05020102010507070707" pitchFamily="18" charset="2"/>
        <a:buChar char=""/>
        <a:defRPr sz="2000" kern="1200" spc="100">
          <a:solidFill>
            <a:schemeClr val="tx1">
              <a:lumMod val="75000"/>
              <a:lumOff val="25000"/>
            </a:schemeClr>
          </a:solidFill>
          <a:latin typeface="+mn-lt"/>
          <a:ea typeface="+mn-ea"/>
          <a:cs typeface="+mn-cs"/>
        </a:defRPr>
      </a:lvl1pPr>
      <a:lvl2pPr marL="630000" indent="-306000" algn="l" defTabSz="457200" rtl="0" eaLnBrk="1" latinLnBrk="0" hangingPunct="1">
        <a:lnSpc>
          <a:spcPct val="114000"/>
        </a:lnSpc>
        <a:spcBef>
          <a:spcPct val="20000"/>
        </a:spcBef>
        <a:spcAft>
          <a:spcPts val="600"/>
        </a:spcAft>
        <a:buClr>
          <a:schemeClr val="accent1"/>
        </a:buClr>
        <a:buSzPct val="92000"/>
        <a:buFont typeface="Wingdings 2" panose="05020102010507070707" pitchFamily="18" charset="2"/>
        <a:buChar char=""/>
        <a:defRPr sz="1800" kern="1200" spc="100">
          <a:solidFill>
            <a:schemeClr val="tx1">
              <a:lumMod val="75000"/>
              <a:lumOff val="25000"/>
            </a:schemeClr>
          </a:solidFill>
          <a:latin typeface="+mn-lt"/>
          <a:ea typeface="+mn-ea"/>
          <a:cs typeface="+mn-cs"/>
        </a:defRPr>
      </a:lvl2pPr>
      <a:lvl3pPr marL="900000" indent="-270000" algn="l" defTabSz="457200" rtl="0" eaLnBrk="1" latinLnBrk="0" hangingPunct="1">
        <a:lnSpc>
          <a:spcPct val="114000"/>
        </a:lnSpc>
        <a:spcBef>
          <a:spcPct val="20000"/>
        </a:spcBef>
        <a:spcAft>
          <a:spcPts val="600"/>
        </a:spcAft>
        <a:buClr>
          <a:schemeClr val="accent1"/>
        </a:buClr>
        <a:buSzPct val="92000"/>
        <a:buFont typeface="Wingdings 2" panose="05020102010507070707" pitchFamily="18" charset="2"/>
        <a:buChar char=""/>
        <a:defRPr sz="1600" kern="1200" spc="100">
          <a:solidFill>
            <a:schemeClr val="tx1">
              <a:lumMod val="75000"/>
              <a:lumOff val="25000"/>
            </a:schemeClr>
          </a:solidFill>
          <a:latin typeface="+mn-lt"/>
          <a:ea typeface="+mn-ea"/>
          <a:cs typeface="+mn-cs"/>
        </a:defRPr>
      </a:lvl3pPr>
      <a:lvl4pPr marL="1242000" indent="-234000" algn="l" defTabSz="457200" rtl="0" eaLnBrk="1" latinLnBrk="0" hangingPunct="1">
        <a:lnSpc>
          <a:spcPct val="114000"/>
        </a:lnSpc>
        <a:spcBef>
          <a:spcPct val="20000"/>
        </a:spcBef>
        <a:spcAft>
          <a:spcPts val="600"/>
        </a:spcAft>
        <a:buClr>
          <a:schemeClr val="accent1"/>
        </a:buClr>
        <a:buSzPct val="92000"/>
        <a:buFont typeface="Wingdings 2" panose="05020102010507070707" pitchFamily="18" charset="2"/>
        <a:buChar char=""/>
        <a:defRPr sz="1400" kern="1200" spc="100">
          <a:solidFill>
            <a:schemeClr val="tx1">
              <a:lumMod val="75000"/>
              <a:lumOff val="25000"/>
            </a:schemeClr>
          </a:solidFill>
          <a:latin typeface="+mn-lt"/>
          <a:ea typeface="+mn-ea"/>
          <a:cs typeface="+mn-cs"/>
        </a:defRPr>
      </a:lvl4pPr>
      <a:lvl5pPr marL="1602000" indent="-234000" algn="l" defTabSz="457200" rtl="0" eaLnBrk="1" latinLnBrk="0" hangingPunct="1">
        <a:lnSpc>
          <a:spcPct val="114000"/>
        </a:lnSpc>
        <a:spcBef>
          <a:spcPct val="20000"/>
        </a:spcBef>
        <a:spcAft>
          <a:spcPts val="600"/>
        </a:spcAft>
        <a:buClr>
          <a:schemeClr val="accent1"/>
        </a:buClr>
        <a:buSzPct val="92000"/>
        <a:buFont typeface="Wingdings 2" panose="05020102010507070707" pitchFamily="18" charset="2"/>
        <a:buChar char=""/>
        <a:defRPr sz="1400" kern="1200" spc="1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hyperlink" Target="https://zhuanlan.zhihu.com/p/28714320?from_voters_page=tru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图片 36" descr="实验室中装有溶液的烧杯特写">
            <a:extLst>
              <a:ext uri="{FF2B5EF4-FFF2-40B4-BE49-F238E27FC236}">
                <a16:creationId xmlns:a16="http://schemas.microsoft.com/office/drawing/2014/main" id="{9A80FC99-51E1-D86B-589B-7A571C9CEFD1}"/>
              </a:ext>
            </a:extLst>
          </p:cNvPr>
          <p:cNvPicPr>
            <a:picLocks noChangeAspect="1"/>
          </p:cNvPicPr>
          <p:nvPr/>
        </p:nvPicPr>
        <p:blipFill rotWithShape="1">
          <a:blip r:embed="rId2">
            <a:extLst>
              <a:ext uri="{28A0092B-C50C-407E-A947-70E740481C1C}">
                <a14:useLocalDpi xmlns:a14="http://schemas.microsoft.com/office/drawing/2010/main" val="0"/>
              </a:ext>
            </a:extLst>
          </a:blip>
          <a:srcRect l="5205" r="16082" b="9091"/>
          <a:stretch/>
        </p:blipFill>
        <p:spPr>
          <a:xfrm>
            <a:off x="3523488" y="10"/>
            <a:ext cx="8668512" cy="6857990"/>
          </a:xfrm>
          <a:prstGeom prst="rect">
            <a:avLst/>
          </a:prstGeom>
        </p:spPr>
      </p:pic>
      <p:sp>
        <p:nvSpPr>
          <p:cNvPr id="44" name="Rectangle 4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00D3E61F-312F-90DC-1FDF-C2C902687AB1}"/>
              </a:ext>
            </a:extLst>
          </p:cNvPr>
          <p:cNvSpPr>
            <a:spLocks noGrp="1"/>
          </p:cNvSpPr>
          <p:nvPr>
            <p:ph type="ctrTitle"/>
          </p:nvPr>
        </p:nvSpPr>
        <p:spPr>
          <a:xfrm>
            <a:off x="477981" y="1122363"/>
            <a:ext cx="4023360" cy="3204134"/>
          </a:xfrm>
        </p:spPr>
        <p:txBody>
          <a:bodyPr anchor="b">
            <a:normAutofit/>
          </a:bodyPr>
          <a:lstStyle/>
          <a:p>
            <a:pPr algn="l"/>
            <a:r>
              <a:rPr lang="zh-CN" altLang="en-US" sz="4800" dirty="0">
                <a:solidFill>
                  <a:schemeClr val="bg1"/>
                </a:solidFill>
              </a:rPr>
              <a:t>科学通史（一）</a:t>
            </a:r>
            <a:br>
              <a:rPr lang="en-US" altLang="zh-CN" sz="4800" dirty="0">
                <a:solidFill>
                  <a:schemeClr val="bg1"/>
                </a:solidFill>
              </a:rPr>
            </a:br>
            <a:r>
              <a:rPr lang="zh-CN" altLang="en-US" sz="4800" dirty="0">
                <a:solidFill>
                  <a:schemeClr val="bg1"/>
                </a:solidFill>
              </a:rPr>
              <a:t>什么是科学</a:t>
            </a:r>
          </a:p>
        </p:txBody>
      </p:sp>
      <p:sp>
        <p:nvSpPr>
          <p:cNvPr id="3" name="副标题 2">
            <a:extLst>
              <a:ext uri="{FF2B5EF4-FFF2-40B4-BE49-F238E27FC236}">
                <a16:creationId xmlns:a16="http://schemas.microsoft.com/office/drawing/2014/main" id="{B6BF8197-C7F9-EA85-A707-3ED0A92602C2}"/>
              </a:ext>
            </a:extLst>
          </p:cNvPr>
          <p:cNvSpPr>
            <a:spLocks noGrp="1"/>
          </p:cNvSpPr>
          <p:nvPr>
            <p:ph type="subTitle" idx="1"/>
          </p:nvPr>
        </p:nvSpPr>
        <p:spPr>
          <a:xfrm>
            <a:off x="477980" y="4872922"/>
            <a:ext cx="4023359" cy="1208141"/>
          </a:xfrm>
        </p:spPr>
        <p:txBody>
          <a:bodyPr>
            <a:normAutofit/>
          </a:bodyPr>
          <a:lstStyle/>
          <a:p>
            <a:pPr algn="l"/>
            <a:r>
              <a:rPr lang="zh-CN" altLang="en-US" sz="2000" dirty="0">
                <a:solidFill>
                  <a:schemeClr val="bg1"/>
                </a:solidFill>
              </a:rPr>
              <a:t>胡翌霖</a:t>
            </a:r>
          </a:p>
          <a:p>
            <a:pPr algn="l"/>
            <a:r>
              <a:rPr lang="zh-CN" altLang="en-US" sz="2000" dirty="0">
                <a:solidFill>
                  <a:schemeClr val="bg1"/>
                </a:solidFill>
              </a:rPr>
              <a:t>清华大学科学史系</a:t>
            </a:r>
          </a:p>
          <a:p>
            <a:pPr algn="l"/>
            <a:r>
              <a:rPr lang="en-US" altLang="zh-CN" sz="2000" dirty="0">
                <a:solidFill>
                  <a:schemeClr val="bg1"/>
                </a:solidFill>
              </a:rPr>
              <a:t>https://yilinhut.net</a:t>
            </a:r>
          </a:p>
          <a:p>
            <a:pPr algn="l"/>
            <a:endParaRPr lang="zh-CN" altLang="en-US" sz="2000" dirty="0">
              <a:solidFill>
                <a:schemeClr val="bg1"/>
              </a:solidFill>
            </a:endParaRPr>
          </a:p>
        </p:txBody>
      </p:sp>
      <p:sp>
        <p:nvSpPr>
          <p:cNvPr id="46"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64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YaHei"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2" name="标题 1">
            <a:extLst>
              <a:ext uri="{FF2B5EF4-FFF2-40B4-BE49-F238E27FC236}">
                <a16:creationId xmlns:a16="http://schemas.microsoft.com/office/drawing/2014/main" id="{32795327-276E-42A4-8764-49299CEF02C0}"/>
              </a:ext>
            </a:extLst>
          </p:cNvPr>
          <p:cNvSpPr>
            <a:spLocks noGrp="1"/>
          </p:cNvSpPr>
          <p:nvPr>
            <p:ph type="title"/>
          </p:nvPr>
        </p:nvSpPr>
        <p:spPr>
          <a:xfrm>
            <a:off x="771148" y="1037967"/>
            <a:ext cx="3054091" cy="4709131"/>
          </a:xfrm>
        </p:spPr>
        <p:txBody>
          <a:bodyPr anchor="ctr">
            <a:normAutofit/>
          </a:bodyPr>
          <a:lstStyle/>
          <a:p>
            <a:r>
              <a:rPr lang="zh-CN" altLang="en-US">
                <a:solidFill>
                  <a:srgbClr val="FFFEFF"/>
                </a:solidFill>
              </a:rPr>
              <a:t>应相信科学，但谁是科学</a:t>
            </a:r>
          </a:p>
        </p:txBody>
      </p:sp>
      <p:sp>
        <p:nvSpPr>
          <p:cNvPr id="3" name="内容占位符 2">
            <a:extLst>
              <a:ext uri="{FF2B5EF4-FFF2-40B4-BE49-F238E27FC236}">
                <a16:creationId xmlns:a16="http://schemas.microsoft.com/office/drawing/2014/main" id="{F139FC7E-BA66-44CB-93D8-690D10E35A9E}"/>
              </a:ext>
            </a:extLst>
          </p:cNvPr>
          <p:cNvSpPr>
            <a:spLocks noGrp="1"/>
          </p:cNvSpPr>
          <p:nvPr>
            <p:ph idx="1"/>
          </p:nvPr>
        </p:nvSpPr>
        <p:spPr>
          <a:xfrm>
            <a:off x="4534935" y="1037968"/>
            <a:ext cx="7278431" cy="4820832"/>
          </a:xfrm>
        </p:spPr>
        <p:txBody>
          <a:bodyPr>
            <a:normAutofit/>
          </a:bodyPr>
          <a:lstStyle/>
          <a:p>
            <a:r>
              <a:rPr lang="zh-CN" altLang="en-US" dirty="0"/>
              <a:t>广播模型：科学是知识体系：相信白纸黑字的教条知识</a:t>
            </a:r>
            <a:endParaRPr lang="en-US" altLang="zh-CN" dirty="0"/>
          </a:p>
          <a:p>
            <a:pPr lvl="1"/>
            <a:r>
              <a:rPr lang="zh-CN" altLang="en-US" dirty="0"/>
              <a:t>成熟的科学沉淀在教科书中，但诸如合成生物学之类的前沿的、快速发展的科学，知识大厦并不稳定，科学家内部也存在争议。但恰恰是前沿、争议性的东西，最能引起公众不安。</a:t>
            </a:r>
            <a:endParaRPr lang="en-US" altLang="zh-CN" dirty="0"/>
          </a:p>
          <a:p>
            <a:r>
              <a:rPr lang="zh-CN" altLang="en-US" dirty="0"/>
              <a:t>缺失模型：科学是文化素养：相信科学家、科学实验</a:t>
            </a:r>
            <a:endParaRPr lang="en-US" altLang="zh-CN" dirty="0"/>
          </a:p>
          <a:p>
            <a:pPr lvl="1"/>
            <a:r>
              <a:rPr lang="zh-CN" altLang="en-US" dirty="0"/>
              <a:t>科学家并非封闭在象牙塔的圣徒，他们正越来越多地和政治和商业领域纠缠不清，科学家群体和政治家和商人一样，都有好有坏，也存在利益勾结，也会欺上瞒下。</a:t>
            </a:r>
            <a:endParaRPr lang="en-US" altLang="zh-CN" dirty="0"/>
          </a:p>
          <a:p>
            <a:r>
              <a:rPr lang="zh-CN" altLang="en-US" dirty="0"/>
              <a:t>民主模型：科学是社会活动：相信权力制衡制度有效运转</a:t>
            </a:r>
            <a:endParaRPr lang="en-US" altLang="zh-CN" dirty="0"/>
          </a:p>
          <a:p>
            <a:pPr lvl="1"/>
            <a:r>
              <a:rPr lang="zh-CN" altLang="en-US" dirty="0"/>
              <a:t>对科学活动进行的伦理批评、法律约束、舆论监督等外在的制衡机制，是有助于维护科学的可信性的。</a:t>
            </a:r>
          </a:p>
          <a:p>
            <a:endParaRPr lang="zh-CN" altLang="en-US" dirty="0"/>
          </a:p>
        </p:txBody>
      </p:sp>
    </p:spTree>
    <p:extLst>
      <p:ext uri="{BB962C8B-B14F-4D97-AF65-F5344CB8AC3E}">
        <p14:creationId xmlns:p14="http://schemas.microsoft.com/office/powerpoint/2010/main" val="82372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69C84C-63E6-6705-92DE-7C5552832C1E}"/>
              </a:ext>
            </a:extLst>
          </p:cNvPr>
          <p:cNvSpPr>
            <a:spLocks noGrp="1"/>
          </p:cNvSpPr>
          <p:nvPr>
            <p:ph type="title"/>
          </p:nvPr>
        </p:nvSpPr>
        <p:spPr/>
        <p:txBody>
          <a:bodyPr/>
          <a:lstStyle/>
          <a:p>
            <a:r>
              <a:rPr lang="zh-CN" altLang="en-US" dirty="0"/>
              <a:t>不一定信任“具体”的科学（机构、人），但应信奉“科学精神”</a:t>
            </a:r>
            <a:r>
              <a:rPr lang="en-US" altLang="zh-CN" dirty="0"/>
              <a:t>——</a:t>
            </a:r>
            <a:r>
              <a:rPr lang="zh-CN" altLang="en-US" dirty="0"/>
              <a:t>什么是“科学精神”？</a:t>
            </a:r>
          </a:p>
        </p:txBody>
      </p:sp>
      <p:sp>
        <p:nvSpPr>
          <p:cNvPr id="3" name="内容占位符 2">
            <a:extLst>
              <a:ext uri="{FF2B5EF4-FFF2-40B4-BE49-F238E27FC236}">
                <a16:creationId xmlns:a16="http://schemas.microsoft.com/office/drawing/2014/main" id="{07D3BF5D-A90F-275F-88F4-9A03CA75E3F3}"/>
              </a:ext>
            </a:extLst>
          </p:cNvPr>
          <p:cNvSpPr>
            <a:spLocks noGrp="1"/>
          </p:cNvSpPr>
          <p:nvPr>
            <p:ph idx="1"/>
          </p:nvPr>
        </p:nvSpPr>
        <p:spPr/>
        <p:txBody>
          <a:bodyPr>
            <a:normAutofit fontScale="85000" lnSpcReduction="20000"/>
          </a:bodyPr>
          <a:lstStyle/>
          <a:p>
            <a:r>
              <a:rPr lang="zh-CN" altLang="en-US" dirty="0"/>
              <a:t>科学家精神是</a:t>
            </a:r>
            <a:r>
              <a:rPr lang="en-US" altLang="zh-CN" dirty="0"/>
              <a:t>——</a:t>
            </a:r>
          </a:p>
          <a:p>
            <a:r>
              <a:rPr lang="zh-CN" altLang="en-US" dirty="0"/>
              <a:t>胸怀祖国、服务人民的爱国精神，</a:t>
            </a:r>
            <a:endParaRPr lang="en-US" altLang="zh-CN" dirty="0"/>
          </a:p>
          <a:p>
            <a:r>
              <a:rPr lang="zh-CN" altLang="en-US" dirty="0"/>
              <a:t>勇攀高峰、敢为人先的创新精神，</a:t>
            </a:r>
            <a:endParaRPr lang="en-US" altLang="zh-CN" dirty="0"/>
          </a:p>
          <a:p>
            <a:r>
              <a:rPr lang="zh-CN" altLang="en-US" dirty="0"/>
              <a:t>追求真理、严谨治学的求实精神，</a:t>
            </a:r>
            <a:endParaRPr lang="en-US" altLang="zh-CN" dirty="0"/>
          </a:p>
          <a:p>
            <a:r>
              <a:rPr lang="zh-CN" altLang="en-US" dirty="0"/>
              <a:t>淡泊名利、潜心研究的奉献精神，</a:t>
            </a:r>
            <a:endParaRPr lang="en-US" altLang="zh-CN" dirty="0"/>
          </a:p>
          <a:p>
            <a:r>
              <a:rPr lang="zh-CN" altLang="en-US" dirty="0"/>
              <a:t>集智攻关、团结协作的协同精神，</a:t>
            </a:r>
            <a:endParaRPr lang="en-US" altLang="zh-CN" dirty="0"/>
          </a:p>
          <a:p>
            <a:r>
              <a:rPr lang="zh-CN" altLang="en-US" dirty="0"/>
              <a:t>甘为人梯、奖掖后学的育人精神。</a:t>
            </a:r>
            <a:endParaRPr lang="en-US" altLang="zh-CN" dirty="0"/>
          </a:p>
          <a:p>
            <a:endParaRPr lang="en-US" altLang="zh-CN" dirty="0"/>
          </a:p>
          <a:p>
            <a:r>
              <a:rPr lang="zh-CN" altLang="en-US" dirty="0"/>
              <a:t>“热爱国家、奉献精神、敬业精神、创新精神、创业精神”</a:t>
            </a:r>
            <a:endParaRPr lang="en-US" altLang="zh-CN" dirty="0"/>
          </a:p>
          <a:p>
            <a:r>
              <a:rPr lang="zh-CN" altLang="en-US" dirty="0"/>
              <a:t>“亲民爱民、艰苦奋斗、科学求实、迎难而上、无私奉献”</a:t>
            </a:r>
            <a:endParaRPr lang="en-US" altLang="zh-CN" dirty="0"/>
          </a:p>
          <a:p>
            <a:r>
              <a:rPr lang="zh-CN" altLang="en-US" dirty="0"/>
              <a:t>“勤奋、严谨、求实、创新”；   “严谨、勤奋、求实、创新”</a:t>
            </a:r>
          </a:p>
        </p:txBody>
      </p:sp>
    </p:spTree>
    <p:extLst>
      <p:ext uri="{BB962C8B-B14F-4D97-AF65-F5344CB8AC3E}">
        <p14:creationId xmlns:p14="http://schemas.microsoft.com/office/powerpoint/2010/main" val="174747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6">
            <a:extLst>
              <a:ext uri="{FF2B5EF4-FFF2-40B4-BE49-F238E27FC236}">
                <a16:creationId xmlns:a16="http://schemas.microsoft.com/office/drawing/2014/main" id="{45352925-4751-4F5E-B434-C1C0CE9171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3" name="Rectangle 28">
            <a:extLst>
              <a:ext uri="{FF2B5EF4-FFF2-40B4-BE49-F238E27FC236}">
                <a16:creationId xmlns:a16="http://schemas.microsoft.com/office/drawing/2014/main" id="{128B0C87-106B-4BC6-B780-21399D381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图片 6" descr="男人和女人的黑白照片&#10;&#10;描述已自动生成">
            <a:extLst>
              <a:ext uri="{FF2B5EF4-FFF2-40B4-BE49-F238E27FC236}">
                <a16:creationId xmlns:a16="http://schemas.microsoft.com/office/drawing/2014/main" id="{9E0E6E82-502A-D576-A859-5B2E30F81E27}"/>
              </a:ext>
            </a:extLst>
          </p:cNvPr>
          <p:cNvPicPr>
            <a:picLocks noChangeAspect="1"/>
          </p:cNvPicPr>
          <p:nvPr/>
        </p:nvPicPr>
        <p:blipFill rotWithShape="1">
          <a:blip r:embed="rId2">
            <a:alphaModFix amt="75000"/>
            <a:extLst>
              <a:ext uri="{28A0092B-C50C-407E-A947-70E740481C1C}">
                <a14:useLocalDpi xmlns:a14="http://schemas.microsoft.com/office/drawing/2010/main" val="0"/>
              </a:ext>
            </a:extLst>
          </a:blip>
          <a:srcRect t="7812" b="7813"/>
          <a:stretch/>
        </p:blipFill>
        <p:spPr>
          <a:xfrm>
            <a:off x="20" y="10"/>
            <a:ext cx="6095980" cy="6857990"/>
          </a:xfrm>
          <a:prstGeom prst="rect">
            <a:avLst/>
          </a:prstGeom>
        </p:spPr>
      </p:pic>
      <p:pic>
        <p:nvPicPr>
          <p:cNvPr id="5" name="内容占位符 4" descr="男人骑着摩托车的汽车&#10;&#10;中度可信度描述已自动生成">
            <a:extLst>
              <a:ext uri="{FF2B5EF4-FFF2-40B4-BE49-F238E27FC236}">
                <a16:creationId xmlns:a16="http://schemas.microsoft.com/office/drawing/2014/main" id="{0A3206D3-B856-2F9F-C80E-9DE4B79B8935}"/>
              </a:ext>
            </a:extLst>
          </p:cNvPr>
          <p:cNvPicPr>
            <a:picLocks noChangeAspect="1"/>
          </p:cNvPicPr>
          <p:nvPr/>
        </p:nvPicPr>
        <p:blipFill rotWithShape="1">
          <a:blip r:embed="rId3">
            <a:alphaModFix amt="75000"/>
            <a:extLst>
              <a:ext uri="{28A0092B-C50C-407E-A947-70E740481C1C}">
                <a14:useLocalDpi xmlns:a14="http://schemas.microsoft.com/office/drawing/2010/main" val="0"/>
              </a:ext>
            </a:extLst>
          </a:blip>
          <a:srcRect t="1720" b="9968"/>
          <a:stretch/>
        </p:blipFill>
        <p:spPr>
          <a:xfrm>
            <a:off x="6094180" y="10"/>
            <a:ext cx="6096000" cy="6857990"/>
          </a:xfrm>
          <a:prstGeom prst="rect">
            <a:avLst/>
          </a:prstGeom>
        </p:spPr>
      </p:pic>
      <p:sp>
        <p:nvSpPr>
          <p:cNvPr id="2" name="标题 1">
            <a:extLst>
              <a:ext uri="{FF2B5EF4-FFF2-40B4-BE49-F238E27FC236}">
                <a16:creationId xmlns:a16="http://schemas.microsoft.com/office/drawing/2014/main" id="{34B9FD67-684B-5A2F-204A-E1972F2669AB}"/>
              </a:ext>
            </a:extLst>
          </p:cNvPr>
          <p:cNvSpPr>
            <a:spLocks noGrp="1"/>
          </p:cNvSpPr>
          <p:nvPr>
            <p:ph type="title"/>
          </p:nvPr>
        </p:nvSpPr>
        <p:spPr>
          <a:xfrm>
            <a:off x="838200" y="553689"/>
            <a:ext cx="10515600" cy="5571899"/>
          </a:xfrm>
        </p:spPr>
        <p:txBody>
          <a:bodyPr vert="horz" lIns="91440" tIns="45720" rIns="91440" bIns="45720" rtlCol="0" anchor="ctr">
            <a:normAutofit/>
          </a:bodyPr>
          <a:lstStyle/>
          <a:p>
            <a:pPr algn="ctr"/>
            <a:r>
              <a:rPr lang="zh-CN" altLang="en-US" sz="5200" kern="1200" dirty="0">
                <a:solidFill>
                  <a:srgbClr val="FFFFFF"/>
                </a:solidFill>
                <a:latin typeface="+mj-lt"/>
                <a:ea typeface="+mj-ea"/>
                <a:cs typeface="+mj-cs"/>
              </a:rPr>
              <a:t>学习精神不是背排比句</a:t>
            </a:r>
            <a:br>
              <a:rPr lang="en-US" altLang="zh-CN" sz="5200" kern="1200" dirty="0">
                <a:solidFill>
                  <a:srgbClr val="FFFFFF"/>
                </a:solidFill>
                <a:latin typeface="+mj-lt"/>
                <a:ea typeface="+mj-ea"/>
                <a:cs typeface="+mj-cs"/>
              </a:rPr>
            </a:br>
            <a:r>
              <a:rPr lang="zh-CN" altLang="en-US" sz="5200" kern="1200" dirty="0">
                <a:solidFill>
                  <a:srgbClr val="FFFFFF"/>
                </a:solidFill>
                <a:latin typeface="+mj-lt"/>
                <a:ea typeface="+mj-ea"/>
                <a:cs typeface="+mj-cs"/>
              </a:rPr>
              <a:t>而是感悟鲜活的事迹</a:t>
            </a:r>
          </a:p>
        </p:txBody>
      </p:sp>
    </p:spTree>
    <p:extLst>
      <p:ext uri="{BB962C8B-B14F-4D97-AF65-F5344CB8AC3E}">
        <p14:creationId xmlns:p14="http://schemas.microsoft.com/office/powerpoint/2010/main" val="224631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2E8E2-9F6D-BC31-201C-569DB292E034}"/>
              </a:ext>
            </a:extLst>
          </p:cNvPr>
          <p:cNvSpPr>
            <a:spLocks noGrp="1"/>
          </p:cNvSpPr>
          <p:nvPr>
            <p:ph type="title"/>
          </p:nvPr>
        </p:nvSpPr>
        <p:spPr>
          <a:xfrm>
            <a:off x="555511" y="629266"/>
            <a:ext cx="3697511" cy="1676603"/>
          </a:xfrm>
        </p:spPr>
        <p:txBody>
          <a:bodyPr>
            <a:normAutofit/>
          </a:bodyPr>
          <a:lstStyle/>
          <a:p>
            <a:pPr algn="ctr"/>
            <a:r>
              <a:rPr lang="zh-CN" altLang="en-US" sz="3700" dirty="0"/>
              <a:t>从科学史中理解科学精神</a:t>
            </a:r>
          </a:p>
        </p:txBody>
      </p:sp>
      <p:sp>
        <p:nvSpPr>
          <p:cNvPr id="3" name="内容占位符 2">
            <a:extLst>
              <a:ext uri="{FF2B5EF4-FFF2-40B4-BE49-F238E27FC236}">
                <a16:creationId xmlns:a16="http://schemas.microsoft.com/office/drawing/2014/main" id="{8ECE6EFC-84AC-31D3-156A-3340A9A989FE}"/>
              </a:ext>
            </a:extLst>
          </p:cNvPr>
          <p:cNvSpPr>
            <a:spLocks noGrp="1"/>
          </p:cNvSpPr>
          <p:nvPr>
            <p:ph idx="1"/>
          </p:nvPr>
        </p:nvSpPr>
        <p:spPr>
          <a:xfrm>
            <a:off x="555513" y="2438400"/>
            <a:ext cx="3697510" cy="3785419"/>
          </a:xfrm>
        </p:spPr>
        <p:txBody>
          <a:bodyPr>
            <a:normAutofit fontScale="92500"/>
          </a:bodyPr>
          <a:lstStyle/>
          <a:p>
            <a:r>
              <a:rPr lang="zh-CN" altLang="en-US" sz="1600" dirty="0"/>
              <a:t>科学精神的“成长”</a:t>
            </a:r>
            <a:endParaRPr lang="en-US" altLang="zh-CN" sz="1600" dirty="0"/>
          </a:p>
          <a:p>
            <a:endParaRPr lang="en-US" altLang="zh-CN" sz="1600" dirty="0"/>
          </a:p>
          <a:p>
            <a:r>
              <a:rPr lang="zh-CN" altLang="en-US" sz="1600" dirty="0"/>
              <a:t>童年</a:t>
            </a:r>
            <a:r>
              <a:rPr lang="en-US" altLang="zh-CN" sz="1600" dirty="0"/>
              <a:t>/</a:t>
            </a:r>
            <a:r>
              <a:rPr lang="zh-CN" altLang="en-US" sz="1600" dirty="0"/>
              <a:t>初心：古希腊</a:t>
            </a:r>
            <a:r>
              <a:rPr lang="en-US" altLang="zh-CN" sz="1600" dirty="0"/>
              <a:t>——</a:t>
            </a:r>
            <a:r>
              <a:rPr lang="zh-CN" altLang="en-US" sz="1600" dirty="0"/>
              <a:t>好奇、自由</a:t>
            </a:r>
            <a:endParaRPr lang="en-US" altLang="zh-CN" sz="1600" dirty="0"/>
          </a:p>
          <a:p>
            <a:r>
              <a:rPr lang="zh-CN" altLang="en-US" sz="1600" dirty="0"/>
              <a:t>少年</a:t>
            </a:r>
            <a:r>
              <a:rPr lang="en-US" altLang="zh-CN" sz="1600" dirty="0"/>
              <a:t>/</a:t>
            </a:r>
            <a:r>
              <a:rPr lang="zh-CN" altLang="en-US" sz="1600" dirty="0"/>
              <a:t>叛逆：中世纪</a:t>
            </a:r>
            <a:r>
              <a:rPr lang="en-US" altLang="zh-CN" sz="1600" dirty="0"/>
              <a:t>——</a:t>
            </a:r>
            <a:r>
              <a:rPr lang="zh-CN" altLang="en-US" sz="1600" dirty="0"/>
              <a:t>辩论、较真</a:t>
            </a:r>
            <a:endParaRPr lang="en-US" altLang="zh-CN" sz="1600" dirty="0"/>
          </a:p>
          <a:p>
            <a:r>
              <a:rPr lang="zh-CN" altLang="en-US" sz="1600" dirty="0"/>
              <a:t>青年</a:t>
            </a:r>
            <a:r>
              <a:rPr lang="en-US" altLang="zh-CN" sz="1600" dirty="0"/>
              <a:t>/</a:t>
            </a:r>
            <a:r>
              <a:rPr lang="zh-CN" altLang="en-US" sz="1600" dirty="0"/>
              <a:t>闯荡：文艺复兴</a:t>
            </a:r>
            <a:r>
              <a:rPr lang="en-US" altLang="zh-CN" sz="1600" dirty="0"/>
              <a:t>——</a:t>
            </a:r>
            <a:r>
              <a:rPr lang="zh-CN" altLang="en-US" sz="1600" dirty="0"/>
              <a:t>探索、开放</a:t>
            </a:r>
            <a:endParaRPr lang="en-US" altLang="zh-CN" sz="1600" dirty="0"/>
          </a:p>
          <a:p>
            <a:r>
              <a:rPr lang="zh-CN" altLang="en-US" sz="1600" dirty="0"/>
              <a:t>成年</a:t>
            </a:r>
            <a:r>
              <a:rPr lang="en-US" altLang="zh-CN" sz="1600" dirty="0"/>
              <a:t>/</a:t>
            </a:r>
            <a:r>
              <a:rPr lang="zh-CN" altLang="en-US" sz="1600" dirty="0"/>
              <a:t>踏实：科学革命</a:t>
            </a:r>
            <a:r>
              <a:rPr lang="en-US" altLang="zh-CN" sz="1600" dirty="0"/>
              <a:t>——</a:t>
            </a:r>
            <a:r>
              <a:rPr lang="zh-CN" altLang="en-US" sz="1600" dirty="0"/>
              <a:t>严谨、实验</a:t>
            </a:r>
            <a:endParaRPr lang="en-US" altLang="zh-CN" sz="1600" dirty="0"/>
          </a:p>
          <a:p>
            <a:r>
              <a:rPr lang="zh-CN" altLang="en-US" sz="1600"/>
              <a:t>成家</a:t>
            </a:r>
            <a:r>
              <a:rPr lang="en-US" altLang="zh-CN" sz="1600"/>
              <a:t>/</a:t>
            </a:r>
            <a:r>
              <a:rPr lang="zh-CN" altLang="en-US" sz="1600" dirty="0"/>
              <a:t>互助：工业革命</a:t>
            </a:r>
            <a:r>
              <a:rPr lang="en-US" altLang="zh-CN" sz="1600" dirty="0"/>
              <a:t>——</a:t>
            </a:r>
            <a:r>
              <a:rPr lang="zh-CN" altLang="en-US" sz="1600" dirty="0"/>
              <a:t>团体、联盟</a:t>
            </a:r>
            <a:endParaRPr lang="en-US" altLang="zh-CN" sz="1600" dirty="0"/>
          </a:p>
          <a:p>
            <a:r>
              <a:rPr lang="zh-CN" altLang="en-US" sz="1600" dirty="0"/>
              <a:t>中年</a:t>
            </a:r>
            <a:r>
              <a:rPr lang="en-US" altLang="zh-CN" sz="1600" dirty="0"/>
              <a:t>/</a:t>
            </a:r>
            <a:r>
              <a:rPr lang="zh-CN" altLang="en-US" sz="1600" dirty="0"/>
              <a:t>成熟：</a:t>
            </a:r>
            <a:r>
              <a:rPr lang="en-US" altLang="zh-CN" sz="1600" dirty="0"/>
              <a:t>20</a:t>
            </a:r>
            <a:r>
              <a:rPr lang="zh-CN" altLang="en-US" sz="1600" dirty="0"/>
              <a:t>世纪</a:t>
            </a:r>
            <a:r>
              <a:rPr lang="en-US" altLang="zh-CN" sz="1600" dirty="0"/>
              <a:t>——</a:t>
            </a:r>
            <a:r>
              <a:rPr lang="zh-CN" altLang="en-US" sz="1600" dirty="0"/>
              <a:t>繁衍、负责</a:t>
            </a:r>
            <a:endParaRPr lang="en-US" altLang="zh-CN" sz="1600" dirty="0"/>
          </a:p>
          <a:p>
            <a:r>
              <a:rPr lang="en-US" altLang="zh-CN" sz="1600" dirty="0"/>
              <a:t>……</a:t>
            </a:r>
          </a:p>
          <a:p>
            <a:endParaRPr lang="en-US" altLang="zh-CN" sz="1600" dirty="0"/>
          </a:p>
          <a:p>
            <a:r>
              <a:rPr lang="zh-CN" altLang="en-US" sz="1600" dirty="0"/>
              <a:t>多元性格特质的矛盾与统一</a:t>
            </a:r>
          </a:p>
        </p:txBody>
      </p:sp>
      <p:sp>
        <p:nvSpPr>
          <p:cNvPr id="34" name="Rectangle 30">
            <a:extLst>
              <a:ext uri="{FF2B5EF4-FFF2-40B4-BE49-F238E27FC236}">
                <a16:creationId xmlns:a16="http://schemas.microsoft.com/office/drawing/2014/main" id="{45BEE692-38FF-45D5-BACD-3ED0107AB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246" y="0"/>
            <a:ext cx="755975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3" name="Rounded Rectangle 9">
            <a:extLst>
              <a:ext uri="{FF2B5EF4-FFF2-40B4-BE49-F238E27FC236}">
                <a16:creationId xmlns:a16="http://schemas.microsoft.com/office/drawing/2014/main" id="{FFC0ABB7-3FF2-48CA-AF41-7C90BA14B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2995" y="484632"/>
            <a:ext cx="670914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图片 6" descr="男人的黑白照&#10;&#10;描述已自动生成">
            <a:extLst>
              <a:ext uri="{FF2B5EF4-FFF2-40B4-BE49-F238E27FC236}">
                <a16:creationId xmlns:a16="http://schemas.microsoft.com/office/drawing/2014/main" id="{E10C73DF-B36D-C8C4-F0C7-F4F0CEE38D80}"/>
              </a:ext>
            </a:extLst>
          </p:cNvPr>
          <p:cNvPicPr>
            <a:picLocks noChangeAspect="1"/>
          </p:cNvPicPr>
          <p:nvPr/>
        </p:nvPicPr>
        <p:blipFill rotWithShape="1">
          <a:blip r:embed="rId2">
            <a:extLst>
              <a:ext uri="{28A0092B-C50C-407E-A947-70E740481C1C}">
                <a14:useLocalDpi xmlns:a14="http://schemas.microsoft.com/office/drawing/2010/main" val="0"/>
              </a:ext>
            </a:extLst>
          </a:blip>
          <a:srcRect t="5607" b="55053"/>
          <a:stretch/>
        </p:blipFill>
        <p:spPr>
          <a:xfrm>
            <a:off x="5414728" y="827678"/>
            <a:ext cx="3603723" cy="1996780"/>
          </a:xfrm>
          <a:prstGeom prst="rect">
            <a:avLst/>
          </a:prstGeom>
        </p:spPr>
      </p:pic>
      <p:pic>
        <p:nvPicPr>
          <p:cNvPr id="9" name="图片 8" descr="穿着西装笔挺的男子黑白照&#10;&#10;描述已自动生成">
            <a:extLst>
              <a:ext uri="{FF2B5EF4-FFF2-40B4-BE49-F238E27FC236}">
                <a16:creationId xmlns:a16="http://schemas.microsoft.com/office/drawing/2014/main" id="{8C7E405E-6111-1279-3775-65A8EC534D99}"/>
              </a:ext>
            </a:extLst>
          </p:cNvPr>
          <p:cNvPicPr>
            <a:picLocks noChangeAspect="1"/>
          </p:cNvPicPr>
          <p:nvPr/>
        </p:nvPicPr>
        <p:blipFill rotWithShape="1">
          <a:blip r:embed="rId3">
            <a:extLst>
              <a:ext uri="{28A0092B-C50C-407E-A947-70E740481C1C}">
                <a14:useLocalDpi xmlns:a14="http://schemas.microsoft.com/office/drawing/2010/main" val="0"/>
              </a:ext>
            </a:extLst>
          </a:blip>
          <a:srcRect t="2462" r="-4" b="35708"/>
          <a:stretch/>
        </p:blipFill>
        <p:spPr>
          <a:xfrm>
            <a:off x="5414729" y="2989903"/>
            <a:ext cx="3603723" cy="2922096"/>
          </a:xfrm>
          <a:prstGeom prst="rect">
            <a:avLst/>
          </a:prstGeom>
        </p:spPr>
      </p:pic>
      <p:pic>
        <p:nvPicPr>
          <p:cNvPr id="13" name="图片 12" descr="图片包含 人, 男人, 站, 看着&#10;&#10;描述已自动生成">
            <a:extLst>
              <a:ext uri="{FF2B5EF4-FFF2-40B4-BE49-F238E27FC236}">
                <a16:creationId xmlns:a16="http://schemas.microsoft.com/office/drawing/2014/main" id="{BF665033-FBFF-E8A2-D6C6-CA729B91DEA2}"/>
              </a:ext>
            </a:extLst>
          </p:cNvPr>
          <p:cNvPicPr>
            <a:picLocks noChangeAspect="1"/>
          </p:cNvPicPr>
          <p:nvPr/>
        </p:nvPicPr>
        <p:blipFill rotWithShape="1">
          <a:blip r:embed="rId4">
            <a:extLst>
              <a:ext uri="{28A0092B-C50C-407E-A947-70E740481C1C}">
                <a14:useLocalDpi xmlns:a14="http://schemas.microsoft.com/office/drawing/2010/main" val="0"/>
              </a:ext>
            </a:extLst>
          </a:blip>
          <a:srcRect l="24350" r="29197" b="1"/>
          <a:stretch/>
        </p:blipFill>
        <p:spPr>
          <a:xfrm>
            <a:off x="9173937" y="827678"/>
            <a:ext cx="2315724" cy="5086759"/>
          </a:xfrm>
          <a:prstGeom prst="rect">
            <a:avLst/>
          </a:prstGeom>
        </p:spPr>
      </p:pic>
    </p:spTree>
    <p:extLst>
      <p:ext uri="{BB962C8B-B14F-4D97-AF65-F5344CB8AC3E}">
        <p14:creationId xmlns:p14="http://schemas.microsoft.com/office/powerpoint/2010/main" val="122451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文本&#10;&#10;描述已自动生成">
            <a:extLst>
              <a:ext uri="{FF2B5EF4-FFF2-40B4-BE49-F238E27FC236}">
                <a16:creationId xmlns:a16="http://schemas.microsoft.com/office/drawing/2014/main" id="{B02AC488-1299-EF04-8109-656B1E50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412" y="3485926"/>
            <a:ext cx="2538608" cy="2536257"/>
          </a:xfrm>
          <a:prstGeom prst="rect">
            <a:avLst/>
          </a:prstGeom>
        </p:spPr>
      </p:pic>
      <p:sp>
        <p:nvSpPr>
          <p:cNvPr id="2" name="标题 1">
            <a:extLst>
              <a:ext uri="{FF2B5EF4-FFF2-40B4-BE49-F238E27FC236}">
                <a16:creationId xmlns:a16="http://schemas.microsoft.com/office/drawing/2014/main" id="{5FD7E6A9-EF00-B340-69D1-F2DE47C71949}"/>
              </a:ext>
            </a:extLst>
          </p:cNvPr>
          <p:cNvSpPr>
            <a:spLocks noGrp="1"/>
          </p:cNvSpPr>
          <p:nvPr>
            <p:ph type="title"/>
          </p:nvPr>
        </p:nvSpPr>
        <p:spPr/>
        <p:txBody>
          <a:bodyPr/>
          <a:lstStyle/>
          <a:p>
            <a:r>
              <a:rPr lang="zh-CN" altLang="en-US" dirty="0"/>
              <a:t>什么是科学史？</a:t>
            </a:r>
          </a:p>
        </p:txBody>
      </p:sp>
      <p:sp>
        <p:nvSpPr>
          <p:cNvPr id="3" name="内容占位符 2">
            <a:extLst>
              <a:ext uri="{FF2B5EF4-FFF2-40B4-BE49-F238E27FC236}">
                <a16:creationId xmlns:a16="http://schemas.microsoft.com/office/drawing/2014/main" id="{AD1B9B9E-3E97-2F2C-2B5E-DECA374A132B}"/>
              </a:ext>
            </a:extLst>
          </p:cNvPr>
          <p:cNvSpPr>
            <a:spLocks noGrp="1"/>
          </p:cNvSpPr>
          <p:nvPr>
            <p:ph idx="1"/>
          </p:nvPr>
        </p:nvSpPr>
        <p:spPr>
          <a:xfrm>
            <a:off x="838200" y="1825625"/>
            <a:ext cx="5812498" cy="4351338"/>
          </a:xfrm>
        </p:spPr>
        <p:txBody>
          <a:bodyPr/>
          <a:lstStyle/>
          <a:p>
            <a:r>
              <a:rPr lang="zh-CN" altLang="en-US" dirty="0"/>
              <a:t>历史总是有选择性的记录</a:t>
            </a:r>
            <a:endParaRPr lang="en-US" altLang="zh-CN" dirty="0"/>
          </a:p>
          <a:p>
            <a:r>
              <a:rPr lang="zh-CN" altLang="en-US" dirty="0"/>
              <a:t>什么是科学、什么不是科学；什么与科学有关，什么无关紧要</a:t>
            </a:r>
            <a:r>
              <a:rPr lang="en-US" altLang="zh-CN" dirty="0"/>
              <a:t>……</a:t>
            </a:r>
          </a:p>
          <a:p>
            <a:r>
              <a:rPr lang="zh-CN" altLang="en-US" dirty="0"/>
              <a:t>以什么线索组织叙事？强调连续还是断裂？</a:t>
            </a:r>
            <a:endParaRPr lang="en-US" altLang="zh-CN" dirty="0"/>
          </a:p>
          <a:p>
            <a:endParaRPr lang="en-US" altLang="zh-CN" dirty="0"/>
          </a:p>
          <a:p>
            <a:r>
              <a:rPr lang="zh-CN" altLang="en-US" dirty="0"/>
              <a:t>辉格史（当代教科书、发现年表）</a:t>
            </a:r>
            <a:endParaRPr lang="en-US" altLang="zh-CN" dirty="0"/>
          </a:p>
          <a:p>
            <a:r>
              <a:rPr lang="zh-CN" altLang="en-US" dirty="0"/>
              <a:t>思想史（哲学、概念、逻辑结构）</a:t>
            </a:r>
            <a:endParaRPr lang="en-US" altLang="zh-CN" dirty="0"/>
          </a:p>
          <a:p>
            <a:r>
              <a:rPr lang="zh-CN" altLang="en-US" dirty="0"/>
              <a:t>社会史（经济、政治、权力关系）</a:t>
            </a:r>
            <a:endParaRPr lang="en-US" altLang="zh-CN" dirty="0"/>
          </a:p>
          <a:p>
            <a:endParaRPr lang="zh-CN" altLang="en-US" dirty="0"/>
          </a:p>
        </p:txBody>
      </p:sp>
      <p:pic>
        <p:nvPicPr>
          <p:cNvPr id="4" name="Picture 2">
            <a:extLst>
              <a:ext uri="{FF2B5EF4-FFF2-40B4-BE49-F238E27FC236}">
                <a16:creationId xmlns:a16="http://schemas.microsoft.com/office/drawing/2014/main" id="{5F99824F-DE42-72CF-7977-893342EAE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451" y="3514011"/>
            <a:ext cx="1650606" cy="248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图示&#10;&#10;描述已自动生成">
            <a:extLst>
              <a:ext uri="{FF2B5EF4-FFF2-40B4-BE49-F238E27FC236}">
                <a16:creationId xmlns:a16="http://schemas.microsoft.com/office/drawing/2014/main" id="{20267904-49AD-F8E7-4DEB-7ECD0BFA5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4614" y="3485926"/>
            <a:ext cx="1668590" cy="2536257"/>
          </a:xfrm>
          <a:prstGeom prst="rect">
            <a:avLst/>
          </a:prstGeom>
        </p:spPr>
      </p:pic>
      <p:pic>
        <p:nvPicPr>
          <p:cNvPr id="10" name="图片 9" descr="文本, 信件&#10;&#10;描述已自动生成">
            <a:extLst>
              <a:ext uri="{FF2B5EF4-FFF2-40B4-BE49-F238E27FC236}">
                <a16:creationId xmlns:a16="http://schemas.microsoft.com/office/drawing/2014/main" id="{FE844D56-758B-1821-2B19-C3B1461D69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4537" y="188941"/>
            <a:ext cx="3110850" cy="3110850"/>
          </a:xfrm>
          <a:prstGeom prst="rect">
            <a:avLst/>
          </a:prstGeom>
        </p:spPr>
      </p:pic>
      <p:pic>
        <p:nvPicPr>
          <p:cNvPr id="12" name="图片 11" descr="手机屏幕的截图&#10;&#10;中度可信度描述已自动生成">
            <a:extLst>
              <a:ext uri="{FF2B5EF4-FFF2-40B4-BE49-F238E27FC236}">
                <a16:creationId xmlns:a16="http://schemas.microsoft.com/office/drawing/2014/main" id="{C8547F0D-1798-3DC0-57E6-9CDC85A8D0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1716" y="235098"/>
            <a:ext cx="3018536" cy="3018536"/>
          </a:xfrm>
          <a:prstGeom prst="rect">
            <a:avLst/>
          </a:prstGeom>
        </p:spPr>
      </p:pic>
    </p:spTree>
    <p:extLst>
      <p:ext uri="{BB962C8B-B14F-4D97-AF65-F5344CB8AC3E}">
        <p14:creationId xmlns:p14="http://schemas.microsoft.com/office/powerpoint/2010/main" val="263268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p:cNvSpPr>
            <a:spLocks noGrp="1"/>
          </p:cNvSpPr>
          <p:nvPr>
            <p:ph type="title"/>
          </p:nvPr>
        </p:nvSpPr>
        <p:spPr>
          <a:xfrm>
            <a:off x="838200" y="365125"/>
            <a:ext cx="10515600" cy="1325563"/>
          </a:xfrm>
        </p:spPr>
        <p:txBody>
          <a:bodyPr>
            <a:normAutofit/>
          </a:bodyPr>
          <a:lstStyle/>
          <a:p>
            <a:r>
              <a:rPr lang="zh-CN" altLang="en-US"/>
              <a:t>附：一段拙劣的辉格史叙述</a:t>
            </a:r>
            <a:endParaRPr lang="zh-CN" altLang="en-US" dirty="0"/>
          </a:p>
        </p:txBody>
      </p:sp>
      <p:sp>
        <p:nvSpPr>
          <p:cNvPr id="24"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内容占位符 2"/>
          <p:cNvSpPr>
            <a:spLocks noGrp="1"/>
          </p:cNvSpPr>
          <p:nvPr>
            <p:ph idx="1"/>
          </p:nvPr>
        </p:nvSpPr>
        <p:spPr>
          <a:xfrm>
            <a:off x="838200" y="1825625"/>
            <a:ext cx="10515600" cy="4351338"/>
          </a:xfrm>
        </p:spPr>
        <p:txBody>
          <a:bodyPr>
            <a:normAutofit/>
          </a:bodyPr>
          <a:lstStyle/>
          <a:p>
            <a:r>
              <a:rPr lang="en-US" altLang="zh-CN" sz="1500" dirty="0"/>
              <a:t>15</a:t>
            </a:r>
            <a:r>
              <a:rPr lang="zh-CN" altLang="zh-CN" sz="1500" dirty="0"/>
              <a:t>、</a:t>
            </a:r>
            <a:r>
              <a:rPr lang="en-US" altLang="zh-CN" sz="1500" dirty="0"/>
              <a:t>16</a:t>
            </a:r>
            <a:r>
              <a:rPr lang="zh-CN" altLang="zh-CN" sz="1500" dirty="0"/>
              <a:t>世纪的欧洲，正是封建社会向资本主义社会转变的关键时期。长期以来，为了巩固封建统治的秩序，神权统治的欧洲，用神学代替了科学，用野蛮代替了自由。神学家们荒诞地宣称，宇宙是一个充满“各种等级的天使和一个套着一个的水晶球”，而静止不动的地球就居于这些水晶球的中心。他们推崇古希腊天文学家托勒玫的“地球是宇宙中心”的学说，因为在神学家看来，太阳是围绕地球运转的，因为上帝创造太阳的目的，就是要照亮地球，施恩于人类。这是永恒不变、颠扑不破的真理。</a:t>
            </a:r>
          </a:p>
          <a:p>
            <a:r>
              <a:rPr lang="zh-CN" altLang="zh-CN" sz="1500" dirty="0"/>
              <a:t>为了维护这个荒谬的理论，天主教会的宗教裁判所不惜用恐怖的暴力对付一切敢于提出异议的人们。</a:t>
            </a:r>
            <a:r>
              <a:rPr lang="en-US" altLang="zh-CN" sz="1500" dirty="0"/>
              <a:t>1327</a:t>
            </a:r>
            <a:r>
              <a:rPr lang="zh-CN" altLang="zh-CN" sz="1500" dirty="0"/>
              <a:t>年，意大利天文学家采科·达斯科里活活被烧死，他的罪名只不过说了地球是球状，在另一个半球上也有人类居住，却因违背圣经的教义惨遭迫害。</a:t>
            </a:r>
            <a:r>
              <a:rPr lang="en-US" altLang="zh-CN" sz="1500" dirty="0"/>
              <a:t>1600</a:t>
            </a:r>
            <a:r>
              <a:rPr lang="zh-CN" altLang="zh-CN" sz="1500" dirty="0"/>
              <a:t>年</a:t>
            </a:r>
            <a:r>
              <a:rPr lang="en-US" altLang="zh-CN" sz="1500" dirty="0"/>
              <a:t>2</a:t>
            </a:r>
            <a:r>
              <a:rPr lang="zh-CN" altLang="zh-CN" sz="1500" dirty="0"/>
              <a:t>月</a:t>
            </a:r>
            <a:r>
              <a:rPr lang="en-US" altLang="zh-CN" sz="1500" dirty="0"/>
              <a:t>17</a:t>
            </a:r>
            <a:r>
              <a:rPr lang="zh-CN" altLang="zh-CN" sz="1500" dirty="0"/>
              <a:t>日，意大利哲学家布鲁诺，在罗马百花广场被活活烧死，也是因为他到处宣传了哥白尼的学说，动摇了地球中心说。</a:t>
            </a:r>
          </a:p>
          <a:p>
            <a:r>
              <a:rPr lang="zh-CN" altLang="zh-CN" sz="1500" dirty="0"/>
              <a:t>伽利略是布鲁诺的同时代人，早在帕多瓦大学执教时，他就读过哥白尼的著作《试论天体运行的假说》。这位杰出的波兰天文学家在这本书中大胆地提出太阳是太阳系的中心，地球和其他行星都围绕着太阳运转的理论，即太阳中心说，一开始就引起伽利略的极大兴趣。但是伽利略是个科学态度十分严肃的学者，他想，过去都说是太阳围着地球运转，哥白尼却提出相反的看法，到底哪一个正确呢？伽利略没有轻率地下结论，他决定用自己的望远镜来证实谁是谁非。</a:t>
            </a:r>
          </a:p>
          <a:p>
            <a:r>
              <a:rPr lang="en-US" altLang="zh-CN" sz="1500" dirty="0"/>
              <a:t> </a:t>
            </a:r>
            <a:r>
              <a:rPr lang="zh-CN" altLang="zh-CN" sz="1500" dirty="0"/>
              <a:t>当伽利略的著作《星际使者》出版时，他已是一个哥白尼学说坚定的支持者了。伽利略通过自己的观测和研究，逐渐认识到哥白尼的学说是正确的，而托勒玫的地球中心说是错误的，亚里斯多德的许多观点也是站不住脚的。伽利略不仅发表了批驳亚里斯多德的论文，还通过书信毫不掩饰地支持哥白尼的学说，甚至把信件的副本直接寄给罗马教会。在伽利略看来，科学家的良心就是追随真理。</a:t>
            </a:r>
          </a:p>
          <a:p>
            <a:endParaRPr lang="zh-CN" altLang="en-US" sz="1500" dirty="0"/>
          </a:p>
        </p:txBody>
      </p:sp>
    </p:spTree>
    <p:extLst>
      <p:ext uri="{BB962C8B-B14F-4D97-AF65-F5344CB8AC3E}">
        <p14:creationId xmlns:p14="http://schemas.microsoft.com/office/powerpoint/2010/main" val="381912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5ACE95FF-90D9-F360-90DC-A755D7FE8B81}"/>
              </a:ext>
            </a:extLst>
          </p:cNvPr>
          <p:cNvSpPr>
            <a:spLocks noGrp="1"/>
          </p:cNvSpPr>
          <p:nvPr>
            <p:ph type="title"/>
          </p:nvPr>
        </p:nvSpPr>
        <p:spPr>
          <a:xfrm>
            <a:off x="838200" y="365125"/>
            <a:ext cx="10515600" cy="1325563"/>
          </a:xfrm>
        </p:spPr>
        <p:txBody>
          <a:bodyPr>
            <a:normAutofit/>
          </a:bodyPr>
          <a:lstStyle/>
          <a:p>
            <a:r>
              <a:rPr lang="zh-CN" altLang="en-US" sz="5400"/>
              <a:t>课程要求</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内容占位符 2">
            <a:extLst>
              <a:ext uri="{FF2B5EF4-FFF2-40B4-BE49-F238E27FC236}">
                <a16:creationId xmlns:a16="http://schemas.microsoft.com/office/drawing/2014/main" id="{3459AD14-79FD-D2EC-88E8-82174D9DE2C3}"/>
              </a:ext>
            </a:extLst>
          </p:cNvPr>
          <p:cNvSpPr>
            <a:spLocks noGrp="1"/>
          </p:cNvSpPr>
          <p:nvPr>
            <p:ph idx="1"/>
          </p:nvPr>
        </p:nvSpPr>
        <p:spPr>
          <a:xfrm>
            <a:off x="838200" y="1929384"/>
            <a:ext cx="8453467" cy="4251960"/>
          </a:xfrm>
        </p:spPr>
        <p:txBody>
          <a:bodyPr>
            <a:normAutofit/>
          </a:bodyPr>
          <a:lstStyle/>
          <a:p>
            <a:r>
              <a:rPr lang="en-US" altLang="zh-CN" sz="1900" dirty="0"/>
              <a:t>1.</a:t>
            </a:r>
            <a:r>
              <a:rPr lang="zh-CN" altLang="en-US" sz="1900" dirty="0"/>
              <a:t>课堂参与（</a:t>
            </a:r>
            <a:r>
              <a:rPr lang="en-US" altLang="zh-CN" sz="1900" dirty="0"/>
              <a:t>40%</a:t>
            </a:r>
            <a:r>
              <a:rPr lang="zh-CN" altLang="en-US" sz="1900" dirty="0"/>
              <a:t>）</a:t>
            </a:r>
            <a:endParaRPr lang="en-US" altLang="zh-CN" sz="1900" dirty="0"/>
          </a:p>
          <a:p>
            <a:pPr lvl="1"/>
            <a:r>
              <a:rPr lang="zh-CN" altLang="en-US" sz="1900" dirty="0"/>
              <a:t>包括随堂提问、弹幕吐嘈、网上提问（包括网络学堂讨论区、微信群）、参与讨论（包括回复他人提问）、发表小作文（形式不限，与课程内容有关）、分享老师未提到的参考书籍或其它资料，等等。</a:t>
            </a:r>
            <a:endParaRPr lang="en-US" altLang="zh-CN" sz="1900" dirty="0"/>
          </a:p>
          <a:p>
            <a:pPr lvl="1"/>
            <a:r>
              <a:rPr lang="zh-CN" altLang="en-US" sz="1900" dirty="0"/>
              <a:t>都必须实名公开参与。</a:t>
            </a:r>
            <a:endParaRPr lang="en-US" altLang="zh-CN" sz="1900" dirty="0"/>
          </a:p>
          <a:p>
            <a:pPr lvl="1"/>
            <a:r>
              <a:rPr lang="zh-CN" altLang="en-US" sz="1900" dirty="0"/>
              <a:t>体现出上过课而不是瞎问。灌水不算，言之有物，不限字数。</a:t>
            </a:r>
            <a:endParaRPr lang="en-US" altLang="zh-CN" sz="1900" dirty="0"/>
          </a:p>
          <a:p>
            <a:pPr lvl="2"/>
            <a:r>
              <a:rPr lang="zh-CN" altLang="en-US" sz="1900" dirty="0"/>
              <a:t>如张三问：这门课怎么考？李四答：见</a:t>
            </a:r>
            <a:r>
              <a:rPr lang="en-US" altLang="zh-CN" sz="1900" dirty="0"/>
              <a:t>ppt</a:t>
            </a:r>
            <a:r>
              <a:rPr lang="zh-CN" altLang="en-US" sz="1900" dirty="0"/>
              <a:t>第</a:t>
            </a:r>
            <a:r>
              <a:rPr lang="en-US" altLang="zh-CN" sz="1900" dirty="0"/>
              <a:t>1</a:t>
            </a:r>
            <a:r>
              <a:rPr lang="zh-CN" altLang="en-US" sz="1900" dirty="0"/>
              <a:t>页。王五答：楼上说的对。</a:t>
            </a:r>
            <a:r>
              <a:rPr lang="en-US" altLang="zh-CN" sz="1900" dirty="0"/>
              <a:t>——</a:t>
            </a:r>
            <a:r>
              <a:rPr lang="zh-CN" altLang="en-US" sz="1900" dirty="0"/>
              <a:t>张三不计分，李四计分，王五不计分。</a:t>
            </a:r>
            <a:endParaRPr lang="en-US" altLang="zh-CN" sz="1900" dirty="0"/>
          </a:p>
          <a:p>
            <a:pPr lvl="1"/>
            <a:r>
              <a:rPr lang="zh-CN" altLang="en-US" sz="1900" dirty="0"/>
              <a:t>整个学期至少</a:t>
            </a:r>
            <a:r>
              <a:rPr lang="en-US" altLang="zh-CN" sz="1900" dirty="0"/>
              <a:t>4</a:t>
            </a:r>
            <a:r>
              <a:rPr lang="zh-CN" altLang="en-US" sz="1900" dirty="0"/>
              <a:t>次任意形式的参与。期末自行汇总汇报。助教抽查，如发现造假则按学术不诚信处理。</a:t>
            </a:r>
            <a:endParaRPr lang="en-US" altLang="zh-CN" sz="1900" dirty="0"/>
          </a:p>
          <a:p>
            <a:r>
              <a:rPr lang="en-US" altLang="zh-CN" sz="1900" dirty="0"/>
              <a:t>2.</a:t>
            </a:r>
            <a:r>
              <a:rPr lang="zh-CN" altLang="en-US" sz="1900" dirty="0"/>
              <a:t>期末随堂考试（</a:t>
            </a:r>
            <a:r>
              <a:rPr lang="en-US" altLang="zh-CN" sz="1900" dirty="0"/>
              <a:t>60%</a:t>
            </a:r>
            <a:r>
              <a:rPr lang="zh-CN" altLang="en-US" sz="1900" dirty="0"/>
              <a:t>）</a:t>
            </a:r>
            <a:endParaRPr lang="en-US" altLang="zh-CN" sz="1900" dirty="0"/>
          </a:p>
          <a:p>
            <a:pPr lvl="1"/>
            <a:r>
              <a:rPr lang="zh-CN" altLang="en-US" sz="1900" dirty="0"/>
              <a:t>最后一周（</a:t>
            </a:r>
            <a:r>
              <a:rPr lang="en-US" altLang="zh-CN" sz="1900" dirty="0"/>
              <a:t>16</a:t>
            </a:r>
            <a:r>
              <a:rPr lang="zh-CN" altLang="en-US" sz="1900" dirty="0"/>
              <a:t>周）上课时间随堂考试。可参考纸质材料（书本、复印资料、笔记等），不得使用电子产品。考试内容为若干客观题和开放式论述题。不得抄袭剽窃，抄写的段落打引号并标注出处。</a:t>
            </a:r>
          </a:p>
        </p:txBody>
      </p:sp>
      <p:pic>
        <p:nvPicPr>
          <p:cNvPr id="6" name="图片 5">
            <a:extLst>
              <a:ext uri="{FF2B5EF4-FFF2-40B4-BE49-F238E27FC236}">
                <a16:creationId xmlns:a16="http://schemas.microsoft.com/office/drawing/2014/main" id="{0B5E5757-8462-DC54-C47A-E6F96C2F4E14}"/>
              </a:ext>
            </a:extLst>
          </p:cNvPr>
          <p:cNvPicPr>
            <a:picLocks noChangeAspect="1"/>
          </p:cNvPicPr>
          <p:nvPr/>
        </p:nvPicPr>
        <p:blipFill>
          <a:blip r:embed="rId2"/>
          <a:stretch>
            <a:fillRect/>
          </a:stretch>
        </p:blipFill>
        <p:spPr>
          <a:xfrm>
            <a:off x="9291667" y="2211961"/>
            <a:ext cx="2698651" cy="2774848"/>
          </a:xfrm>
          <a:prstGeom prst="rect">
            <a:avLst/>
          </a:prstGeom>
        </p:spPr>
      </p:pic>
    </p:spTree>
    <p:extLst>
      <p:ext uri="{BB962C8B-B14F-4D97-AF65-F5344CB8AC3E}">
        <p14:creationId xmlns:p14="http://schemas.microsoft.com/office/powerpoint/2010/main" val="59468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34697A0-34A9-C13E-B710-B9EFBDE3DC52}"/>
              </a:ext>
            </a:extLst>
          </p:cNvPr>
          <p:cNvSpPr>
            <a:spLocks noGrp="1"/>
          </p:cNvSpPr>
          <p:nvPr>
            <p:ph type="title"/>
          </p:nvPr>
        </p:nvSpPr>
        <p:spPr/>
        <p:txBody>
          <a:bodyPr/>
          <a:lstStyle/>
          <a:p>
            <a:r>
              <a:rPr lang="zh-CN" altLang="en-US" dirty="0"/>
              <a:t>梦幻联动：技术通史</a:t>
            </a:r>
            <a:r>
              <a:rPr lang="en-US" altLang="zh-CN" dirty="0"/>
              <a:t>&amp;</a:t>
            </a:r>
            <a:r>
              <a:rPr lang="zh-CN" altLang="en-US" dirty="0"/>
              <a:t>科学通史</a:t>
            </a:r>
          </a:p>
        </p:txBody>
      </p:sp>
      <p:sp>
        <p:nvSpPr>
          <p:cNvPr id="3" name="内容占位符 2">
            <a:extLst>
              <a:ext uri="{FF2B5EF4-FFF2-40B4-BE49-F238E27FC236}">
                <a16:creationId xmlns:a16="http://schemas.microsoft.com/office/drawing/2014/main" id="{FBA0E9A1-218A-2015-B9FD-4C256B01F66B}"/>
              </a:ext>
            </a:extLst>
          </p:cNvPr>
          <p:cNvSpPr>
            <a:spLocks noGrp="1"/>
          </p:cNvSpPr>
          <p:nvPr>
            <p:ph sz="half" idx="1"/>
          </p:nvPr>
        </p:nvSpPr>
        <p:spPr>
          <a:xfrm>
            <a:off x="838199" y="1825625"/>
            <a:ext cx="5334001" cy="4351338"/>
          </a:xfrm>
        </p:spPr>
        <p:txBody>
          <a:bodyPr numCol="1">
            <a:normAutofit fontScale="55000" lnSpcReduction="20000"/>
          </a:bodyPr>
          <a:lstStyle/>
          <a:p>
            <a:pPr marL="514350" indent="-514350">
              <a:buFont typeface="+mj-lt"/>
              <a:buAutoNum type="arabicPeriod"/>
            </a:pPr>
            <a:r>
              <a:rPr lang="zh-CN" altLang="en-US" dirty="0"/>
              <a:t>什么是技术</a:t>
            </a:r>
            <a:endParaRPr lang="en-US" altLang="zh-CN" dirty="0"/>
          </a:p>
          <a:p>
            <a:pPr marL="514350" indent="-514350">
              <a:buFont typeface="+mj-lt"/>
              <a:buAutoNum type="arabicPeriod"/>
            </a:pPr>
            <a:r>
              <a:rPr lang="zh-CN" altLang="en-US" dirty="0"/>
              <a:t>石器时代</a:t>
            </a:r>
            <a:endParaRPr lang="en-US" altLang="zh-CN" dirty="0"/>
          </a:p>
          <a:p>
            <a:pPr marL="514350" indent="-514350">
              <a:buFont typeface="+mj-lt"/>
              <a:buAutoNum type="arabicPeriod"/>
            </a:pPr>
            <a:r>
              <a:rPr lang="zh-CN" altLang="en-US" dirty="0"/>
              <a:t>古希腊机械技术及阿拉伯继承者</a:t>
            </a:r>
            <a:endParaRPr lang="en-US" altLang="zh-CN" dirty="0"/>
          </a:p>
          <a:p>
            <a:pPr marL="514350" indent="-514350">
              <a:buFont typeface="+mj-lt"/>
              <a:buAutoNum type="arabicPeriod"/>
            </a:pPr>
            <a:r>
              <a:rPr lang="zh-CN" altLang="en-US" dirty="0"/>
              <a:t>中国四大发明及中西互动</a:t>
            </a:r>
            <a:endParaRPr lang="en-US" altLang="zh-CN" dirty="0"/>
          </a:p>
          <a:p>
            <a:pPr marL="514350" indent="-514350">
              <a:buFont typeface="+mj-lt"/>
              <a:buAutoNum type="arabicPeriod"/>
            </a:pPr>
            <a:r>
              <a:rPr lang="zh-CN" altLang="en-US" dirty="0"/>
              <a:t>中世纪技术：玻璃与机械钟</a:t>
            </a:r>
            <a:endParaRPr lang="en-US" altLang="zh-CN" dirty="0"/>
          </a:p>
          <a:p>
            <a:pPr marL="514350" indent="-514350">
              <a:buFont typeface="+mj-lt"/>
              <a:buAutoNum type="arabicPeriod"/>
            </a:pPr>
            <a:r>
              <a:rPr lang="zh-CN" altLang="en-US" dirty="0"/>
              <a:t>航海与科技</a:t>
            </a:r>
            <a:endParaRPr lang="en-US" altLang="zh-CN" dirty="0"/>
          </a:p>
          <a:p>
            <a:pPr marL="514350" indent="-514350">
              <a:buFont typeface="+mj-lt"/>
              <a:buAutoNum type="arabicPeriod"/>
            </a:pPr>
            <a:r>
              <a:rPr lang="zh-CN" altLang="en-US" dirty="0"/>
              <a:t>仪器与实验科学</a:t>
            </a:r>
            <a:endParaRPr lang="en-US" altLang="zh-CN" dirty="0"/>
          </a:p>
          <a:p>
            <a:pPr marL="514350" indent="-514350">
              <a:buFont typeface="+mj-lt"/>
              <a:buAutoNum type="arabicPeriod"/>
            </a:pPr>
            <a:r>
              <a:rPr lang="zh-CN" altLang="en-US" dirty="0"/>
              <a:t>透视法与炼金术</a:t>
            </a:r>
            <a:endParaRPr lang="en-US" altLang="zh-CN" dirty="0"/>
          </a:p>
          <a:p>
            <a:pPr marL="514350" indent="-514350">
              <a:buFont typeface="+mj-lt"/>
              <a:buAutoNum type="arabicPeriod"/>
            </a:pPr>
            <a:r>
              <a:rPr lang="zh-CN" altLang="en-US" dirty="0"/>
              <a:t>瓦特的蒸汽机</a:t>
            </a:r>
            <a:endParaRPr lang="en-US" altLang="zh-CN" dirty="0"/>
          </a:p>
          <a:p>
            <a:pPr marL="514350" indent="-514350">
              <a:buFont typeface="+mj-lt"/>
              <a:buAutoNum type="arabicPeriod"/>
            </a:pPr>
            <a:r>
              <a:rPr lang="zh-CN" altLang="en-US" dirty="0"/>
              <a:t>工业革命及其社会危机</a:t>
            </a:r>
            <a:endParaRPr lang="en-US" altLang="zh-CN" dirty="0"/>
          </a:p>
          <a:p>
            <a:pPr marL="514350" indent="-514350">
              <a:buFont typeface="+mj-lt"/>
              <a:buAutoNum type="arabicPeriod"/>
            </a:pPr>
            <a:r>
              <a:rPr lang="zh-CN" altLang="en-US" dirty="0"/>
              <a:t>生产流水线</a:t>
            </a:r>
            <a:endParaRPr lang="en-US" altLang="zh-CN" dirty="0"/>
          </a:p>
          <a:p>
            <a:pPr marL="514350" indent="-514350">
              <a:buFont typeface="+mj-lt"/>
              <a:buAutoNum type="arabicPeriod"/>
            </a:pPr>
            <a:r>
              <a:rPr lang="zh-CN" altLang="en-US" dirty="0"/>
              <a:t>电灯与爱迪生</a:t>
            </a:r>
            <a:endParaRPr lang="en-US" altLang="zh-CN" dirty="0"/>
          </a:p>
          <a:p>
            <a:pPr marL="514350" indent="-514350">
              <a:buFont typeface="+mj-lt"/>
              <a:buAutoNum type="arabicPeriod"/>
            </a:pPr>
            <a:r>
              <a:rPr lang="zh-CN" altLang="en-US" dirty="0"/>
              <a:t>计算机：从机械计算器到个人电脑</a:t>
            </a:r>
            <a:endParaRPr lang="en-US" altLang="zh-CN" dirty="0"/>
          </a:p>
          <a:p>
            <a:pPr marL="514350" indent="-514350">
              <a:buFont typeface="+mj-lt"/>
              <a:buAutoNum type="arabicPeriod"/>
            </a:pPr>
            <a:r>
              <a:rPr lang="zh-CN" altLang="en-US" dirty="0"/>
              <a:t>互联网的诞生：自由与多元文化</a:t>
            </a:r>
            <a:endParaRPr lang="en-US" altLang="zh-CN" dirty="0"/>
          </a:p>
          <a:p>
            <a:pPr marL="514350" indent="-514350">
              <a:buFont typeface="+mj-lt"/>
              <a:buAutoNum type="arabicPeriod"/>
            </a:pPr>
            <a:r>
              <a:rPr lang="zh-CN" altLang="en-US" dirty="0"/>
              <a:t>期末随堂考试</a:t>
            </a:r>
            <a:endParaRPr lang="en-US" altLang="zh-CN" dirty="0"/>
          </a:p>
          <a:p>
            <a:pPr marL="0" indent="0">
              <a:buNone/>
            </a:pPr>
            <a:endParaRPr lang="zh-CN" altLang="en-US" dirty="0"/>
          </a:p>
        </p:txBody>
      </p:sp>
      <p:sp>
        <p:nvSpPr>
          <p:cNvPr id="5" name="内容占位符 4">
            <a:extLst>
              <a:ext uri="{FF2B5EF4-FFF2-40B4-BE49-F238E27FC236}">
                <a16:creationId xmlns:a16="http://schemas.microsoft.com/office/drawing/2014/main" id="{FF7468A6-1E06-07C7-233F-0ECE04ECDBB0}"/>
              </a:ext>
            </a:extLst>
          </p:cNvPr>
          <p:cNvSpPr>
            <a:spLocks noGrp="1"/>
          </p:cNvSpPr>
          <p:nvPr>
            <p:ph sz="half" idx="2"/>
          </p:nvPr>
        </p:nvSpPr>
        <p:spPr/>
        <p:txBody>
          <a:bodyPr>
            <a:normAutofit fontScale="55000" lnSpcReduction="20000"/>
          </a:bodyPr>
          <a:lstStyle/>
          <a:p>
            <a:pPr marL="514350" indent="-514350">
              <a:buFont typeface="+mj-lt"/>
              <a:buAutoNum type="arabicPeriod"/>
            </a:pPr>
            <a:r>
              <a:rPr lang="zh-CN" altLang="en-US" dirty="0"/>
              <a:t>什么是科学</a:t>
            </a:r>
            <a:endParaRPr lang="en-US" altLang="zh-CN" dirty="0"/>
          </a:p>
          <a:p>
            <a:pPr marL="514350" indent="-514350">
              <a:buFont typeface="+mj-lt"/>
              <a:buAutoNum type="arabicPeriod"/>
            </a:pPr>
            <a:r>
              <a:rPr lang="zh-CN" altLang="en-US" dirty="0"/>
              <a:t>古希腊自然哲学</a:t>
            </a:r>
            <a:endParaRPr lang="en-US" altLang="zh-CN" dirty="0"/>
          </a:p>
          <a:p>
            <a:pPr marL="514350" indent="-514350">
              <a:buFont typeface="+mj-lt"/>
              <a:buAutoNum type="arabicPeriod"/>
            </a:pPr>
            <a:r>
              <a:rPr lang="zh-CN" altLang="en-US" dirty="0"/>
              <a:t>古希腊天文学及阿拉伯继承者</a:t>
            </a:r>
            <a:endParaRPr lang="en-US" altLang="zh-CN" dirty="0"/>
          </a:p>
          <a:p>
            <a:pPr marL="514350" indent="-514350">
              <a:buFont typeface="+mj-lt"/>
              <a:buAutoNum type="arabicPeriod"/>
            </a:pPr>
            <a:r>
              <a:rPr lang="zh-CN" altLang="en-US" dirty="0"/>
              <a:t>中国农医天算及中西比较</a:t>
            </a:r>
            <a:endParaRPr lang="en-US" altLang="zh-CN" dirty="0"/>
          </a:p>
          <a:p>
            <a:pPr marL="514350" indent="-514350">
              <a:buFont typeface="+mj-lt"/>
              <a:buAutoNum type="arabicPeriod"/>
            </a:pPr>
            <a:r>
              <a:rPr lang="zh-CN" altLang="en-US" dirty="0"/>
              <a:t>中世纪科学：大学与经院哲学</a:t>
            </a:r>
            <a:endParaRPr lang="en-US" altLang="zh-CN" dirty="0"/>
          </a:p>
          <a:p>
            <a:pPr marL="514350" indent="-514350">
              <a:buFont typeface="+mj-lt"/>
              <a:buAutoNum type="arabicPeriod"/>
            </a:pPr>
            <a:r>
              <a:rPr lang="zh-CN" altLang="en-US" dirty="0"/>
              <a:t>印刷术与科学革命</a:t>
            </a:r>
            <a:endParaRPr lang="en-US" altLang="zh-CN" dirty="0"/>
          </a:p>
          <a:p>
            <a:pPr marL="514350" indent="-514350">
              <a:buFont typeface="+mj-lt"/>
              <a:buAutoNum type="arabicPeriod"/>
            </a:pPr>
            <a:r>
              <a:rPr lang="zh-CN" altLang="en-US" dirty="0"/>
              <a:t>天文学革命：从哥白尼到伽利略</a:t>
            </a:r>
            <a:endParaRPr lang="en-US" altLang="zh-CN" dirty="0"/>
          </a:p>
          <a:p>
            <a:pPr marL="514350" indent="-514350">
              <a:buFont typeface="+mj-lt"/>
              <a:buAutoNum type="arabicPeriod"/>
            </a:pPr>
            <a:r>
              <a:rPr lang="zh-CN" altLang="en-US" dirty="0"/>
              <a:t>力学革命：牛顿的统一</a:t>
            </a:r>
            <a:endParaRPr lang="en-US" altLang="zh-CN" dirty="0"/>
          </a:p>
          <a:p>
            <a:pPr marL="514350" indent="-514350">
              <a:buFont typeface="+mj-lt"/>
              <a:buAutoNum type="arabicPeriod"/>
            </a:pPr>
            <a:r>
              <a:rPr lang="zh-CN" altLang="en-US" dirty="0"/>
              <a:t>化学革命</a:t>
            </a:r>
            <a:endParaRPr lang="en-US" altLang="zh-CN" dirty="0"/>
          </a:p>
          <a:p>
            <a:pPr marL="514350" indent="-514350">
              <a:buFont typeface="+mj-lt"/>
              <a:buAutoNum type="arabicPeriod"/>
            </a:pPr>
            <a:r>
              <a:rPr lang="zh-CN" altLang="en-US" dirty="0"/>
              <a:t>自然的数学化及其思想危机</a:t>
            </a:r>
            <a:endParaRPr lang="en-US" altLang="zh-CN" dirty="0"/>
          </a:p>
          <a:p>
            <a:pPr marL="514350" indent="-514350">
              <a:buFont typeface="+mj-lt"/>
              <a:buAutoNum type="arabicPeriod"/>
            </a:pPr>
            <a:r>
              <a:rPr lang="zh-CN" altLang="en-US" dirty="0"/>
              <a:t>电磁学革命</a:t>
            </a:r>
            <a:endParaRPr lang="en-US" altLang="zh-CN" dirty="0"/>
          </a:p>
          <a:p>
            <a:pPr marL="514350" indent="-514350">
              <a:buFont typeface="+mj-lt"/>
              <a:buAutoNum type="arabicPeriod"/>
            </a:pPr>
            <a:r>
              <a:rPr lang="zh-CN" altLang="en-US" dirty="0"/>
              <a:t>相对伦和量子力学</a:t>
            </a:r>
            <a:endParaRPr lang="en-US" altLang="zh-CN" dirty="0"/>
          </a:p>
          <a:p>
            <a:pPr marL="514350" indent="-514350">
              <a:buFont typeface="+mj-lt"/>
              <a:buAutoNum type="arabicPeriod"/>
            </a:pPr>
            <a:r>
              <a:rPr lang="zh-CN" altLang="en-US" dirty="0"/>
              <a:t>计算机：从数理逻辑到控制论</a:t>
            </a:r>
            <a:endParaRPr lang="en-US" altLang="zh-CN" dirty="0"/>
          </a:p>
          <a:p>
            <a:pPr marL="514350" indent="-514350">
              <a:buFont typeface="+mj-lt"/>
              <a:buAutoNum type="arabicPeriod"/>
            </a:pPr>
            <a:r>
              <a:rPr lang="zh-CN" altLang="en-US" dirty="0"/>
              <a:t>大科学时代：重审科学与技术的关系</a:t>
            </a:r>
            <a:endParaRPr lang="en-US" altLang="zh-CN" dirty="0"/>
          </a:p>
          <a:p>
            <a:pPr marL="514350" indent="-514350">
              <a:buFont typeface="+mj-lt"/>
              <a:buAutoNum type="arabicPeriod"/>
            </a:pPr>
            <a:r>
              <a:rPr lang="zh-CN" altLang="en-US" dirty="0"/>
              <a:t>期末随堂考试</a:t>
            </a:r>
          </a:p>
        </p:txBody>
      </p:sp>
    </p:spTree>
    <p:extLst>
      <p:ext uri="{BB962C8B-B14F-4D97-AF65-F5344CB8AC3E}">
        <p14:creationId xmlns:p14="http://schemas.microsoft.com/office/powerpoint/2010/main" val="175386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CE95FF-90D9-F360-90DC-A755D7FE8B81}"/>
              </a:ext>
            </a:extLst>
          </p:cNvPr>
          <p:cNvSpPr>
            <a:spLocks noGrp="1"/>
          </p:cNvSpPr>
          <p:nvPr>
            <p:ph type="title"/>
          </p:nvPr>
        </p:nvSpPr>
        <p:spPr/>
        <p:txBody>
          <a:bodyPr/>
          <a:lstStyle/>
          <a:p>
            <a:r>
              <a:rPr lang="zh-CN" altLang="en-US"/>
              <a:t>推荐书目（总）</a:t>
            </a:r>
            <a:endParaRPr lang="zh-CN" altLang="en-US" dirty="0"/>
          </a:p>
        </p:txBody>
      </p:sp>
      <p:sp>
        <p:nvSpPr>
          <p:cNvPr id="3" name="内容占位符 2">
            <a:extLst>
              <a:ext uri="{FF2B5EF4-FFF2-40B4-BE49-F238E27FC236}">
                <a16:creationId xmlns:a16="http://schemas.microsoft.com/office/drawing/2014/main" id="{3459AD14-79FD-D2EC-88E8-82174D9DE2C3}"/>
              </a:ext>
            </a:extLst>
          </p:cNvPr>
          <p:cNvSpPr>
            <a:spLocks noGrp="1"/>
          </p:cNvSpPr>
          <p:nvPr>
            <p:ph idx="1"/>
          </p:nvPr>
        </p:nvSpPr>
        <p:spPr/>
        <p:txBody>
          <a:bodyPr>
            <a:normAutofit fontScale="92500" lnSpcReduction="20000"/>
          </a:bodyPr>
          <a:lstStyle/>
          <a:p>
            <a:r>
              <a:rPr lang="zh-CN" altLang="en-US" dirty="0"/>
              <a:t>胡翌霖：</a:t>
            </a:r>
            <a:r>
              <a:rPr lang="en-US" altLang="zh-CN" dirty="0"/>
              <a:t>《</a:t>
            </a:r>
            <a:r>
              <a:rPr lang="zh-CN" altLang="en-US" dirty="0"/>
              <a:t>过时的智慧</a:t>
            </a:r>
            <a:r>
              <a:rPr lang="en-US" altLang="zh-CN" dirty="0"/>
              <a:t>——</a:t>
            </a:r>
            <a:r>
              <a:rPr lang="zh-CN" altLang="en-US" dirty="0"/>
              <a:t>科学通史十五讲</a:t>
            </a:r>
            <a:r>
              <a:rPr lang="en-US" altLang="zh-CN" dirty="0"/>
              <a:t>》</a:t>
            </a:r>
            <a:r>
              <a:rPr lang="zh-CN" altLang="en-US" dirty="0"/>
              <a:t>，</a:t>
            </a:r>
            <a:endParaRPr lang="en-US" altLang="zh-CN" dirty="0"/>
          </a:p>
          <a:p>
            <a:r>
              <a:rPr lang="zh-CN" altLang="en-US" dirty="0"/>
              <a:t>吴国盛：</a:t>
            </a:r>
            <a:r>
              <a:rPr lang="en-US" altLang="zh-CN" dirty="0"/>
              <a:t>《</a:t>
            </a:r>
            <a:r>
              <a:rPr lang="zh-CN" altLang="en-US" dirty="0"/>
              <a:t>什么是科学</a:t>
            </a:r>
            <a:r>
              <a:rPr lang="en-US" altLang="zh-CN" dirty="0"/>
              <a:t>》</a:t>
            </a:r>
          </a:p>
          <a:p>
            <a:r>
              <a:rPr lang="zh-CN" altLang="en-US" dirty="0"/>
              <a:t>林德伯格：</a:t>
            </a:r>
            <a:r>
              <a:rPr lang="en-US" altLang="zh-CN" dirty="0"/>
              <a:t>《</a:t>
            </a:r>
            <a:r>
              <a:rPr lang="zh-CN" altLang="en-US" dirty="0"/>
              <a:t>西方科学的起源</a:t>
            </a:r>
            <a:r>
              <a:rPr lang="en-US" altLang="zh-CN" dirty="0"/>
              <a:t>》</a:t>
            </a:r>
          </a:p>
          <a:p>
            <a:r>
              <a:rPr lang="zh-CN" altLang="en-US" dirty="0"/>
              <a:t>库恩：</a:t>
            </a:r>
            <a:r>
              <a:rPr lang="en-US" altLang="zh-CN" dirty="0"/>
              <a:t>《</a:t>
            </a:r>
            <a:r>
              <a:rPr lang="zh-CN" altLang="en-US" dirty="0"/>
              <a:t>科学革命的结构</a:t>
            </a:r>
            <a:r>
              <a:rPr lang="en-US" altLang="zh-CN" dirty="0"/>
              <a:t>》</a:t>
            </a:r>
          </a:p>
          <a:p>
            <a:r>
              <a:rPr lang="zh-CN" altLang="en-US" dirty="0"/>
              <a:t>普林西比：</a:t>
            </a:r>
            <a:r>
              <a:rPr lang="en-US" altLang="zh-CN" dirty="0"/>
              <a:t>《</a:t>
            </a:r>
            <a:r>
              <a:rPr lang="zh-CN" altLang="en-US" dirty="0"/>
              <a:t>科学革命</a:t>
            </a:r>
            <a:r>
              <a:rPr lang="en-US" altLang="zh-CN" dirty="0"/>
              <a:t>》</a:t>
            </a:r>
          </a:p>
          <a:p>
            <a:r>
              <a:rPr lang="zh-CN" altLang="en-US" dirty="0"/>
              <a:t>保罗</a:t>
            </a:r>
            <a:r>
              <a:rPr lang="en-US" altLang="zh-CN" dirty="0"/>
              <a:t>·</a:t>
            </a:r>
            <a:r>
              <a:rPr lang="zh-CN" altLang="en-US" dirty="0"/>
              <a:t>罗西：</a:t>
            </a:r>
            <a:r>
              <a:rPr lang="en-US" altLang="zh-CN" dirty="0"/>
              <a:t>《</a:t>
            </a:r>
            <a:r>
              <a:rPr lang="zh-CN" altLang="en-US" dirty="0"/>
              <a:t>现代科学的诞生</a:t>
            </a:r>
            <a:r>
              <a:rPr lang="en-US" altLang="zh-CN" dirty="0"/>
              <a:t>》</a:t>
            </a:r>
          </a:p>
          <a:p>
            <a:r>
              <a:rPr lang="zh-CN" altLang="en-US" dirty="0"/>
              <a:t>张卜天翻译的其它各种书籍</a:t>
            </a:r>
            <a:endParaRPr lang="en-US" altLang="zh-CN" dirty="0"/>
          </a:p>
          <a:p>
            <a:r>
              <a:rPr lang="zh-CN" altLang="en-US" dirty="0"/>
              <a:t>麦克莱伦第三：</a:t>
            </a:r>
            <a:r>
              <a:rPr lang="en-US" altLang="zh-CN" dirty="0"/>
              <a:t>《</a:t>
            </a:r>
            <a:r>
              <a:rPr lang="zh-CN" altLang="en-US" dirty="0"/>
              <a:t>世界科学技术通史</a:t>
            </a:r>
            <a:r>
              <a:rPr lang="en-US" altLang="zh-CN" dirty="0"/>
              <a:t>》</a:t>
            </a:r>
          </a:p>
          <a:p>
            <a:r>
              <a:rPr lang="zh-CN" altLang="en-US" dirty="0"/>
              <a:t>伯纳德</a:t>
            </a:r>
            <a:r>
              <a:rPr lang="en-US" altLang="zh-CN" dirty="0"/>
              <a:t>·</a:t>
            </a:r>
            <a:r>
              <a:rPr lang="zh-CN" altLang="en-US" dirty="0"/>
              <a:t>莱曼：</a:t>
            </a:r>
            <a:r>
              <a:rPr lang="en-US" altLang="zh-CN" dirty="0"/>
              <a:t>《</a:t>
            </a:r>
            <a:r>
              <a:rPr lang="zh-CN" altLang="en-US" dirty="0"/>
              <a:t>科学史讲义</a:t>
            </a:r>
            <a:r>
              <a:rPr lang="en-US" altLang="zh-CN" dirty="0"/>
              <a:t>》</a:t>
            </a:r>
          </a:p>
          <a:p>
            <a:r>
              <a:rPr lang="zh-CN" altLang="en-US" dirty="0"/>
              <a:t>埃德、科马克：</a:t>
            </a:r>
            <a:r>
              <a:rPr lang="en-US" altLang="zh-CN" dirty="0"/>
              <a:t>《</a:t>
            </a:r>
            <a:r>
              <a:rPr lang="zh-CN" altLang="en-US" dirty="0"/>
              <a:t>科学通史</a:t>
            </a:r>
            <a:r>
              <a:rPr lang="en-US" altLang="zh-CN" dirty="0"/>
              <a:t>——</a:t>
            </a:r>
            <a:r>
              <a:rPr lang="zh-CN" altLang="en-US" dirty="0"/>
              <a:t>从哲学到功用</a:t>
            </a:r>
            <a:r>
              <a:rPr lang="en-US" altLang="zh-CN" dirty="0"/>
              <a:t>》</a:t>
            </a:r>
            <a:endParaRPr lang="zh-CN" altLang="en-US" dirty="0"/>
          </a:p>
        </p:txBody>
      </p:sp>
    </p:spTree>
    <p:extLst>
      <p:ext uri="{BB962C8B-B14F-4D97-AF65-F5344CB8AC3E}">
        <p14:creationId xmlns:p14="http://schemas.microsoft.com/office/powerpoint/2010/main" val="365516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C572AB-9CD3-645A-CE96-6B60FBCC2810}"/>
              </a:ext>
            </a:extLst>
          </p:cNvPr>
          <p:cNvSpPr>
            <a:spLocks noGrp="1"/>
          </p:cNvSpPr>
          <p:nvPr>
            <p:ph type="title"/>
          </p:nvPr>
        </p:nvSpPr>
        <p:spPr/>
        <p:txBody>
          <a:bodyPr/>
          <a:lstStyle/>
          <a:p>
            <a:r>
              <a:rPr lang="zh-CN" altLang="en-US"/>
              <a:t>“科学”是什么意思？</a:t>
            </a:r>
            <a:endParaRPr lang="zh-CN" altLang="en-US" dirty="0"/>
          </a:p>
        </p:txBody>
      </p:sp>
      <p:sp>
        <p:nvSpPr>
          <p:cNvPr id="3" name="内容占位符 2">
            <a:extLst>
              <a:ext uri="{FF2B5EF4-FFF2-40B4-BE49-F238E27FC236}">
                <a16:creationId xmlns:a16="http://schemas.microsoft.com/office/drawing/2014/main" id="{1E2B8BE8-C1FF-238B-339C-4238A3BB9001}"/>
              </a:ext>
            </a:extLst>
          </p:cNvPr>
          <p:cNvSpPr>
            <a:spLocks noGrp="1"/>
          </p:cNvSpPr>
          <p:nvPr>
            <p:ph idx="1"/>
          </p:nvPr>
        </p:nvSpPr>
        <p:spPr>
          <a:xfrm>
            <a:off x="838200" y="1825625"/>
            <a:ext cx="8075831" cy="4351338"/>
          </a:xfrm>
        </p:spPr>
        <p:txBody>
          <a:bodyPr>
            <a:normAutofit fontScale="92500" lnSpcReduction="10000"/>
          </a:bodyPr>
          <a:lstStyle/>
          <a:p>
            <a:r>
              <a:rPr lang="zh-CN" altLang="en-US" dirty="0"/>
              <a:t>“科学”是个日本词？</a:t>
            </a:r>
            <a:endParaRPr lang="en-US" altLang="zh-CN" dirty="0"/>
          </a:p>
          <a:p>
            <a:pPr lvl="1"/>
            <a:r>
              <a:rPr lang="zh-CN" altLang="en-US" dirty="0"/>
              <a:t>日本翻译家西周（</a:t>
            </a:r>
            <a:r>
              <a:rPr lang="en-US" altLang="zh-CN" dirty="0"/>
              <a:t>1829—1897</a:t>
            </a:r>
            <a:r>
              <a:rPr lang="zh-CN" altLang="en-US" dirty="0"/>
              <a:t>）：科学、技术、理性、感性、哲学、艺术、归纳、演绎、自然、社会、客观、实在、现象、体系、物理、化学、权利、义务</a:t>
            </a:r>
            <a:r>
              <a:rPr lang="en-US" altLang="zh-CN" dirty="0"/>
              <a:t>……</a:t>
            </a:r>
          </a:p>
          <a:p>
            <a:r>
              <a:rPr lang="en-US" altLang="zh-CN" dirty="0"/>
              <a:t>《</a:t>
            </a:r>
            <a:r>
              <a:rPr lang="zh-CN" altLang="en-US" dirty="0"/>
              <a:t>新华字典</a:t>
            </a:r>
            <a:r>
              <a:rPr lang="en-US" altLang="zh-CN" dirty="0"/>
              <a:t>》</a:t>
            </a:r>
            <a:r>
              <a:rPr lang="zh-CN" altLang="en-US" dirty="0"/>
              <a:t>：科学是“反映自然、社会、思维等的客观规律的分科的知识体系”。</a:t>
            </a:r>
            <a:endParaRPr lang="en-US" altLang="zh-CN" dirty="0"/>
          </a:p>
          <a:p>
            <a:pPr lvl="1"/>
            <a:r>
              <a:rPr lang="zh-CN" altLang="en-US" dirty="0"/>
              <a:t>什么是客观？为什么分科？如何形成体系？</a:t>
            </a:r>
            <a:endParaRPr lang="en-US" altLang="zh-CN" dirty="0"/>
          </a:p>
          <a:p>
            <a:r>
              <a:rPr lang="zh-CN" altLang="en-US" dirty="0"/>
              <a:t>“科学”概念的误导：</a:t>
            </a:r>
            <a:endParaRPr lang="en-US" altLang="zh-CN" dirty="0"/>
          </a:p>
          <a:p>
            <a:pPr lvl="1"/>
            <a:r>
              <a:rPr lang="zh-CN" altLang="en-US" dirty="0"/>
              <a:t>“客观规律”要么依赖“科学”进行循环定义，要么泛化为“正确”的代名词</a:t>
            </a:r>
            <a:endParaRPr lang="en-US" altLang="zh-CN" dirty="0"/>
          </a:p>
          <a:p>
            <a:pPr lvl="1"/>
            <a:r>
              <a:rPr lang="zh-CN" altLang="en-US" dirty="0"/>
              <a:t>过于强调“分科”这一现代特征，但这未必是最重要的特征。</a:t>
            </a:r>
            <a:endParaRPr lang="en-US" altLang="zh-CN" dirty="0"/>
          </a:p>
          <a:p>
            <a:pPr lvl="1"/>
            <a:r>
              <a:rPr lang="zh-CN" altLang="en-US" dirty="0"/>
              <a:t>“知识体系”实际以教科书的形式呈现，忽略历史性和批判性</a:t>
            </a:r>
          </a:p>
        </p:txBody>
      </p:sp>
      <p:pic>
        <p:nvPicPr>
          <p:cNvPr id="6" name="图片 5" descr="穿西装的男人的黑白照片&#10;&#10;描述已自动生成">
            <a:extLst>
              <a:ext uri="{FF2B5EF4-FFF2-40B4-BE49-F238E27FC236}">
                <a16:creationId xmlns:a16="http://schemas.microsoft.com/office/drawing/2014/main" id="{0613C45E-D07F-9790-276B-2C5D1382AD65}"/>
              </a:ext>
            </a:extLst>
          </p:cNvPr>
          <p:cNvPicPr>
            <a:picLocks noChangeAspect="1"/>
          </p:cNvPicPr>
          <p:nvPr/>
        </p:nvPicPr>
        <p:blipFill rotWithShape="1">
          <a:blip r:embed="rId2">
            <a:extLst>
              <a:ext uri="{28A0092B-C50C-407E-A947-70E740481C1C}">
                <a14:useLocalDpi xmlns:a14="http://schemas.microsoft.com/office/drawing/2010/main" val="0"/>
              </a:ext>
            </a:extLst>
          </a:blip>
          <a:srcRect b="4710"/>
          <a:stretch/>
        </p:blipFill>
        <p:spPr>
          <a:xfrm>
            <a:off x="9228778" y="2173863"/>
            <a:ext cx="2838274" cy="3654862"/>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128519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6CAD07-DC14-8697-9790-15EFD9E011F5}"/>
              </a:ext>
            </a:extLst>
          </p:cNvPr>
          <p:cNvSpPr>
            <a:spLocks noGrp="1"/>
          </p:cNvSpPr>
          <p:nvPr>
            <p:ph type="title"/>
          </p:nvPr>
        </p:nvSpPr>
        <p:spPr/>
        <p:txBody>
          <a:bodyPr/>
          <a:lstStyle/>
          <a:p>
            <a:r>
              <a:rPr lang="zh-CN" altLang="en-US" dirty="0"/>
              <a:t>相信科学</a:t>
            </a:r>
            <a:r>
              <a:rPr lang="en-US" altLang="zh-CN" dirty="0"/>
              <a:t>——</a:t>
            </a:r>
            <a:r>
              <a:rPr lang="zh-CN" altLang="en-US" dirty="0"/>
              <a:t>但谁是科学？</a:t>
            </a:r>
          </a:p>
        </p:txBody>
      </p:sp>
      <p:sp>
        <p:nvSpPr>
          <p:cNvPr id="3" name="内容占位符 2">
            <a:extLst>
              <a:ext uri="{FF2B5EF4-FFF2-40B4-BE49-F238E27FC236}">
                <a16:creationId xmlns:a16="http://schemas.microsoft.com/office/drawing/2014/main" id="{63022140-DAFB-FAC1-73EB-8AF113A08168}"/>
              </a:ext>
            </a:extLst>
          </p:cNvPr>
          <p:cNvSpPr>
            <a:spLocks noGrp="1"/>
          </p:cNvSpPr>
          <p:nvPr>
            <p:ph idx="1"/>
          </p:nvPr>
        </p:nvSpPr>
        <p:spPr/>
        <p:txBody>
          <a:bodyPr/>
          <a:lstStyle/>
          <a:p>
            <a:r>
              <a:rPr lang="zh-CN" altLang="en-US" dirty="0"/>
              <a:t>相信科学</a:t>
            </a:r>
            <a:r>
              <a:rPr lang="en-US" altLang="zh-CN" dirty="0"/>
              <a:t>=</a:t>
            </a:r>
            <a:r>
              <a:rPr lang="zh-CN" altLang="en-US" dirty="0"/>
              <a:t>相信科学教科书</a:t>
            </a:r>
            <a:r>
              <a:rPr lang="en-US" altLang="zh-CN" dirty="0"/>
              <a:t>=</a:t>
            </a:r>
            <a:r>
              <a:rPr lang="zh-CN" altLang="en-US" dirty="0"/>
              <a:t>相信教科书的编写者？</a:t>
            </a:r>
            <a:endParaRPr lang="en-US" altLang="zh-CN" dirty="0"/>
          </a:p>
          <a:p>
            <a:endParaRPr lang="en-US" altLang="zh-CN" dirty="0"/>
          </a:p>
          <a:p>
            <a:r>
              <a:rPr lang="zh-CN" altLang="en-US" dirty="0"/>
              <a:t>相信科学</a:t>
            </a:r>
            <a:r>
              <a:rPr lang="en-US" altLang="zh-CN" dirty="0"/>
              <a:t>=</a:t>
            </a:r>
            <a:r>
              <a:rPr lang="zh-CN" altLang="en-US" dirty="0"/>
              <a:t>相信科学家</a:t>
            </a:r>
            <a:r>
              <a:rPr lang="en-US" altLang="zh-CN" dirty="0"/>
              <a:t>——</a:t>
            </a:r>
            <a:r>
              <a:rPr lang="zh-CN" altLang="en-US" dirty="0"/>
              <a:t>谁代表科学发言？</a:t>
            </a:r>
            <a:endParaRPr lang="en-US" altLang="zh-CN" dirty="0"/>
          </a:p>
          <a:p>
            <a:endParaRPr lang="en-US" altLang="zh-CN" dirty="0"/>
          </a:p>
          <a:p>
            <a:endParaRPr lang="zh-CN" altLang="en-US" dirty="0"/>
          </a:p>
        </p:txBody>
      </p:sp>
      <p:pic>
        <p:nvPicPr>
          <p:cNvPr id="5" name="图片 4">
            <a:extLst>
              <a:ext uri="{FF2B5EF4-FFF2-40B4-BE49-F238E27FC236}">
                <a16:creationId xmlns:a16="http://schemas.microsoft.com/office/drawing/2014/main" id="{1F6EE9AA-A4E3-2F9D-90F6-5D237BBB79E6}"/>
              </a:ext>
            </a:extLst>
          </p:cNvPr>
          <p:cNvPicPr>
            <a:picLocks noChangeAspect="1"/>
          </p:cNvPicPr>
          <p:nvPr/>
        </p:nvPicPr>
        <p:blipFill>
          <a:blip r:embed="rId2"/>
          <a:stretch>
            <a:fillRect/>
          </a:stretch>
        </p:blipFill>
        <p:spPr>
          <a:xfrm>
            <a:off x="531288" y="3835473"/>
            <a:ext cx="4411388" cy="2657402"/>
          </a:xfrm>
          <a:prstGeom prst="rect">
            <a:avLst/>
          </a:prstGeom>
        </p:spPr>
      </p:pic>
      <p:pic>
        <p:nvPicPr>
          <p:cNvPr id="6" name="内容占位符 5" descr="图形用户界面, 文本, 应用程序&#10;&#10;描述已自动生成">
            <a:extLst>
              <a:ext uri="{FF2B5EF4-FFF2-40B4-BE49-F238E27FC236}">
                <a16:creationId xmlns:a16="http://schemas.microsoft.com/office/drawing/2014/main" id="{429C2D28-A942-70F4-5FFC-496EBB425496}"/>
              </a:ext>
            </a:extLst>
          </p:cNvPr>
          <p:cNvPicPr>
            <a:picLocks noChangeAspect="1"/>
          </p:cNvPicPr>
          <p:nvPr/>
        </p:nvPicPr>
        <p:blipFill rotWithShape="1">
          <a:blip r:embed="rId3">
            <a:extLst>
              <a:ext uri="{28A0092B-C50C-407E-A947-70E740481C1C}">
                <a14:useLocalDpi xmlns:a14="http://schemas.microsoft.com/office/drawing/2010/main" val="0"/>
              </a:ext>
            </a:extLst>
          </a:blip>
          <a:srcRect l="13636" t="45777" r="7501" b="-11447"/>
          <a:stretch/>
        </p:blipFill>
        <p:spPr>
          <a:xfrm>
            <a:off x="5514815" y="3930216"/>
            <a:ext cx="5680224" cy="3020846"/>
          </a:xfrm>
          <a:prstGeom prst="rect">
            <a:avLst/>
          </a:prstGeom>
        </p:spPr>
      </p:pic>
    </p:spTree>
    <p:extLst>
      <p:ext uri="{BB962C8B-B14F-4D97-AF65-F5344CB8AC3E}">
        <p14:creationId xmlns:p14="http://schemas.microsoft.com/office/powerpoint/2010/main" val="185823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31"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32"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useBgFill="1">
        <p:nvSpPr>
          <p:cNvPr id="33" name="Rectangle 15">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YaHei" panose="020B0502020104020203"/>
              <a:ea typeface="+mn-ea"/>
              <a:cs typeface="+mn-cs"/>
            </a:endParaRPr>
          </a:p>
        </p:txBody>
      </p:sp>
      <p:sp>
        <p:nvSpPr>
          <p:cNvPr id="2" name="标题 1">
            <a:extLst>
              <a:ext uri="{FF2B5EF4-FFF2-40B4-BE49-F238E27FC236}">
                <a16:creationId xmlns:a16="http://schemas.microsoft.com/office/drawing/2014/main" id="{8E913B85-872A-47BA-9CD7-196B18E75096}"/>
              </a:ext>
            </a:extLst>
          </p:cNvPr>
          <p:cNvSpPr>
            <a:spLocks noGrp="1"/>
          </p:cNvSpPr>
          <p:nvPr>
            <p:ph type="title"/>
          </p:nvPr>
        </p:nvSpPr>
        <p:spPr>
          <a:xfrm>
            <a:off x="584201" y="702156"/>
            <a:ext cx="7011413" cy="1013800"/>
          </a:xfrm>
        </p:spPr>
        <p:txBody>
          <a:bodyPr vert="horz" lIns="91440" tIns="45720" rIns="91440" bIns="45720" rtlCol="0" anchor="b">
            <a:normAutofit/>
          </a:bodyPr>
          <a:lstStyle/>
          <a:p>
            <a:r>
              <a:rPr lang="en-US" altLang="zh-CN" sz="2800" b="0" kern="1200" cap="all">
                <a:solidFill>
                  <a:schemeClr val="tx2"/>
                </a:solidFill>
                <a:latin typeface="+mj-lt"/>
                <a:ea typeface="+mj-ea"/>
                <a:cs typeface="+mj-cs"/>
              </a:rPr>
              <a:t> </a:t>
            </a:r>
            <a:r>
              <a:rPr lang="zh-CN" altLang="en-US" sz="2800" b="0" kern="1200" cap="all">
                <a:solidFill>
                  <a:schemeClr val="tx2"/>
                </a:solidFill>
                <a:latin typeface="+mj-lt"/>
                <a:ea typeface="+mj-ea"/>
                <a:cs typeface="+mj-cs"/>
              </a:rPr>
              <a:t>信任危机</a:t>
            </a:r>
          </a:p>
        </p:txBody>
      </p:sp>
      <p:sp>
        <p:nvSpPr>
          <p:cNvPr id="34" name="Rectangle 1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35" name="Rectangle 19">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36" name="Rectangle 21">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3" name="内容占位符 2">
            <a:extLst>
              <a:ext uri="{FF2B5EF4-FFF2-40B4-BE49-F238E27FC236}">
                <a16:creationId xmlns:a16="http://schemas.microsoft.com/office/drawing/2014/main" id="{E20549B6-656B-4247-A887-72D796B36F5A}"/>
              </a:ext>
            </a:extLst>
          </p:cNvPr>
          <p:cNvSpPr>
            <a:spLocks noGrp="1"/>
          </p:cNvSpPr>
          <p:nvPr>
            <p:ph sz="half" idx="1"/>
          </p:nvPr>
        </p:nvSpPr>
        <p:spPr>
          <a:xfrm>
            <a:off x="584200" y="1896533"/>
            <a:ext cx="7011413" cy="3962266"/>
          </a:xfrm>
        </p:spPr>
        <p:txBody>
          <a:bodyPr vert="horz" lIns="91440" tIns="45720" rIns="91440" bIns="45720" rtlCol="0" anchor="ctr">
            <a:normAutofit/>
          </a:bodyPr>
          <a:lstStyle/>
          <a:p>
            <a:r>
              <a:rPr lang="zh-CN" altLang="en-US" dirty="0"/>
              <a:t>社会与科学的关系正处在一个关键时期</a:t>
            </a:r>
            <a:r>
              <a:rPr lang="en-US" altLang="zh-CN" dirty="0"/>
              <a:t>……</a:t>
            </a:r>
            <a:r>
              <a:rPr lang="zh-CN" altLang="en-US" dirty="0"/>
              <a:t>一方面，从未有过一个时代像今天这样，涉及科学的问题如此激动人心， 如此令公众感兴趣，涌现如此多的机会；另一方面，一系列事件动摇了公众对于政府收到科学建议的信心，这种信心的动摇在疯牛病一役的惨败中达到顶峰。许多人对包括生物技术和信息技术在内的科学领域所提供的巨大机会深感不安</a:t>
            </a:r>
            <a:r>
              <a:rPr lang="en-US" altLang="zh-CN" dirty="0"/>
              <a:t>……</a:t>
            </a:r>
          </a:p>
          <a:p>
            <a:pPr marL="457200" lvl="1" indent="0"/>
            <a:r>
              <a:rPr lang="en-US" altLang="zh-CN" dirty="0"/>
              <a:t>《</a:t>
            </a:r>
            <a:r>
              <a:rPr lang="zh-CN" altLang="en-US" dirty="0"/>
              <a:t>科学与社会</a:t>
            </a:r>
            <a:r>
              <a:rPr lang="en-US" altLang="zh-CN" dirty="0"/>
              <a:t>——</a:t>
            </a:r>
            <a:r>
              <a:rPr lang="zh-CN" altLang="en-US" dirty="0"/>
              <a:t>英国上议院科学技术特别委员会</a:t>
            </a:r>
            <a:r>
              <a:rPr lang="en-US" altLang="zh-CN" dirty="0"/>
              <a:t>1999-2000</a:t>
            </a:r>
            <a:r>
              <a:rPr lang="zh-CN" altLang="en-US" dirty="0"/>
              <a:t>年度第三报告</a:t>
            </a:r>
            <a:r>
              <a:rPr lang="en-US" altLang="zh-CN" dirty="0"/>
              <a:t>》</a:t>
            </a:r>
          </a:p>
        </p:txBody>
      </p:sp>
      <p:pic>
        <p:nvPicPr>
          <p:cNvPr id="5" name="图片 4" descr="图片包含 游戏机, 食物&#10;&#10;描述已自动生成">
            <a:extLst>
              <a:ext uri="{FF2B5EF4-FFF2-40B4-BE49-F238E27FC236}">
                <a16:creationId xmlns:a16="http://schemas.microsoft.com/office/drawing/2014/main" id="{57BD4212-4936-4724-89A2-AA503B748570}"/>
              </a:ext>
            </a:extLst>
          </p:cNvPr>
          <p:cNvPicPr>
            <a:picLocks noChangeAspect="1"/>
          </p:cNvPicPr>
          <p:nvPr/>
        </p:nvPicPr>
        <p:blipFill rotWithShape="1">
          <a:blip r:embed="rId3">
            <a:extLst>
              <a:ext uri="{28A0092B-C50C-407E-A947-70E740481C1C}">
                <a14:useLocalDpi xmlns:a14="http://schemas.microsoft.com/office/drawing/2010/main" val="0"/>
              </a:ext>
            </a:extLst>
          </a:blip>
          <a:srcRect l="12740" r="3" b="3"/>
          <a:stretch/>
        </p:blipFill>
        <p:spPr>
          <a:xfrm>
            <a:off x="8042147" y="601201"/>
            <a:ext cx="3703320" cy="5774200"/>
          </a:xfrm>
          <a:prstGeom prst="rect">
            <a:avLst/>
          </a:prstGeom>
          <a:noFill/>
        </p:spPr>
      </p:pic>
    </p:spTree>
    <p:extLst>
      <p:ext uri="{BB962C8B-B14F-4D97-AF65-F5344CB8AC3E}">
        <p14:creationId xmlns:p14="http://schemas.microsoft.com/office/powerpoint/2010/main" val="47072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14" name="Rectangle 13">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16" name="Rectangle 15">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useBgFill="1">
        <p:nvSpPr>
          <p:cNvPr id="18" name="Rectangle 17">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YaHei" panose="020B0502020104020203"/>
              <a:ea typeface="+mn-ea"/>
              <a:cs typeface="+mn-cs"/>
            </a:endParaRPr>
          </a:p>
        </p:txBody>
      </p:sp>
      <p:sp>
        <p:nvSpPr>
          <p:cNvPr id="2" name="标题 1">
            <a:extLst>
              <a:ext uri="{FF2B5EF4-FFF2-40B4-BE49-F238E27FC236}">
                <a16:creationId xmlns:a16="http://schemas.microsoft.com/office/drawing/2014/main" id="{B8F72236-73F2-4F50-B543-252CA6F08DED}"/>
              </a:ext>
            </a:extLst>
          </p:cNvPr>
          <p:cNvSpPr>
            <a:spLocks noGrp="1"/>
          </p:cNvSpPr>
          <p:nvPr>
            <p:ph type="title"/>
          </p:nvPr>
        </p:nvSpPr>
        <p:spPr>
          <a:xfrm>
            <a:off x="581193" y="702156"/>
            <a:ext cx="6540462" cy="1013800"/>
          </a:xfrm>
        </p:spPr>
        <p:txBody>
          <a:bodyPr vert="horz" lIns="91440" tIns="45720" rIns="91440" bIns="45720" rtlCol="0" anchor="b">
            <a:normAutofit/>
          </a:bodyPr>
          <a:lstStyle/>
          <a:p>
            <a:r>
              <a:rPr lang="zh-CN" altLang="en-US" sz="2800" b="0" kern="1200" cap="all">
                <a:solidFill>
                  <a:schemeClr val="tx2"/>
                </a:solidFill>
                <a:latin typeface="+mj-lt"/>
                <a:ea typeface="+mj-ea"/>
                <a:cs typeface="+mj-cs"/>
              </a:rPr>
              <a:t>疯牛病</a:t>
            </a:r>
          </a:p>
        </p:txBody>
      </p:sp>
      <p:sp>
        <p:nvSpPr>
          <p:cNvPr id="20" name="Rectangle 19">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3" name="内容占位符 2">
            <a:extLst>
              <a:ext uri="{FF2B5EF4-FFF2-40B4-BE49-F238E27FC236}">
                <a16:creationId xmlns:a16="http://schemas.microsoft.com/office/drawing/2014/main" id="{11437373-1DA9-4DD5-9D07-3C9D1FBC37CE}"/>
              </a:ext>
            </a:extLst>
          </p:cNvPr>
          <p:cNvSpPr>
            <a:spLocks noGrp="1"/>
          </p:cNvSpPr>
          <p:nvPr>
            <p:ph sz="half" idx="1"/>
          </p:nvPr>
        </p:nvSpPr>
        <p:spPr>
          <a:xfrm>
            <a:off x="581194" y="1896533"/>
            <a:ext cx="6309003" cy="3962266"/>
          </a:xfrm>
        </p:spPr>
        <p:txBody>
          <a:bodyPr vert="horz" lIns="91440" tIns="45720" rIns="91440" bIns="45720" rtlCol="0" anchor="ctr">
            <a:normAutofit/>
          </a:bodyPr>
          <a:lstStyle/>
          <a:p>
            <a:pPr>
              <a:lnSpc>
                <a:spcPct val="104000"/>
              </a:lnSpc>
            </a:pPr>
            <a:r>
              <a:rPr lang="en-US" altLang="zh-CN" sz="1600">
                <a:solidFill>
                  <a:schemeClr val="tx2"/>
                </a:solidFill>
              </a:rPr>
              <a:t>1986</a:t>
            </a:r>
            <a:r>
              <a:rPr lang="zh-CN" altLang="en-US" sz="1600">
                <a:solidFill>
                  <a:schemeClr val="tx2"/>
                </a:solidFill>
              </a:rPr>
              <a:t>年首次发现病牛</a:t>
            </a:r>
            <a:endParaRPr lang="en-US" altLang="zh-CN" sz="1600">
              <a:solidFill>
                <a:schemeClr val="tx2"/>
              </a:solidFill>
            </a:endParaRPr>
          </a:p>
          <a:p>
            <a:pPr>
              <a:lnSpc>
                <a:spcPct val="104000"/>
              </a:lnSpc>
            </a:pPr>
            <a:r>
              <a:rPr lang="en-US" altLang="zh-CN" sz="1600">
                <a:solidFill>
                  <a:schemeClr val="tx2"/>
                </a:solidFill>
              </a:rPr>
              <a:t>1988</a:t>
            </a:r>
            <a:r>
              <a:rPr lang="zh-CN" altLang="en-US" sz="1600">
                <a:solidFill>
                  <a:schemeClr val="tx2"/>
                </a:solidFill>
              </a:rPr>
              <a:t>年认定动物饲料中的蛋白质是可能的致病原因</a:t>
            </a:r>
            <a:endParaRPr lang="en-US" altLang="zh-CN" sz="1600">
              <a:solidFill>
                <a:schemeClr val="tx2"/>
              </a:solidFill>
            </a:endParaRPr>
          </a:p>
          <a:p>
            <a:pPr>
              <a:lnSpc>
                <a:spcPct val="104000"/>
              </a:lnSpc>
            </a:pPr>
            <a:r>
              <a:rPr lang="en-US" altLang="zh-CN" sz="1600">
                <a:solidFill>
                  <a:schemeClr val="tx2"/>
                </a:solidFill>
              </a:rPr>
              <a:t>1990</a:t>
            </a:r>
            <a:r>
              <a:rPr lang="zh-CN" altLang="en-US" sz="1600">
                <a:solidFill>
                  <a:schemeClr val="tx2"/>
                </a:solidFill>
              </a:rPr>
              <a:t>年发现猫、猪染病，公众担忧传播给人的可能性</a:t>
            </a:r>
            <a:endParaRPr lang="en-US" altLang="zh-CN" sz="1600">
              <a:solidFill>
                <a:schemeClr val="tx2"/>
              </a:solidFill>
            </a:endParaRPr>
          </a:p>
          <a:p>
            <a:pPr>
              <a:lnSpc>
                <a:spcPct val="104000"/>
              </a:lnSpc>
            </a:pPr>
            <a:r>
              <a:rPr lang="zh-CN" altLang="en-US" sz="1600">
                <a:solidFill>
                  <a:schemeClr val="tx2"/>
                </a:solidFill>
              </a:rPr>
              <a:t>英国政府：委托科学家调查，宣称“没有证据显示能传染人”</a:t>
            </a:r>
            <a:endParaRPr lang="en-US" altLang="zh-CN" sz="1600">
              <a:solidFill>
                <a:schemeClr val="tx2"/>
              </a:solidFill>
            </a:endParaRPr>
          </a:p>
          <a:p>
            <a:pPr>
              <a:lnSpc>
                <a:spcPct val="104000"/>
              </a:lnSpc>
            </a:pPr>
            <a:r>
              <a:rPr lang="zh-CN" altLang="en-US" sz="1600">
                <a:solidFill>
                  <a:schemeClr val="tx2"/>
                </a:solidFill>
              </a:rPr>
              <a:t>农业大臣电视直播吃牛肉汉堡，安定人心</a:t>
            </a:r>
            <a:endParaRPr lang="en-US" altLang="zh-CN" sz="1600">
              <a:solidFill>
                <a:schemeClr val="tx2"/>
              </a:solidFill>
            </a:endParaRPr>
          </a:p>
          <a:p>
            <a:pPr>
              <a:lnSpc>
                <a:spcPct val="104000"/>
              </a:lnSpc>
            </a:pPr>
            <a:r>
              <a:rPr lang="en-US" altLang="zh-CN" sz="1600">
                <a:solidFill>
                  <a:schemeClr val="tx2"/>
                </a:solidFill>
              </a:rPr>
              <a:t>1993-1994</a:t>
            </a:r>
            <a:r>
              <a:rPr lang="zh-CN" altLang="en-US" sz="1600">
                <a:solidFill>
                  <a:schemeClr val="tx2"/>
                </a:solidFill>
              </a:rPr>
              <a:t>陆续报告人类病例，症状类似患病的牛，但被归为“新型克雅氏病”。</a:t>
            </a:r>
            <a:endParaRPr lang="en-US" altLang="zh-CN" sz="1600">
              <a:solidFill>
                <a:schemeClr val="tx2"/>
              </a:solidFill>
            </a:endParaRPr>
          </a:p>
          <a:p>
            <a:pPr>
              <a:lnSpc>
                <a:spcPct val="104000"/>
              </a:lnSpc>
            </a:pPr>
            <a:r>
              <a:rPr lang="en-US" altLang="zh-CN" sz="1600">
                <a:solidFill>
                  <a:schemeClr val="tx2"/>
                </a:solidFill>
              </a:rPr>
              <a:t>1995</a:t>
            </a:r>
            <a:r>
              <a:rPr lang="zh-CN" altLang="en-US" sz="1600">
                <a:solidFill>
                  <a:schemeClr val="tx2"/>
                </a:solidFill>
              </a:rPr>
              <a:t>年开始有人死于“新型克雅氏病”</a:t>
            </a:r>
            <a:endParaRPr lang="en-US" altLang="zh-CN" sz="1600">
              <a:solidFill>
                <a:schemeClr val="tx2"/>
              </a:solidFill>
            </a:endParaRPr>
          </a:p>
          <a:p>
            <a:pPr>
              <a:lnSpc>
                <a:spcPct val="104000"/>
              </a:lnSpc>
            </a:pPr>
            <a:r>
              <a:rPr lang="en-US" altLang="zh-CN" sz="1600">
                <a:solidFill>
                  <a:schemeClr val="tx2"/>
                </a:solidFill>
              </a:rPr>
              <a:t>1996</a:t>
            </a:r>
            <a:r>
              <a:rPr lang="zh-CN" altLang="en-US" sz="1600">
                <a:solidFill>
                  <a:schemeClr val="tx2"/>
                </a:solidFill>
              </a:rPr>
              <a:t>年英国政府才承认“新型克雅氏病”可能就是疯牛病</a:t>
            </a:r>
            <a:endParaRPr lang="en-US" altLang="zh-CN" sz="1600">
              <a:solidFill>
                <a:schemeClr val="tx2"/>
              </a:solidFill>
            </a:endParaRPr>
          </a:p>
          <a:p>
            <a:pPr>
              <a:lnSpc>
                <a:spcPct val="104000"/>
              </a:lnSpc>
            </a:pPr>
            <a:r>
              <a:rPr lang="zh-CN" altLang="en-US" sz="1600">
                <a:solidFill>
                  <a:schemeClr val="tx2"/>
                </a:solidFill>
              </a:rPr>
              <a:t>同年禁止相关饲料出售</a:t>
            </a:r>
          </a:p>
        </p:txBody>
      </p:sp>
      <p:pic>
        <p:nvPicPr>
          <p:cNvPr id="7" name="图片 6" descr="动物站在地上&#10;&#10;描述已自动生成">
            <a:extLst>
              <a:ext uri="{FF2B5EF4-FFF2-40B4-BE49-F238E27FC236}">
                <a16:creationId xmlns:a16="http://schemas.microsoft.com/office/drawing/2014/main" id="{BF4FD1A0-E797-45E7-81BF-660A6E15351B}"/>
              </a:ext>
            </a:extLst>
          </p:cNvPr>
          <p:cNvPicPr>
            <a:picLocks noChangeAspect="1"/>
          </p:cNvPicPr>
          <p:nvPr/>
        </p:nvPicPr>
        <p:blipFill rotWithShape="1">
          <a:blip r:embed="rId3">
            <a:extLst>
              <a:ext uri="{28A0092B-C50C-407E-A947-70E740481C1C}">
                <a14:useLocalDpi xmlns:a14="http://schemas.microsoft.com/office/drawing/2010/main" val="0"/>
              </a:ext>
            </a:extLst>
          </a:blip>
          <a:srcRect l="6312" r="17114"/>
          <a:stretch/>
        </p:blipFill>
        <p:spPr>
          <a:xfrm>
            <a:off x="7568188" y="-1"/>
            <a:ext cx="4623812" cy="3381502"/>
          </a:xfrm>
          <a:prstGeom prst="rect">
            <a:avLst/>
          </a:prstGeom>
        </p:spPr>
      </p:pic>
      <p:pic>
        <p:nvPicPr>
          <p:cNvPr id="5" name="图片 4" descr="人在吃三明治&#10;&#10;描述已自动生成">
            <a:hlinkClick r:id="rId4"/>
            <a:extLst>
              <a:ext uri="{FF2B5EF4-FFF2-40B4-BE49-F238E27FC236}">
                <a16:creationId xmlns:a16="http://schemas.microsoft.com/office/drawing/2014/main" id="{EACA8DD0-D774-42DB-BBA0-979434D239F1}"/>
              </a:ext>
            </a:extLst>
          </p:cNvPr>
          <p:cNvPicPr>
            <a:picLocks noChangeAspect="1"/>
          </p:cNvPicPr>
          <p:nvPr/>
        </p:nvPicPr>
        <p:blipFill rotWithShape="1">
          <a:blip r:embed="rId5">
            <a:extLst>
              <a:ext uri="{28A0092B-C50C-407E-A947-70E740481C1C}">
                <a14:useLocalDpi xmlns:a14="http://schemas.microsoft.com/office/drawing/2010/main" val="0"/>
              </a:ext>
            </a:extLst>
          </a:blip>
          <a:srcRect l="3543" r="1833" b="3"/>
          <a:stretch/>
        </p:blipFill>
        <p:spPr>
          <a:xfrm>
            <a:off x="7571351" y="3476499"/>
            <a:ext cx="4620649" cy="3381500"/>
          </a:xfrm>
          <a:prstGeom prst="rect">
            <a:avLst/>
          </a:prstGeom>
          <a:noFill/>
        </p:spPr>
      </p:pic>
    </p:spTree>
    <p:extLst>
      <p:ext uri="{BB962C8B-B14F-4D97-AF65-F5344CB8AC3E}">
        <p14:creationId xmlns:p14="http://schemas.microsoft.com/office/powerpoint/2010/main" val="8839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YaHei"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2020104020203"/>
              <a:ea typeface="华文中宋" panose="02010600040101010101" pitchFamily="2" charset="-122"/>
              <a:cs typeface="+mn-cs"/>
            </a:endParaRPr>
          </a:p>
        </p:txBody>
      </p:sp>
      <p:sp>
        <p:nvSpPr>
          <p:cNvPr id="2" name="标题 1">
            <a:extLst>
              <a:ext uri="{FF2B5EF4-FFF2-40B4-BE49-F238E27FC236}">
                <a16:creationId xmlns:a16="http://schemas.microsoft.com/office/drawing/2014/main" id="{E3E41D3B-AF4D-48D5-8561-6AC8BB129B5B}"/>
              </a:ext>
            </a:extLst>
          </p:cNvPr>
          <p:cNvSpPr>
            <a:spLocks noGrp="1"/>
          </p:cNvSpPr>
          <p:nvPr>
            <p:ph type="title"/>
          </p:nvPr>
        </p:nvSpPr>
        <p:spPr>
          <a:xfrm>
            <a:off x="771148" y="1037967"/>
            <a:ext cx="3054091" cy="4709131"/>
          </a:xfrm>
        </p:spPr>
        <p:txBody>
          <a:bodyPr anchor="ctr">
            <a:normAutofit/>
          </a:bodyPr>
          <a:lstStyle/>
          <a:p>
            <a:r>
              <a:rPr lang="zh-CN" altLang="en-US" dirty="0">
                <a:solidFill>
                  <a:srgbClr val="FFFEFF"/>
                </a:solidFill>
              </a:rPr>
              <a:t>好的归科学，坏的归管理？</a:t>
            </a:r>
          </a:p>
        </p:txBody>
      </p:sp>
      <p:sp>
        <p:nvSpPr>
          <p:cNvPr id="3" name="内容占位符 2">
            <a:extLst>
              <a:ext uri="{FF2B5EF4-FFF2-40B4-BE49-F238E27FC236}">
                <a16:creationId xmlns:a16="http://schemas.microsoft.com/office/drawing/2014/main" id="{729C721E-DE4E-454B-9636-05BF38551751}"/>
              </a:ext>
            </a:extLst>
          </p:cNvPr>
          <p:cNvSpPr>
            <a:spLocks noGrp="1"/>
          </p:cNvSpPr>
          <p:nvPr>
            <p:ph idx="1"/>
          </p:nvPr>
        </p:nvSpPr>
        <p:spPr>
          <a:xfrm>
            <a:off x="4534935" y="1037968"/>
            <a:ext cx="6725899" cy="4820832"/>
          </a:xfrm>
        </p:spPr>
        <p:txBody>
          <a:bodyPr>
            <a:normAutofit/>
          </a:bodyPr>
          <a:lstStyle/>
          <a:p>
            <a:pPr>
              <a:lnSpc>
                <a:spcPct val="104000"/>
              </a:lnSpc>
            </a:pPr>
            <a:r>
              <a:rPr lang="zh-CN" altLang="en-US" sz="1700" dirty="0"/>
              <a:t>科学家心态：</a:t>
            </a:r>
            <a:endParaRPr lang="en-US" altLang="zh-CN" sz="1700" dirty="0"/>
          </a:p>
          <a:p>
            <a:pPr lvl="1">
              <a:lnSpc>
                <a:spcPct val="104000"/>
              </a:lnSpc>
            </a:pPr>
            <a:r>
              <a:rPr lang="zh-CN" altLang="en-US" sz="1700" dirty="0"/>
              <a:t>核电站是安全的，出事是因为管理问题</a:t>
            </a:r>
            <a:endParaRPr lang="en-US" altLang="zh-CN" sz="1700" dirty="0"/>
          </a:p>
          <a:p>
            <a:pPr lvl="1">
              <a:lnSpc>
                <a:spcPct val="104000"/>
              </a:lnSpc>
            </a:pPr>
            <a:r>
              <a:rPr lang="en-US" altLang="zh-CN" sz="1700" dirty="0"/>
              <a:t>PX</a:t>
            </a:r>
            <a:r>
              <a:rPr lang="zh-CN" altLang="en-US" sz="1700" dirty="0"/>
              <a:t>工业是安全的，出事是因为管理问题</a:t>
            </a:r>
            <a:endParaRPr lang="en-US" altLang="zh-CN" sz="1700" dirty="0"/>
          </a:p>
          <a:p>
            <a:pPr lvl="1">
              <a:lnSpc>
                <a:spcPct val="104000"/>
              </a:lnSpc>
            </a:pPr>
            <a:r>
              <a:rPr lang="zh-CN" altLang="en-US" sz="1700" dirty="0"/>
              <a:t>根据我看到的证据我的结论（没发现传染人）是对的，出事是因为给我提供证据的管理者有问题</a:t>
            </a:r>
            <a:r>
              <a:rPr lang="en-US" altLang="zh-CN" sz="1700" dirty="0"/>
              <a:t>……</a:t>
            </a:r>
          </a:p>
          <a:p>
            <a:pPr>
              <a:lnSpc>
                <a:spcPct val="104000"/>
              </a:lnSpc>
            </a:pPr>
            <a:r>
              <a:rPr lang="zh-CN" altLang="en-US" sz="1700" dirty="0"/>
              <a:t>公众心态：</a:t>
            </a:r>
            <a:endParaRPr lang="en-US" altLang="zh-CN" sz="1700" dirty="0"/>
          </a:p>
          <a:p>
            <a:pPr lvl="1">
              <a:lnSpc>
                <a:spcPct val="104000"/>
              </a:lnSpc>
            </a:pPr>
            <a:r>
              <a:rPr lang="zh-CN" altLang="en-US" sz="1700" dirty="0"/>
              <a:t>甭管哪里出问题，最后我们遭受的不安全是一样的</a:t>
            </a:r>
            <a:endParaRPr lang="en-US" altLang="zh-CN" sz="1700" dirty="0"/>
          </a:p>
          <a:p>
            <a:pPr lvl="1">
              <a:lnSpc>
                <a:spcPct val="104000"/>
              </a:lnSpc>
            </a:pPr>
            <a:r>
              <a:rPr lang="zh-CN" altLang="en-US" sz="1700" dirty="0"/>
              <a:t>没事的时候科学家和政府互相背书互相支持，出事了怎么就能撇清了？</a:t>
            </a:r>
            <a:endParaRPr lang="en-US" altLang="zh-CN" sz="1700" dirty="0"/>
          </a:p>
          <a:p>
            <a:pPr>
              <a:lnSpc>
                <a:spcPct val="104000"/>
              </a:lnSpc>
            </a:pPr>
            <a:r>
              <a:rPr lang="zh-CN" altLang="en-US" sz="1700" dirty="0"/>
              <a:t>历史学</a:t>
            </a:r>
            <a:r>
              <a:rPr lang="en-US" altLang="zh-CN" sz="1700" dirty="0"/>
              <a:t>/</a:t>
            </a:r>
            <a:r>
              <a:rPr lang="zh-CN" altLang="en-US" sz="1700" dirty="0"/>
              <a:t>社会学视野：</a:t>
            </a:r>
            <a:endParaRPr lang="en-US" altLang="zh-CN" sz="1700" dirty="0"/>
          </a:p>
          <a:p>
            <a:pPr lvl="1">
              <a:lnSpc>
                <a:spcPct val="104000"/>
              </a:lnSpc>
            </a:pPr>
            <a:r>
              <a:rPr lang="zh-CN" altLang="en-US" sz="1700" dirty="0"/>
              <a:t>科学不是凭空降临并在虚空中运行的东西，科学作为活动本来就与政治、 经济互相嵌套</a:t>
            </a:r>
            <a:endParaRPr lang="en-US" altLang="zh-CN" sz="1700" dirty="0"/>
          </a:p>
          <a:p>
            <a:pPr>
              <a:lnSpc>
                <a:spcPct val="104000"/>
              </a:lnSpc>
            </a:pPr>
            <a:endParaRPr lang="en-US" altLang="zh-CN" sz="1700" dirty="0"/>
          </a:p>
        </p:txBody>
      </p:sp>
    </p:spTree>
    <p:extLst>
      <p:ext uri="{BB962C8B-B14F-4D97-AF65-F5344CB8AC3E}">
        <p14:creationId xmlns:p14="http://schemas.microsoft.com/office/powerpoint/2010/main" val="170478642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VTI">
  <a:themeElements>
    <a:clrScheme name="AnalogousFromDarkSeedLeftStep">
      <a:dk1>
        <a:srgbClr val="000000"/>
      </a:dk1>
      <a:lt1>
        <a:srgbClr val="FFFFFF"/>
      </a:lt1>
      <a:dk2>
        <a:srgbClr val="213B37"/>
      </a:dk2>
      <a:lt2>
        <a:srgbClr val="E8E2E2"/>
      </a:lt2>
      <a:accent1>
        <a:srgbClr val="20B2B5"/>
      </a:accent1>
      <a:accent2>
        <a:srgbClr val="14B976"/>
      </a:accent2>
      <a:accent3>
        <a:srgbClr val="21BB3D"/>
      </a:accent3>
      <a:accent4>
        <a:srgbClr val="3AB714"/>
      </a:accent4>
      <a:accent5>
        <a:srgbClr val="7EB01F"/>
      </a:accent5>
      <a:accent6>
        <a:srgbClr val="AEA313"/>
      </a:accent6>
      <a:hlink>
        <a:srgbClr val="5D8E2F"/>
      </a:hlink>
      <a:folHlink>
        <a:srgbClr val="7F7F7F"/>
      </a:folHlink>
    </a:clrScheme>
    <a:fontScheme name="Dividend">
      <a:majorFont>
        <a:latin typeface="Microsoft YaHe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Microsoft YaHe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1952</Words>
  <Application>Microsoft Office PowerPoint</Application>
  <PresentationFormat>宽屏</PresentationFormat>
  <Paragraphs>138</Paragraphs>
  <Slides>15</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15</vt:i4>
      </vt:variant>
    </vt:vector>
  </HeadingPairs>
  <TitlesOfParts>
    <vt:vector size="23" baseType="lpstr">
      <vt:lpstr>等线</vt:lpstr>
      <vt:lpstr>等线 Light</vt:lpstr>
      <vt:lpstr>Microsoft YaHei</vt:lpstr>
      <vt:lpstr>Arial</vt:lpstr>
      <vt:lpstr>Calibri</vt:lpstr>
      <vt:lpstr>Wingdings 2</vt:lpstr>
      <vt:lpstr>Office 主题​​</vt:lpstr>
      <vt:lpstr>DividendVTI</vt:lpstr>
      <vt:lpstr>科学通史（一） 什么是科学</vt:lpstr>
      <vt:lpstr>课程要求</vt:lpstr>
      <vt:lpstr>梦幻联动：技术通史&amp;科学通史</vt:lpstr>
      <vt:lpstr>推荐书目（总）</vt:lpstr>
      <vt:lpstr>“科学”是什么意思？</vt:lpstr>
      <vt:lpstr>相信科学——但谁是科学？</vt:lpstr>
      <vt:lpstr> 信任危机</vt:lpstr>
      <vt:lpstr>疯牛病</vt:lpstr>
      <vt:lpstr>好的归科学，坏的归管理？</vt:lpstr>
      <vt:lpstr>应相信科学，但谁是科学</vt:lpstr>
      <vt:lpstr>不一定信任“具体”的科学（机构、人），但应信奉“科学精神”——什么是“科学精神”？</vt:lpstr>
      <vt:lpstr>学习精神不是背排比句 而是感悟鲜活的事迹</vt:lpstr>
      <vt:lpstr>从科学史中理解科学精神</vt:lpstr>
      <vt:lpstr>什么是科学史？</vt:lpstr>
      <vt:lpstr>附：一段拙劣的辉格史叙述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胡 翌霖</dc:creator>
  <cp:lastModifiedBy>胡 翌霖</cp:lastModifiedBy>
  <cp:revision>1</cp:revision>
  <dcterms:created xsi:type="dcterms:W3CDTF">2023-09-14T01:58:54Z</dcterms:created>
  <dcterms:modified xsi:type="dcterms:W3CDTF">2023-09-19T05:03:02Z</dcterms:modified>
</cp:coreProperties>
</file>