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6"/>
  </p:notesMasterIdLst>
  <p:sldIdLst>
    <p:sldId id="256" r:id="rId4"/>
    <p:sldId id="257" r:id="rId5"/>
    <p:sldId id="350" r:id="rId6"/>
    <p:sldId id="285" r:id="rId7"/>
    <p:sldId id="304" r:id="rId8"/>
    <p:sldId id="261" r:id="rId9"/>
    <p:sldId id="262" r:id="rId10"/>
    <p:sldId id="348" r:id="rId11"/>
    <p:sldId id="356" r:id="rId12"/>
    <p:sldId id="306" r:id="rId13"/>
    <p:sldId id="307" r:id="rId14"/>
    <p:sldId id="357" r:id="rId15"/>
    <p:sldId id="291" r:id="rId16"/>
    <p:sldId id="330" r:id="rId17"/>
    <p:sldId id="331" r:id="rId18"/>
    <p:sldId id="327" r:id="rId19"/>
    <p:sldId id="358" r:id="rId20"/>
    <p:sldId id="324" r:id="rId21"/>
    <p:sldId id="264" r:id="rId22"/>
    <p:sldId id="268" r:id="rId23"/>
    <p:sldId id="269" r:id="rId24"/>
    <p:sldId id="349" r:id="rId2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37B141E-5619-4AD3-A1E1-10FBA79A8FDB}" v="176" dt="2023-09-25T12:58:43.176"/>
    <p1510:client id="{702DE416-78DF-4539-994B-9886519C96FB}" v="1" dt="2023-09-26T08:35:10.7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1896" y="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microsoft.com/office/2016/11/relationships/changesInfo" Target="changesInfos/changesInfo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胡 翌霖" userId="a9a41afe759712f0" providerId="LiveId" clId="{702DE416-78DF-4539-994B-9886519C96FB}"/>
    <pc:docChg chg="addSld modSld sldOrd">
      <pc:chgData name="胡 翌霖" userId="a9a41afe759712f0" providerId="LiveId" clId="{702DE416-78DF-4539-994B-9886519C96FB}" dt="2023-09-26T08:35:24.171" v="2"/>
      <pc:docMkLst>
        <pc:docMk/>
      </pc:docMkLst>
      <pc:sldChg chg="add ord">
        <pc:chgData name="胡 翌霖" userId="a9a41afe759712f0" providerId="LiveId" clId="{702DE416-78DF-4539-994B-9886519C96FB}" dt="2023-09-26T08:35:24.171" v="2"/>
        <pc:sldMkLst>
          <pc:docMk/>
          <pc:sldMk cId="0" sldId="256"/>
        </pc:sldMkLst>
      </pc:sldChg>
    </pc:docChg>
  </pc:docChgLst>
  <pc:docChgLst>
    <pc:chgData name="胡 翌霖" userId="a9a41afe759712f0" providerId="LiveId" clId="{337B141E-5619-4AD3-A1E1-10FBA79A8FDB}"/>
    <pc:docChg chg="modSld">
      <pc:chgData name="胡 翌霖" userId="a9a41afe759712f0" providerId="LiveId" clId="{337B141E-5619-4AD3-A1E1-10FBA79A8FDB}" dt="2023-09-25T12:58:44.044" v="17"/>
      <pc:docMkLst>
        <pc:docMk/>
      </pc:docMkLst>
      <pc:sldChg chg="modSp mod">
        <pc:chgData name="胡 翌霖" userId="a9a41afe759712f0" providerId="LiveId" clId="{337B141E-5619-4AD3-A1E1-10FBA79A8FDB}" dt="2023-09-25T12:58:44.044" v="17"/>
        <pc:sldMkLst>
          <pc:docMk/>
          <pc:sldMk cId="0" sldId="327"/>
        </pc:sldMkLst>
        <pc:spChg chg="mod">
          <ac:chgData name="胡 翌霖" userId="a9a41afe759712f0" providerId="LiveId" clId="{337B141E-5619-4AD3-A1E1-10FBA79A8FDB}" dt="2023-09-25T12:58:44.044" v="17"/>
          <ac:spMkLst>
            <pc:docMk/>
            <pc:sldMk cId="0" sldId="327"/>
            <ac:spMk id="4" creationId="{2BD36945-DFCE-A715-3F95-E2D0CD2F47C4}"/>
          </ac:spMkLst>
        </pc:spChg>
        <pc:picChg chg="mod">
          <ac:chgData name="胡 翌霖" userId="a9a41afe759712f0" providerId="LiveId" clId="{337B141E-5619-4AD3-A1E1-10FBA79A8FDB}" dt="2023-09-25T12:57:32.406" v="7" actId="1076"/>
          <ac:picMkLst>
            <pc:docMk/>
            <pc:sldMk cId="0" sldId="327"/>
            <ac:picMk id="3" creationId="{5EF9EC5F-700C-441C-8DE6-5893A85A7400}"/>
          </ac:picMkLst>
        </pc:picChg>
        <pc:picChg chg="mod">
          <ac:chgData name="胡 翌霖" userId="a9a41afe759712f0" providerId="LiveId" clId="{337B141E-5619-4AD3-A1E1-10FBA79A8FDB}" dt="2023-09-25T12:57:37.175" v="10" actId="1076"/>
          <ac:picMkLst>
            <pc:docMk/>
            <pc:sldMk cId="0" sldId="327"/>
            <ac:picMk id="5" creationId="{88EEBE2B-E6D3-43B6-AFDC-C4B8BDA47830}"/>
          </ac:picMkLst>
        </pc:picChg>
      </pc:sldChg>
    </pc:docChg>
  </pc:docChgLst>
  <pc:docChgLst>
    <pc:chgData name="翌霖 胡" userId="a9a41afe759712f0" providerId="LiveId" clId="{337B141E-5619-4AD3-A1E1-10FBA79A8FDB}"/>
    <pc:docChg chg="undo custSel addSld delSld modSld addMainMaster delMainMaster">
      <pc:chgData name="翌霖 胡" userId="a9a41afe759712f0" providerId="LiveId" clId="{337B141E-5619-4AD3-A1E1-10FBA79A8FDB}" dt="2023-09-25T04:54:33.763" v="555" actId="1076"/>
      <pc:docMkLst>
        <pc:docMk/>
      </pc:docMkLst>
      <pc:sldChg chg="addSp delSp modSp add del mod modTransition setBg setClrOvrMap delDesignElem">
        <pc:chgData name="翌霖 胡" userId="a9a41afe759712f0" providerId="LiveId" clId="{337B141E-5619-4AD3-A1E1-10FBA79A8FDB}" dt="2023-09-24T14:38:39.310" v="95"/>
        <pc:sldMkLst>
          <pc:docMk/>
          <pc:sldMk cId="0" sldId="257"/>
        </pc:sldMkLst>
        <pc:spChg chg="mod">
          <ac:chgData name="翌霖 胡" userId="a9a41afe759712f0" providerId="LiveId" clId="{337B141E-5619-4AD3-A1E1-10FBA79A8FDB}" dt="2023-09-24T14:36:48.298" v="81" actId="207"/>
          <ac:spMkLst>
            <pc:docMk/>
            <pc:sldMk cId="0" sldId="257"/>
            <ac:spMk id="2" creationId="{00000000-0000-0000-0000-000000000000}"/>
          </ac:spMkLst>
        </pc:spChg>
        <pc:spChg chg="mod">
          <ac:chgData name="翌霖 胡" userId="a9a41afe759712f0" providerId="LiveId" clId="{337B141E-5619-4AD3-A1E1-10FBA79A8FDB}" dt="2023-09-24T14:35:30.789" v="73" actId="20577"/>
          <ac:spMkLst>
            <pc:docMk/>
            <pc:sldMk cId="0" sldId="257"/>
            <ac:spMk id="3" creationId="{00000000-0000-0000-0000-000000000000}"/>
          </ac:spMkLst>
        </pc:spChg>
        <pc:spChg chg="add del">
          <ac:chgData name="翌霖 胡" userId="a9a41afe759712f0" providerId="LiveId" clId="{337B141E-5619-4AD3-A1E1-10FBA79A8FDB}" dt="2023-09-24T14:34:28.575" v="32" actId="26606"/>
          <ac:spMkLst>
            <pc:docMk/>
            <pc:sldMk cId="0" sldId="257"/>
            <ac:spMk id="74" creationId="{C1DD1A8A-57D5-4A81-AD04-532B043C5611}"/>
          </ac:spMkLst>
        </pc:spChg>
        <pc:spChg chg="add del">
          <ac:chgData name="翌霖 胡" userId="a9a41afe759712f0" providerId="LiveId" clId="{337B141E-5619-4AD3-A1E1-10FBA79A8FDB}" dt="2023-09-24T14:34:28.575" v="32" actId="26606"/>
          <ac:spMkLst>
            <pc:docMk/>
            <pc:sldMk cId="0" sldId="257"/>
            <ac:spMk id="76" creationId="{007891EC-4501-44ED-A8C8-B11B6DB767AB}"/>
          </ac:spMkLst>
        </pc:spChg>
        <pc:spChg chg="add del">
          <ac:chgData name="翌霖 胡" userId="a9a41afe759712f0" providerId="LiveId" clId="{337B141E-5619-4AD3-A1E1-10FBA79A8FDB}" dt="2023-09-24T14:34:23.226" v="27" actId="26606"/>
          <ac:spMkLst>
            <pc:docMk/>
            <pc:sldMk cId="0" sldId="257"/>
            <ac:spMk id="81" creationId="{71B2258F-86CA-4D4D-8270-BC05FCDEBFB3}"/>
          </ac:spMkLst>
        </pc:spChg>
        <pc:spChg chg="add del">
          <ac:chgData name="翌霖 胡" userId="a9a41afe759712f0" providerId="LiveId" clId="{337B141E-5619-4AD3-A1E1-10FBA79A8FDB}" dt="2023-09-24T14:34:27.748" v="29" actId="26606"/>
          <ac:spMkLst>
            <pc:docMk/>
            <pc:sldMk cId="0" sldId="257"/>
            <ac:spMk id="83" creationId="{C6D54F7E-825A-4BBA-815F-35CCA8B97786}"/>
          </ac:spMkLst>
        </pc:spChg>
        <pc:spChg chg="add del">
          <ac:chgData name="翌霖 胡" userId="a9a41afe759712f0" providerId="LiveId" clId="{337B141E-5619-4AD3-A1E1-10FBA79A8FDB}" dt="2023-09-24T14:34:27.748" v="29" actId="26606"/>
          <ac:spMkLst>
            <pc:docMk/>
            <pc:sldMk cId="0" sldId="257"/>
            <ac:spMk id="84" creationId="{4D4677D2-D5AC-4CF9-9EED-2B89D0A1C212}"/>
          </ac:spMkLst>
        </pc:spChg>
        <pc:spChg chg="add del">
          <ac:chgData name="翌霖 胡" userId="a9a41afe759712f0" providerId="LiveId" clId="{337B141E-5619-4AD3-A1E1-10FBA79A8FDB}" dt="2023-09-24T14:34:28.567" v="31" actId="26606"/>
          <ac:spMkLst>
            <pc:docMk/>
            <pc:sldMk cId="0" sldId="257"/>
            <ac:spMk id="85" creationId="{79F40191-0F44-4FD1-82CC-ACB507C14BE6}"/>
          </ac:spMkLst>
        </pc:spChg>
        <pc:spChg chg="add del">
          <ac:chgData name="翌霖 胡" userId="a9a41afe759712f0" providerId="LiveId" clId="{337B141E-5619-4AD3-A1E1-10FBA79A8FDB}" dt="2023-09-24T14:34:28.567" v="31" actId="26606"/>
          <ac:spMkLst>
            <pc:docMk/>
            <pc:sldMk cId="0" sldId="257"/>
            <ac:spMk id="86" creationId="{5A59F003-E00A-43F9-91DC-CC54E3B87466}"/>
          </ac:spMkLst>
        </pc:spChg>
        <pc:spChg chg="add del">
          <ac:chgData name="翌霖 胡" userId="a9a41afe759712f0" providerId="LiveId" clId="{337B141E-5619-4AD3-A1E1-10FBA79A8FDB}" dt="2023-09-24T14:34:28.567" v="31" actId="26606"/>
          <ac:spMkLst>
            <pc:docMk/>
            <pc:sldMk cId="0" sldId="257"/>
            <ac:spMk id="87" creationId="{D74A4382-E3AD-430A-9A1F-DFA3E0E77A7D}"/>
          </ac:spMkLst>
        </pc:spChg>
        <pc:spChg chg="add">
          <ac:chgData name="翌霖 胡" userId="a9a41afe759712f0" providerId="LiveId" clId="{337B141E-5619-4AD3-A1E1-10FBA79A8FDB}" dt="2023-09-24T14:34:28.575" v="32" actId="26606"/>
          <ac:spMkLst>
            <pc:docMk/>
            <pc:sldMk cId="0" sldId="257"/>
            <ac:spMk id="89" creationId="{6F828D28-8E09-41CC-8229-3070B5467A96}"/>
          </ac:spMkLst>
        </pc:spChg>
        <pc:spChg chg="add">
          <ac:chgData name="翌霖 胡" userId="a9a41afe759712f0" providerId="LiveId" clId="{337B141E-5619-4AD3-A1E1-10FBA79A8FDB}" dt="2023-09-24T14:34:28.575" v="32" actId="26606"/>
          <ac:spMkLst>
            <pc:docMk/>
            <pc:sldMk cId="0" sldId="257"/>
            <ac:spMk id="90" creationId="{D5B012D8-7F27-4758-9AC6-C889B154BD73}"/>
          </ac:spMkLst>
        </pc:spChg>
        <pc:spChg chg="add">
          <ac:chgData name="翌霖 胡" userId="a9a41afe759712f0" providerId="LiveId" clId="{337B141E-5619-4AD3-A1E1-10FBA79A8FDB}" dt="2023-09-24T14:34:28.575" v="32" actId="26606"/>
          <ac:spMkLst>
            <pc:docMk/>
            <pc:sldMk cId="0" sldId="257"/>
            <ac:spMk id="91" creationId="{4063B759-00FC-46D1-9898-8E8625268FAF}"/>
          </ac:spMkLst>
        </pc:spChg>
        <pc:picChg chg="mod">
          <ac:chgData name="翌霖 胡" userId="a9a41afe759712f0" providerId="LiveId" clId="{337B141E-5619-4AD3-A1E1-10FBA79A8FDB}" dt="2023-09-24T14:34:28.575" v="32" actId="26606"/>
          <ac:picMkLst>
            <pc:docMk/>
            <pc:sldMk cId="0" sldId="257"/>
            <ac:picMk id="4" creationId="{3F62A83C-8C24-4A3D-B248-C269CD8110D8}"/>
          </ac:picMkLst>
        </pc:picChg>
      </pc:sldChg>
      <pc:sldChg chg="addSp delSp modSp add del mod modTransition setBg delDesignElem">
        <pc:chgData name="翌霖 胡" userId="a9a41afe759712f0" providerId="LiveId" clId="{337B141E-5619-4AD3-A1E1-10FBA79A8FDB}" dt="2023-09-24T14:40:45.637" v="117"/>
        <pc:sldMkLst>
          <pc:docMk/>
          <pc:sldMk cId="2078858619" sldId="261"/>
        </pc:sldMkLst>
        <pc:spChg chg="mod">
          <ac:chgData name="翌霖 胡" userId="a9a41afe759712f0" providerId="LiveId" clId="{337B141E-5619-4AD3-A1E1-10FBA79A8FDB}" dt="2023-09-24T14:40:45.637" v="117"/>
          <ac:spMkLst>
            <pc:docMk/>
            <pc:sldMk cId="2078858619" sldId="261"/>
            <ac:spMk id="7" creationId="{ED859512-E9D2-42A1-B99D-F86544129BDB}"/>
          </ac:spMkLst>
        </pc:spChg>
        <pc:spChg chg="add del">
          <ac:chgData name="翌霖 胡" userId="a9a41afe759712f0" providerId="LiveId" clId="{337B141E-5619-4AD3-A1E1-10FBA79A8FDB}" dt="2023-09-24T14:34:08.307" v="24"/>
          <ac:spMkLst>
            <pc:docMk/>
            <pc:sldMk cId="2078858619" sldId="261"/>
            <ac:spMk id="82" creationId="{9D25F302-27C5-414F-97F8-6EA0A6C028BA}"/>
          </ac:spMkLst>
        </pc:spChg>
        <pc:spChg chg="add del">
          <ac:chgData name="翌霖 胡" userId="a9a41afe759712f0" providerId="LiveId" clId="{337B141E-5619-4AD3-A1E1-10FBA79A8FDB}" dt="2023-09-24T14:34:08.307" v="24"/>
          <ac:spMkLst>
            <pc:docMk/>
            <pc:sldMk cId="2078858619" sldId="261"/>
            <ac:spMk id="84" creationId="{830A36F8-48C2-4842-A87B-8CE8DF4E7FD2}"/>
          </ac:spMkLst>
        </pc:spChg>
        <pc:spChg chg="add del">
          <ac:chgData name="翌霖 胡" userId="a9a41afe759712f0" providerId="LiveId" clId="{337B141E-5619-4AD3-A1E1-10FBA79A8FDB}" dt="2023-09-24T14:34:08.307" v="24"/>
          <ac:spMkLst>
            <pc:docMk/>
            <pc:sldMk cId="2078858619" sldId="261"/>
            <ac:spMk id="86" creationId="{51C89C42-AF83-451A-81EA-4728447557EF}"/>
          </ac:spMkLst>
        </pc:spChg>
      </pc:sldChg>
      <pc:sldChg chg="addSp delSp modSp add del mod setBg delDesignElem">
        <pc:chgData name="翌霖 胡" userId="a9a41afe759712f0" providerId="LiveId" clId="{337B141E-5619-4AD3-A1E1-10FBA79A8FDB}" dt="2023-09-24T14:52:18.494" v="197"/>
        <pc:sldMkLst>
          <pc:docMk/>
          <pc:sldMk cId="1112158341" sldId="262"/>
        </pc:sldMkLst>
        <pc:spChg chg="mod">
          <ac:chgData name="翌霖 胡" userId="a9a41afe759712f0" providerId="LiveId" clId="{337B141E-5619-4AD3-A1E1-10FBA79A8FDB}" dt="2023-09-24T14:52:18.494" v="197"/>
          <ac:spMkLst>
            <pc:docMk/>
            <pc:sldMk cId="1112158341" sldId="262"/>
            <ac:spMk id="3" creationId="{7B53A50F-55D7-4378-ADF0-73C1B0B1F523}"/>
          </ac:spMkLst>
        </pc:spChg>
        <pc:spChg chg="add del">
          <ac:chgData name="翌霖 胡" userId="a9a41afe759712f0" providerId="LiveId" clId="{337B141E-5619-4AD3-A1E1-10FBA79A8FDB}" dt="2023-09-24T14:51:41.234" v="154"/>
          <ac:spMkLst>
            <pc:docMk/>
            <pc:sldMk cId="1112158341" sldId="262"/>
            <ac:spMk id="6" creationId="{3CD9DF72-87A3-404E-A828-84CBF11A8303}"/>
          </ac:spMkLst>
        </pc:spChg>
        <pc:cxnChg chg="add del">
          <ac:chgData name="翌霖 胡" userId="a9a41afe759712f0" providerId="LiveId" clId="{337B141E-5619-4AD3-A1E1-10FBA79A8FDB}" dt="2023-09-24T14:51:41.234" v="154"/>
          <ac:cxnSpMkLst>
            <pc:docMk/>
            <pc:sldMk cId="1112158341" sldId="262"/>
            <ac:cxnSpMk id="7" creationId="{20E3A342-4D61-4E3F-AF90-1AB42AEB96CC}"/>
          </ac:cxnSpMkLst>
        </pc:cxnChg>
      </pc:sldChg>
      <pc:sldChg chg="addSp modSp add mod setBg">
        <pc:chgData name="翌霖 胡" userId="a9a41afe759712f0" providerId="LiveId" clId="{337B141E-5619-4AD3-A1E1-10FBA79A8FDB}" dt="2023-09-24T15:18:18.669" v="443" actId="27636"/>
        <pc:sldMkLst>
          <pc:docMk/>
          <pc:sldMk cId="0" sldId="264"/>
        </pc:sldMkLst>
        <pc:spChg chg="mod">
          <ac:chgData name="翌霖 胡" userId="a9a41afe759712f0" providerId="LiveId" clId="{337B141E-5619-4AD3-A1E1-10FBA79A8FDB}" dt="2023-09-24T15:17:56.074" v="431" actId="26606"/>
          <ac:spMkLst>
            <pc:docMk/>
            <pc:sldMk cId="0" sldId="264"/>
            <ac:spMk id="37889" creationId="{D8E47D72-A42E-4517-805A-13735A766AE7}"/>
          </ac:spMkLst>
        </pc:spChg>
        <pc:spChg chg="mod">
          <ac:chgData name="翌霖 胡" userId="a9a41afe759712f0" providerId="LiveId" clId="{337B141E-5619-4AD3-A1E1-10FBA79A8FDB}" dt="2023-09-24T15:18:18.669" v="443" actId="27636"/>
          <ac:spMkLst>
            <pc:docMk/>
            <pc:sldMk cId="0" sldId="264"/>
            <ac:spMk id="37890" creationId="{B2672886-03A0-4843-AF8C-B15551C4CB51}"/>
          </ac:spMkLst>
        </pc:spChg>
        <pc:spChg chg="add">
          <ac:chgData name="翌霖 胡" userId="a9a41afe759712f0" providerId="LiveId" clId="{337B141E-5619-4AD3-A1E1-10FBA79A8FDB}" dt="2023-09-24T15:17:56.074" v="431" actId="26606"/>
          <ac:spMkLst>
            <pc:docMk/>
            <pc:sldMk cId="0" sldId="264"/>
            <ac:spMk id="37895" creationId="{45D37F4E-DDB4-456B-97E0-9937730A039F}"/>
          </ac:spMkLst>
        </pc:spChg>
        <pc:spChg chg="add">
          <ac:chgData name="翌霖 胡" userId="a9a41afe759712f0" providerId="LiveId" clId="{337B141E-5619-4AD3-A1E1-10FBA79A8FDB}" dt="2023-09-24T15:17:56.074" v="431" actId="26606"/>
          <ac:spMkLst>
            <pc:docMk/>
            <pc:sldMk cId="0" sldId="264"/>
            <ac:spMk id="37897" creationId="{B2DD41CD-8F47-4F56-AD12-4E2FF7696987}"/>
          </ac:spMkLst>
        </pc:spChg>
        <pc:picChg chg="add mod">
          <ac:chgData name="翌霖 胡" userId="a9a41afe759712f0" providerId="LiveId" clId="{337B141E-5619-4AD3-A1E1-10FBA79A8FDB}" dt="2023-09-24T15:17:56.074" v="431" actId="26606"/>
          <ac:picMkLst>
            <pc:docMk/>
            <pc:sldMk cId="0" sldId="264"/>
            <ac:picMk id="2" creationId="{F65E2752-36B3-C57C-77F0-BA8DFE86AC4E}"/>
          </ac:picMkLst>
        </pc:picChg>
      </pc:sldChg>
      <pc:sldChg chg="delSp add del">
        <pc:chgData name="翌霖 胡" userId="a9a41afe759712f0" providerId="LiveId" clId="{337B141E-5619-4AD3-A1E1-10FBA79A8FDB}" dt="2023-09-24T14:54:14.184" v="217" actId="47"/>
        <pc:sldMkLst>
          <pc:docMk/>
          <pc:sldMk cId="4107099096" sldId="266"/>
        </pc:sldMkLst>
        <pc:picChg chg="del">
          <ac:chgData name="翌霖 胡" userId="a9a41afe759712f0" providerId="LiveId" clId="{337B141E-5619-4AD3-A1E1-10FBA79A8FDB}" dt="2023-09-24T14:53:40.591" v="209" actId="21"/>
          <ac:picMkLst>
            <pc:docMk/>
            <pc:sldMk cId="4107099096" sldId="266"/>
            <ac:picMk id="17410" creationId="{E8BA5BDA-6FF5-439A-A67F-1E53280334F7}"/>
          </ac:picMkLst>
        </pc:picChg>
      </pc:sldChg>
      <pc:sldChg chg="modSp add mod">
        <pc:chgData name="翌霖 胡" userId="a9a41afe759712f0" providerId="LiveId" clId="{337B141E-5619-4AD3-A1E1-10FBA79A8FDB}" dt="2023-09-25T04:45:32.082" v="549" actId="14100"/>
        <pc:sldMkLst>
          <pc:docMk/>
          <pc:sldMk cId="934768741" sldId="268"/>
        </pc:sldMkLst>
        <pc:spChg chg="mod">
          <ac:chgData name="翌霖 胡" userId="a9a41afe759712f0" providerId="LiveId" clId="{337B141E-5619-4AD3-A1E1-10FBA79A8FDB}" dt="2023-09-25T04:45:32.082" v="549" actId="14100"/>
          <ac:spMkLst>
            <pc:docMk/>
            <pc:sldMk cId="934768741" sldId="268"/>
            <ac:spMk id="3" creationId="{00000000-0000-0000-0000-000000000000}"/>
          </ac:spMkLst>
        </pc:spChg>
      </pc:sldChg>
      <pc:sldChg chg="addSp modSp add mod setBg">
        <pc:chgData name="翌霖 胡" userId="a9a41afe759712f0" providerId="LiveId" clId="{337B141E-5619-4AD3-A1E1-10FBA79A8FDB}" dt="2023-09-25T04:54:33.763" v="555" actId="1076"/>
        <pc:sldMkLst>
          <pc:docMk/>
          <pc:sldMk cId="2755203268" sldId="269"/>
        </pc:sldMkLst>
        <pc:spChg chg="mod">
          <ac:chgData name="翌霖 胡" userId="a9a41afe759712f0" providerId="LiveId" clId="{337B141E-5619-4AD3-A1E1-10FBA79A8FDB}" dt="2023-09-24T15:20:21.166" v="452"/>
          <ac:spMkLst>
            <pc:docMk/>
            <pc:sldMk cId="2755203268" sldId="269"/>
            <ac:spMk id="2" creationId="{00000000-0000-0000-0000-000000000000}"/>
          </ac:spMkLst>
        </pc:spChg>
        <pc:spChg chg="add">
          <ac:chgData name="翌霖 胡" userId="a9a41afe759712f0" providerId="LiveId" clId="{337B141E-5619-4AD3-A1E1-10FBA79A8FDB}" dt="2023-09-24T15:20:13.743" v="446" actId="26606"/>
          <ac:spMkLst>
            <pc:docMk/>
            <pc:sldMk cId="2755203268" sldId="269"/>
            <ac:spMk id="5127" creationId="{7C98A213-5994-475E-B327-DC6EC27FBA8B}"/>
          </ac:spMkLst>
        </pc:spChg>
        <pc:spChg chg="add">
          <ac:chgData name="翌霖 胡" userId="a9a41afe759712f0" providerId="LiveId" clId="{337B141E-5619-4AD3-A1E1-10FBA79A8FDB}" dt="2023-09-24T15:20:13.743" v="446" actId="26606"/>
          <ac:spMkLst>
            <pc:docMk/>
            <pc:sldMk cId="2755203268" sldId="269"/>
            <ac:spMk id="5129" creationId="{4B030A0D-0DAD-4A99-89BB-419527D6A64B}"/>
          </ac:spMkLst>
        </pc:spChg>
        <pc:picChg chg="mod ord">
          <ac:chgData name="翌霖 胡" userId="a9a41afe759712f0" providerId="LiveId" clId="{337B141E-5619-4AD3-A1E1-10FBA79A8FDB}" dt="2023-09-25T04:54:33.763" v="555" actId="1076"/>
          <ac:picMkLst>
            <pc:docMk/>
            <pc:sldMk cId="2755203268" sldId="269"/>
            <ac:picMk id="4" creationId="{00000000-0000-0000-0000-000000000000}"/>
          </ac:picMkLst>
        </pc:picChg>
        <pc:picChg chg="add mod">
          <ac:chgData name="翌霖 胡" userId="a9a41afe759712f0" providerId="LiveId" clId="{337B141E-5619-4AD3-A1E1-10FBA79A8FDB}" dt="2023-09-24T15:20:13.743" v="446" actId="26606"/>
          <ac:picMkLst>
            <pc:docMk/>
            <pc:sldMk cId="2755203268" sldId="269"/>
            <ac:picMk id="5" creationId="{FA749A81-A89D-EE55-B305-3D4B4958AB70}"/>
          </ac:picMkLst>
        </pc:picChg>
        <pc:picChg chg="mod ord">
          <ac:chgData name="翌霖 胡" userId="a9a41afe759712f0" providerId="LiveId" clId="{337B141E-5619-4AD3-A1E1-10FBA79A8FDB}" dt="2023-09-25T04:54:27.822" v="553" actId="1076"/>
          <ac:picMkLst>
            <pc:docMk/>
            <pc:sldMk cId="2755203268" sldId="269"/>
            <ac:picMk id="5122" creationId="{00000000-0000-0000-0000-000000000000}"/>
          </ac:picMkLst>
        </pc:picChg>
      </pc:sldChg>
      <pc:sldChg chg="modSp add del mod modTransition">
        <pc:chgData name="翌霖 胡" userId="a9a41afe759712f0" providerId="LiveId" clId="{337B141E-5619-4AD3-A1E1-10FBA79A8FDB}" dt="2023-09-24T14:46:13.264" v="148"/>
        <pc:sldMkLst>
          <pc:docMk/>
          <pc:sldMk cId="2696640296" sldId="285"/>
        </pc:sldMkLst>
        <pc:spChg chg="mod">
          <ac:chgData name="翌霖 胡" userId="a9a41afe759712f0" providerId="LiveId" clId="{337B141E-5619-4AD3-A1E1-10FBA79A8FDB}" dt="2023-09-24T14:46:13.264" v="148"/>
          <ac:spMkLst>
            <pc:docMk/>
            <pc:sldMk cId="2696640296" sldId="285"/>
            <ac:spMk id="3" creationId="{51F80789-FEF2-4B53-A510-3766EE7252A0}"/>
          </ac:spMkLst>
        </pc:spChg>
      </pc:sldChg>
      <pc:sldChg chg="addSp delSp modSp add del mod modTransition setBg delDesignElem">
        <pc:chgData name="翌霖 胡" userId="a9a41afe759712f0" providerId="LiveId" clId="{337B141E-5619-4AD3-A1E1-10FBA79A8FDB}" dt="2023-09-24T14:40:26.245" v="111" actId="26606"/>
        <pc:sldMkLst>
          <pc:docMk/>
          <pc:sldMk cId="0" sldId="291"/>
        </pc:sldMkLst>
        <pc:spChg chg="add del">
          <ac:chgData name="翌霖 胡" userId="a9a41afe759712f0" providerId="LiveId" clId="{337B141E-5619-4AD3-A1E1-10FBA79A8FDB}" dt="2023-09-24T14:40:07.948" v="107" actId="26606"/>
          <ac:spMkLst>
            <pc:docMk/>
            <pc:sldMk cId="0" sldId="291"/>
            <ac:spMk id="135" creationId="{9D25F302-27C5-414F-97F8-6EA0A6C028BA}"/>
          </ac:spMkLst>
        </pc:spChg>
        <pc:spChg chg="add del">
          <ac:chgData name="翌霖 胡" userId="a9a41afe759712f0" providerId="LiveId" clId="{337B141E-5619-4AD3-A1E1-10FBA79A8FDB}" dt="2023-09-24T14:40:07.948" v="107" actId="26606"/>
          <ac:spMkLst>
            <pc:docMk/>
            <pc:sldMk cId="0" sldId="291"/>
            <ac:spMk id="137" creationId="{830A36F8-48C2-4842-A87B-8CE8DF4E7FD2}"/>
          </ac:spMkLst>
        </pc:spChg>
        <pc:spChg chg="add del">
          <ac:chgData name="翌霖 胡" userId="a9a41afe759712f0" providerId="LiveId" clId="{337B141E-5619-4AD3-A1E1-10FBA79A8FDB}" dt="2023-09-24T14:40:07.948" v="107" actId="26606"/>
          <ac:spMkLst>
            <pc:docMk/>
            <pc:sldMk cId="0" sldId="291"/>
            <ac:spMk id="139" creationId="{51C89C42-AF83-451A-81EA-4728447557EF}"/>
          </ac:spMkLst>
        </pc:spChg>
        <pc:spChg chg="mod">
          <ac:chgData name="翌霖 胡" userId="a9a41afe759712f0" providerId="LiveId" clId="{337B141E-5619-4AD3-A1E1-10FBA79A8FDB}" dt="2023-09-24T14:40:26.245" v="111" actId="26606"/>
          <ac:spMkLst>
            <pc:docMk/>
            <pc:sldMk cId="0" sldId="291"/>
            <ac:spMk id="20481" creationId="{D8ECE908-8CE4-405F-AB5D-D81615B87561}"/>
          </ac:spMkLst>
        </pc:spChg>
        <pc:spChg chg="mod">
          <ac:chgData name="翌霖 胡" userId="a9a41afe759712f0" providerId="LiveId" clId="{337B141E-5619-4AD3-A1E1-10FBA79A8FDB}" dt="2023-09-24T14:40:26.245" v="111" actId="26606"/>
          <ac:spMkLst>
            <pc:docMk/>
            <pc:sldMk cId="0" sldId="291"/>
            <ac:spMk id="20482" creationId="{B9354CD2-8009-4E1A-B196-1908489EF0E1}"/>
          </ac:spMkLst>
        </pc:spChg>
        <pc:spChg chg="add del">
          <ac:chgData name="翌霖 胡" userId="a9a41afe759712f0" providerId="LiveId" clId="{337B141E-5619-4AD3-A1E1-10FBA79A8FDB}" dt="2023-09-24T14:40:26.245" v="111" actId="26606"/>
          <ac:spMkLst>
            <pc:docMk/>
            <pc:sldMk cId="0" sldId="291"/>
            <ac:spMk id="20491" creationId="{87F16C5A-0D41-47A9-B0A2-9C2AD7A8CF32}"/>
          </ac:spMkLst>
        </pc:spChg>
        <pc:spChg chg="add del">
          <ac:chgData name="翌霖 胡" userId="a9a41afe759712f0" providerId="LiveId" clId="{337B141E-5619-4AD3-A1E1-10FBA79A8FDB}" dt="2023-09-24T14:40:26.245" v="111" actId="26606"/>
          <ac:spMkLst>
            <pc:docMk/>
            <pc:sldMk cId="0" sldId="291"/>
            <ac:spMk id="20492" creationId="{6EA86598-DA2C-41D5-BC0C-E877F8818EEB}"/>
          </ac:spMkLst>
        </pc:spChg>
        <pc:spChg chg="add del">
          <ac:chgData name="翌霖 胡" userId="a9a41afe759712f0" providerId="LiveId" clId="{337B141E-5619-4AD3-A1E1-10FBA79A8FDB}" dt="2023-09-24T14:40:26.245" v="111" actId="26606"/>
          <ac:spMkLst>
            <pc:docMk/>
            <pc:sldMk cId="0" sldId="291"/>
            <ac:spMk id="20493" creationId="{450D3AD2-FA80-415F-A9CE-54D884561CD7}"/>
          </ac:spMkLst>
        </pc:spChg>
        <pc:spChg chg="add del">
          <ac:chgData name="翌霖 胡" userId="a9a41afe759712f0" providerId="LiveId" clId="{337B141E-5619-4AD3-A1E1-10FBA79A8FDB}" dt="2023-09-24T14:40:26.236" v="110" actId="26606"/>
          <ac:spMkLst>
            <pc:docMk/>
            <pc:sldMk cId="0" sldId="291"/>
            <ac:spMk id="20498" creationId="{6EA86598-DA2C-41D5-BC0C-E877F8818EEB}"/>
          </ac:spMkLst>
        </pc:spChg>
        <pc:spChg chg="add del">
          <ac:chgData name="翌霖 胡" userId="a9a41afe759712f0" providerId="LiveId" clId="{337B141E-5619-4AD3-A1E1-10FBA79A8FDB}" dt="2023-09-24T14:40:26.236" v="110" actId="26606"/>
          <ac:spMkLst>
            <pc:docMk/>
            <pc:sldMk cId="0" sldId="291"/>
            <ac:spMk id="20500" creationId="{450D3AD2-FA80-415F-A9CE-54D884561CD7}"/>
          </ac:spMkLst>
        </pc:spChg>
        <pc:spChg chg="add del">
          <ac:chgData name="翌霖 胡" userId="a9a41afe759712f0" providerId="LiveId" clId="{337B141E-5619-4AD3-A1E1-10FBA79A8FDB}" dt="2023-09-24T14:40:26.236" v="110" actId="26606"/>
          <ac:spMkLst>
            <pc:docMk/>
            <pc:sldMk cId="0" sldId="291"/>
            <ac:spMk id="20502" creationId="{87F16C5A-0D41-47A9-B0A2-9C2AD7A8CF32}"/>
          </ac:spMkLst>
        </pc:spChg>
        <pc:spChg chg="add">
          <ac:chgData name="翌霖 胡" userId="a9a41afe759712f0" providerId="LiveId" clId="{337B141E-5619-4AD3-A1E1-10FBA79A8FDB}" dt="2023-09-24T14:40:26.245" v="111" actId="26606"/>
          <ac:spMkLst>
            <pc:docMk/>
            <pc:sldMk cId="0" sldId="291"/>
            <ac:spMk id="20504" creationId="{A7AE9375-4664-4DB2-922D-2782A6E439AC}"/>
          </ac:spMkLst>
        </pc:spChg>
        <pc:grpChg chg="add del">
          <ac:chgData name="翌霖 胡" userId="a9a41afe759712f0" providerId="LiveId" clId="{337B141E-5619-4AD3-A1E1-10FBA79A8FDB}" dt="2023-09-24T14:40:07.939" v="106" actId="26606"/>
          <ac:grpSpMkLst>
            <pc:docMk/>
            <pc:sldMk cId="0" sldId="291"/>
            <ac:grpSpMk id="20487" creationId="{8CE57D37-C2D0-066B-1AE3-6F4244344F27}"/>
          </ac:grpSpMkLst>
        </pc:grpChg>
        <pc:picChg chg="mod ord">
          <ac:chgData name="翌霖 胡" userId="a9a41afe759712f0" providerId="LiveId" clId="{337B141E-5619-4AD3-A1E1-10FBA79A8FDB}" dt="2023-09-24T14:40:26.245" v="111" actId="26606"/>
          <ac:picMkLst>
            <pc:docMk/>
            <pc:sldMk cId="0" sldId="291"/>
            <ac:picMk id="3" creationId="{CC4D751F-81DD-481D-98A7-5232F7160B58}"/>
          </ac:picMkLst>
        </pc:picChg>
        <pc:cxnChg chg="add">
          <ac:chgData name="翌霖 胡" userId="a9a41afe759712f0" providerId="LiveId" clId="{337B141E-5619-4AD3-A1E1-10FBA79A8FDB}" dt="2023-09-24T14:40:26.245" v="111" actId="26606"/>
          <ac:cxnSpMkLst>
            <pc:docMk/>
            <pc:sldMk cId="0" sldId="291"/>
            <ac:cxnSpMk id="20505" creationId="{EE504C98-6397-41C1-A8D8-2D9C4ED307E0}"/>
          </ac:cxnSpMkLst>
        </pc:cxnChg>
        <pc:cxnChg chg="add">
          <ac:chgData name="翌霖 胡" userId="a9a41afe759712f0" providerId="LiveId" clId="{337B141E-5619-4AD3-A1E1-10FBA79A8FDB}" dt="2023-09-24T14:40:26.245" v="111" actId="26606"/>
          <ac:cxnSpMkLst>
            <pc:docMk/>
            <pc:sldMk cId="0" sldId="291"/>
            <ac:cxnSpMk id="20506" creationId="{B7188D9B-1674-419B-A379-D1632A7EC3A2}"/>
          </ac:cxnSpMkLst>
        </pc:cxnChg>
      </pc:sldChg>
      <pc:sldChg chg="addSp delSp add del modTransition setBg delDesignElem">
        <pc:chgData name="翌霖 胡" userId="a9a41afe759712f0" providerId="LiveId" clId="{337B141E-5619-4AD3-A1E1-10FBA79A8FDB}" dt="2023-09-24T14:42:23.154" v="123" actId="47"/>
        <pc:sldMkLst>
          <pc:docMk/>
          <pc:sldMk cId="0" sldId="292"/>
        </pc:sldMkLst>
        <pc:spChg chg="add del">
          <ac:chgData name="翌霖 胡" userId="a9a41afe759712f0" providerId="LiveId" clId="{337B141E-5619-4AD3-A1E1-10FBA79A8FDB}" dt="2023-09-24T14:34:08.307" v="24"/>
          <ac:spMkLst>
            <pc:docMk/>
            <pc:sldMk cId="0" sldId="292"/>
            <ac:spMk id="2075" creationId="{3AD318CC-E2A8-4E27-9548-A047A78999B1}"/>
          </ac:spMkLst>
        </pc:spChg>
        <pc:spChg chg="add del">
          <ac:chgData name="翌霖 胡" userId="a9a41afe759712f0" providerId="LiveId" clId="{337B141E-5619-4AD3-A1E1-10FBA79A8FDB}" dt="2023-09-24T14:34:08.307" v="24"/>
          <ac:spMkLst>
            <pc:docMk/>
            <pc:sldMk cId="0" sldId="292"/>
            <ac:spMk id="2079" creationId="{2C1BBA94-3F40-40AA-8BB9-E69E25E537C1}"/>
          </ac:spMkLst>
        </pc:spChg>
        <pc:grpChg chg="add del">
          <ac:chgData name="翌霖 胡" userId="a9a41afe759712f0" providerId="LiveId" clId="{337B141E-5619-4AD3-A1E1-10FBA79A8FDB}" dt="2023-09-24T14:34:08.307" v="24"/>
          <ac:grpSpMkLst>
            <pc:docMk/>
            <pc:sldMk cId="0" sldId="292"/>
            <ac:grpSpMk id="2076" creationId="{B14B560F-9DD7-4302-A60B-EBD3EF59B073}"/>
          </ac:grpSpMkLst>
        </pc:grpChg>
      </pc:sldChg>
      <pc:sldChg chg="addSp delSp add del modTransition setBg delDesignElem">
        <pc:chgData name="翌霖 胡" userId="a9a41afe759712f0" providerId="LiveId" clId="{337B141E-5619-4AD3-A1E1-10FBA79A8FDB}" dt="2023-09-24T14:42:23.154" v="123" actId="47"/>
        <pc:sldMkLst>
          <pc:docMk/>
          <pc:sldMk cId="0" sldId="293"/>
        </pc:sldMkLst>
        <pc:spChg chg="add del">
          <ac:chgData name="翌霖 胡" userId="a9a41afe759712f0" providerId="LiveId" clId="{337B141E-5619-4AD3-A1E1-10FBA79A8FDB}" dt="2023-09-24T14:34:08.307" v="24"/>
          <ac:spMkLst>
            <pc:docMk/>
            <pc:sldMk cId="0" sldId="293"/>
            <ac:spMk id="9" creationId="{201CC55D-ED54-4C5C-95E6-10947BD1103B}"/>
          </ac:spMkLst>
        </pc:spChg>
        <pc:spChg chg="add del">
          <ac:chgData name="翌霖 胡" userId="a9a41afe759712f0" providerId="LiveId" clId="{337B141E-5619-4AD3-A1E1-10FBA79A8FDB}" dt="2023-09-24T14:34:08.307" v="24"/>
          <ac:spMkLst>
            <pc:docMk/>
            <pc:sldMk cId="0" sldId="293"/>
            <ac:spMk id="15" creationId="{3873B707-463F-40B0-8227-E8CC6C67EB25}"/>
          </ac:spMkLst>
        </pc:spChg>
        <pc:spChg chg="add del">
          <ac:chgData name="翌霖 胡" userId="a9a41afe759712f0" providerId="LiveId" clId="{337B141E-5619-4AD3-A1E1-10FBA79A8FDB}" dt="2023-09-24T14:34:08.307" v="24"/>
          <ac:spMkLst>
            <pc:docMk/>
            <pc:sldMk cId="0" sldId="293"/>
            <ac:spMk id="17" creationId="{C13237C8-E62C-4F0D-A318-BD6FB6C2D138}"/>
          </ac:spMkLst>
        </pc:spChg>
        <pc:spChg chg="add del">
          <ac:chgData name="翌霖 胡" userId="a9a41afe759712f0" providerId="LiveId" clId="{337B141E-5619-4AD3-A1E1-10FBA79A8FDB}" dt="2023-09-24T14:34:08.307" v="24"/>
          <ac:spMkLst>
            <pc:docMk/>
            <pc:sldMk cId="0" sldId="293"/>
            <ac:spMk id="19" creationId="{19C9EAEA-39D0-4B0E-A0EB-51E7B26740B1}"/>
          </ac:spMkLst>
        </pc:spChg>
        <pc:grpChg chg="add del">
          <ac:chgData name="翌霖 胡" userId="a9a41afe759712f0" providerId="LiveId" clId="{337B141E-5619-4AD3-A1E1-10FBA79A8FDB}" dt="2023-09-24T14:34:08.307" v="24"/>
          <ac:grpSpMkLst>
            <pc:docMk/>
            <pc:sldMk cId="0" sldId="293"/>
            <ac:grpSpMk id="11" creationId="{1DE889C7-FAD6-4397-98E2-05D503484459}"/>
          </ac:grpSpMkLst>
        </pc:grpChg>
      </pc:sldChg>
      <pc:sldChg chg="addSp delSp add del modTransition setBg delDesignElem">
        <pc:chgData name="翌霖 胡" userId="a9a41afe759712f0" providerId="LiveId" clId="{337B141E-5619-4AD3-A1E1-10FBA79A8FDB}" dt="2023-09-24T14:42:23.154" v="123" actId="47"/>
        <pc:sldMkLst>
          <pc:docMk/>
          <pc:sldMk cId="0" sldId="294"/>
        </pc:sldMkLst>
        <pc:spChg chg="add del">
          <ac:chgData name="翌霖 胡" userId="a9a41afe759712f0" providerId="LiveId" clId="{337B141E-5619-4AD3-A1E1-10FBA79A8FDB}" dt="2023-09-24T14:34:08.307" v="24"/>
          <ac:spMkLst>
            <pc:docMk/>
            <pc:sldMk cId="0" sldId="294"/>
            <ac:spMk id="11" creationId="{B6CDA21F-E7AF-4C75-8395-33F58D5B0E45}"/>
          </ac:spMkLst>
        </pc:spChg>
        <pc:spChg chg="add del">
          <ac:chgData name="翌霖 胡" userId="a9a41afe759712f0" providerId="LiveId" clId="{337B141E-5619-4AD3-A1E1-10FBA79A8FDB}" dt="2023-09-24T14:34:08.307" v="24"/>
          <ac:spMkLst>
            <pc:docMk/>
            <pc:sldMk cId="0" sldId="294"/>
            <ac:spMk id="18" creationId="{D5B0017B-2ECA-49AF-B397-DC140825DF8D}"/>
          </ac:spMkLst>
        </pc:spChg>
        <pc:grpChg chg="add del">
          <ac:chgData name="翌霖 胡" userId="a9a41afe759712f0" providerId="LiveId" clId="{337B141E-5619-4AD3-A1E1-10FBA79A8FDB}" dt="2023-09-24T14:34:08.307" v="24"/>
          <ac:grpSpMkLst>
            <pc:docMk/>
            <pc:sldMk cId="0" sldId="294"/>
            <ac:grpSpMk id="13" creationId="{AE1C45F0-260A-458C-96ED-C1F6D2151219}"/>
          </ac:grpSpMkLst>
        </pc:grpChg>
        <pc:cxnChg chg="add del">
          <ac:chgData name="翌霖 胡" userId="a9a41afe759712f0" providerId="LiveId" clId="{337B141E-5619-4AD3-A1E1-10FBA79A8FDB}" dt="2023-09-24T14:34:08.307" v="24"/>
          <ac:cxnSpMkLst>
            <pc:docMk/>
            <pc:sldMk cId="0" sldId="294"/>
            <ac:cxnSpMk id="20" creationId="{6CF1BAF6-AD41-4082-B212-8A1F9A2E8779}"/>
          </ac:cxnSpMkLst>
        </pc:cxnChg>
      </pc:sldChg>
      <pc:sldChg chg="add del modTransition">
        <pc:chgData name="翌霖 胡" userId="a9a41afe759712f0" providerId="LiveId" clId="{337B141E-5619-4AD3-A1E1-10FBA79A8FDB}" dt="2023-09-24T14:42:23.154" v="123" actId="47"/>
        <pc:sldMkLst>
          <pc:docMk/>
          <pc:sldMk cId="0" sldId="297"/>
        </pc:sldMkLst>
      </pc:sldChg>
      <pc:sldChg chg="addSp delSp add del modTransition setBg delDesignElem">
        <pc:chgData name="翌霖 胡" userId="a9a41afe759712f0" providerId="LiveId" clId="{337B141E-5619-4AD3-A1E1-10FBA79A8FDB}" dt="2023-09-24T14:42:23.154" v="123" actId="47"/>
        <pc:sldMkLst>
          <pc:docMk/>
          <pc:sldMk cId="0" sldId="298"/>
        </pc:sldMkLst>
        <pc:spChg chg="add del">
          <ac:chgData name="翌霖 胡" userId="a9a41afe759712f0" providerId="LiveId" clId="{337B141E-5619-4AD3-A1E1-10FBA79A8FDB}" dt="2023-09-24T14:34:08.307" v="24"/>
          <ac:spMkLst>
            <pc:docMk/>
            <pc:sldMk cId="0" sldId="298"/>
            <ac:spMk id="16" creationId="{E6995CE5-F890-4ABA-82A2-26507CE8D2A3}"/>
          </ac:spMkLst>
        </pc:spChg>
        <pc:spChg chg="add del">
          <ac:chgData name="翌霖 胡" userId="a9a41afe759712f0" providerId="LiveId" clId="{337B141E-5619-4AD3-A1E1-10FBA79A8FDB}" dt="2023-09-24T14:34:08.307" v="24"/>
          <ac:spMkLst>
            <pc:docMk/>
            <pc:sldMk cId="0" sldId="298"/>
            <ac:spMk id="17" creationId="{26CAED0A-2A45-4C9C-BCDD-21A8A092C5F3}"/>
          </ac:spMkLst>
        </pc:spChg>
        <pc:spChg chg="add del">
          <ac:chgData name="翌霖 胡" userId="a9a41afe759712f0" providerId="LiveId" clId="{337B141E-5619-4AD3-A1E1-10FBA79A8FDB}" dt="2023-09-24T14:34:08.307" v="24"/>
          <ac:spMkLst>
            <pc:docMk/>
            <pc:sldMk cId="0" sldId="298"/>
            <ac:spMk id="18" creationId="{3A9A4357-BD1D-4622-A4FE-766E6AB8DE84}"/>
          </ac:spMkLst>
        </pc:spChg>
        <pc:spChg chg="add del">
          <ac:chgData name="翌霖 胡" userId="a9a41afe759712f0" providerId="LiveId" clId="{337B141E-5619-4AD3-A1E1-10FBA79A8FDB}" dt="2023-09-24T14:34:08.307" v="24"/>
          <ac:spMkLst>
            <pc:docMk/>
            <pc:sldMk cId="0" sldId="298"/>
            <ac:spMk id="19" creationId="{E659831F-0D9A-4C63-9EBB-8435B85A440F}"/>
          </ac:spMkLst>
        </pc:spChg>
      </pc:sldChg>
      <pc:sldChg chg="addSp delSp add del modTransition setBg delDesignElem">
        <pc:chgData name="翌霖 胡" userId="a9a41afe759712f0" providerId="LiveId" clId="{337B141E-5619-4AD3-A1E1-10FBA79A8FDB}" dt="2023-09-24T14:42:23.154" v="123" actId="47"/>
        <pc:sldMkLst>
          <pc:docMk/>
          <pc:sldMk cId="0" sldId="299"/>
        </pc:sldMkLst>
        <pc:spChg chg="add del">
          <ac:chgData name="翌霖 胡" userId="a9a41afe759712f0" providerId="LiveId" clId="{337B141E-5619-4AD3-A1E1-10FBA79A8FDB}" dt="2023-09-24T14:34:08.307" v="24"/>
          <ac:spMkLst>
            <pc:docMk/>
            <pc:sldMk cId="0" sldId="299"/>
            <ac:spMk id="73" creationId="{B0B8DCBA-FEED-46EF-A140-35B904015B49}"/>
          </ac:spMkLst>
        </pc:spChg>
        <pc:spChg chg="add del">
          <ac:chgData name="翌霖 胡" userId="a9a41afe759712f0" providerId="LiveId" clId="{337B141E-5619-4AD3-A1E1-10FBA79A8FDB}" dt="2023-09-24T14:34:08.307" v="24"/>
          <ac:spMkLst>
            <pc:docMk/>
            <pc:sldMk cId="0" sldId="299"/>
            <ac:spMk id="80" creationId="{D5B0017B-2ECA-49AF-B397-DC140825DF8D}"/>
          </ac:spMkLst>
        </pc:spChg>
        <pc:grpChg chg="add del">
          <ac:chgData name="翌霖 胡" userId="a9a41afe759712f0" providerId="LiveId" clId="{337B141E-5619-4AD3-A1E1-10FBA79A8FDB}" dt="2023-09-24T14:34:08.307" v="24"/>
          <ac:grpSpMkLst>
            <pc:docMk/>
            <pc:sldMk cId="0" sldId="299"/>
            <ac:grpSpMk id="75" creationId="{AE1C45F0-260A-458C-96ED-C1F6D2151219}"/>
          </ac:grpSpMkLst>
        </pc:grpChg>
        <pc:cxnChg chg="add del">
          <ac:chgData name="翌霖 胡" userId="a9a41afe759712f0" providerId="LiveId" clId="{337B141E-5619-4AD3-A1E1-10FBA79A8FDB}" dt="2023-09-24T14:34:08.307" v="24"/>
          <ac:cxnSpMkLst>
            <pc:docMk/>
            <pc:sldMk cId="0" sldId="299"/>
            <ac:cxnSpMk id="82" creationId="{6CF1BAF6-AD41-4082-B212-8A1F9A2E8779}"/>
          </ac:cxnSpMkLst>
        </pc:cxnChg>
      </pc:sldChg>
      <pc:sldChg chg="addSp delSp add del modTransition setBg delDesignElem">
        <pc:chgData name="翌霖 胡" userId="a9a41afe759712f0" providerId="LiveId" clId="{337B141E-5619-4AD3-A1E1-10FBA79A8FDB}" dt="2023-09-24T14:42:23.154" v="123" actId="47"/>
        <pc:sldMkLst>
          <pc:docMk/>
          <pc:sldMk cId="0" sldId="300"/>
        </pc:sldMkLst>
        <pc:spChg chg="add del">
          <ac:chgData name="翌霖 胡" userId="a9a41afe759712f0" providerId="LiveId" clId="{337B141E-5619-4AD3-A1E1-10FBA79A8FDB}" dt="2023-09-24T14:34:08.307" v="24"/>
          <ac:spMkLst>
            <pc:docMk/>
            <pc:sldMk cId="0" sldId="300"/>
            <ac:spMk id="35" creationId="{D5B0017B-2ECA-49AF-B397-DC140825DF8D}"/>
          </ac:spMkLst>
        </pc:spChg>
        <pc:spChg chg="add del">
          <ac:chgData name="翌霖 胡" userId="a9a41afe759712f0" providerId="LiveId" clId="{337B141E-5619-4AD3-A1E1-10FBA79A8FDB}" dt="2023-09-24T14:34:08.307" v="24"/>
          <ac:spMkLst>
            <pc:docMk/>
            <pc:sldMk cId="0" sldId="300"/>
            <ac:spMk id="37" creationId="{0FD95D09-2666-454C-AE57-F5C7D86606F8}"/>
          </ac:spMkLst>
        </pc:spChg>
        <pc:spChg chg="add del">
          <ac:chgData name="翌霖 胡" userId="a9a41afe759712f0" providerId="LiveId" clId="{337B141E-5619-4AD3-A1E1-10FBA79A8FDB}" dt="2023-09-24T14:34:08.307" v="24"/>
          <ac:spMkLst>
            <pc:docMk/>
            <pc:sldMk cId="0" sldId="300"/>
            <ac:spMk id="40" creationId="{B7412B8E-484B-4452-8644-AD263F593B44}"/>
          </ac:spMkLst>
        </pc:spChg>
        <pc:grpChg chg="add del">
          <ac:chgData name="翌霖 胡" userId="a9a41afe759712f0" providerId="LiveId" clId="{337B141E-5619-4AD3-A1E1-10FBA79A8FDB}" dt="2023-09-24T14:34:08.307" v="24"/>
          <ac:grpSpMkLst>
            <pc:docMk/>
            <pc:sldMk cId="0" sldId="300"/>
            <ac:grpSpMk id="41" creationId="{AE1C45F0-260A-458C-96ED-C1F6D2151219}"/>
          </ac:grpSpMkLst>
        </pc:grpChg>
        <pc:cxnChg chg="add del">
          <ac:chgData name="翌霖 胡" userId="a9a41afe759712f0" providerId="LiveId" clId="{337B141E-5619-4AD3-A1E1-10FBA79A8FDB}" dt="2023-09-24T14:34:08.307" v="24"/>
          <ac:cxnSpMkLst>
            <pc:docMk/>
            <pc:sldMk cId="0" sldId="300"/>
            <ac:cxnSpMk id="39" creationId="{6CF1BAF6-AD41-4082-B212-8A1F9A2E8779}"/>
          </ac:cxnSpMkLst>
        </pc:cxnChg>
      </pc:sldChg>
      <pc:sldChg chg="addSp delSp modSp add del mod modTransition setBg addAnim delAnim modAnim delDesignElem">
        <pc:chgData name="翌霖 胡" userId="a9a41afe759712f0" providerId="LiveId" clId="{337B141E-5619-4AD3-A1E1-10FBA79A8FDB}" dt="2023-09-24T14:38:55.828" v="97" actId="207"/>
        <pc:sldMkLst>
          <pc:docMk/>
          <pc:sldMk cId="3201458847" sldId="304"/>
        </pc:sldMkLst>
        <pc:spChg chg="mod">
          <ac:chgData name="翌霖 胡" userId="a9a41afe759712f0" providerId="LiveId" clId="{337B141E-5619-4AD3-A1E1-10FBA79A8FDB}" dt="2023-09-24T14:38:55.828" v="97" actId="207"/>
          <ac:spMkLst>
            <pc:docMk/>
            <pc:sldMk cId="3201458847" sldId="304"/>
            <ac:spMk id="2" creationId="{74C325D0-6051-4B81-A105-AEC4FFA16A33}"/>
          </ac:spMkLst>
        </pc:spChg>
        <pc:spChg chg="del mod">
          <ac:chgData name="翌霖 胡" userId="a9a41afe759712f0" providerId="LiveId" clId="{337B141E-5619-4AD3-A1E1-10FBA79A8FDB}" dt="2023-09-24T14:37:48.735" v="84" actId="478"/>
          <ac:spMkLst>
            <pc:docMk/>
            <pc:sldMk cId="3201458847" sldId="304"/>
            <ac:spMk id="3" creationId="{BF850D5D-D3DC-4C46-9EBA-1ADCFF1315A5}"/>
          </ac:spMkLst>
        </pc:spChg>
        <pc:spChg chg="add del">
          <ac:chgData name="翌霖 胡" userId="a9a41afe759712f0" providerId="LiveId" clId="{337B141E-5619-4AD3-A1E1-10FBA79A8FDB}" dt="2023-09-24T14:38:07.794" v="90" actId="26606"/>
          <ac:spMkLst>
            <pc:docMk/>
            <pc:sldMk cId="3201458847" sldId="304"/>
            <ac:spMk id="10" creationId="{3CD9DF72-87A3-404E-A828-84CBF11A8303}"/>
          </ac:spMkLst>
        </pc:spChg>
        <pc:spChg chg="add del">
          <ac:chgData name="翌霖 胡" userId="a9a41afe759712f0" providerId="LiveId" clId="{337B141E-5619-4AD3-A1E1-10FBA79A8FDB}" dt="2023-09-24T14:38:05.126" v="87" actId="26606"/>
          <ac:spMkLst>
            <pc:docMk/>
            <pc:sldMk cId="3201458847" sldId="304"/>
            <ac:spMk id="17" creationId="{6F828D28-8E09-41CC-8229-3070B5467A96}"/>
          </ac:spMkLst>
        </pc:spChg>
        <pc:spChg chg="add del">
          <ac:chgData name="翌霖 胡" userId="a9a41afe759712f0" providerId="LiveId" clId="{337B141E-5619-4AD3-A1E1-10FBA79A8FDB}" dt="2023-09-24T14:38:05.126" v="87" actId="26606"/>
          <ac:spMkLst>
            <pc:docMk/>
            <pc:sldMk cId="3201458847" sldId="304"/>
            <ac:spMk id="19" creationId="{D5B012D8-7F27-4758-9AC6-C889B154BD73}"/>
          </ac:spMkLst>
        </pc:spChg>
        <pc:spChg chg="add del">
          <ac:chgData name="翌霖 胡" userId="a9a41afe759712f0" providerId="LiveId" clId="{337B141E-5619-4AD3-A1E1-10FBA79A8FDB}" dt="2023-09-24T14:38:05.126" v="87" actId="26606"/>
          <ac:spMkLst>
            <pc:docMk/>
            <pc:sldMk cId="3201458847" sldId="304"/>
            <ac:spMk id="21" creationId="{4063B759-00FC-46D1-9898-8E8625268FAF}"/>
          </ac:spMkLst>
        </pc:spChg>
        <pc:spChg chg="add">
          <ac:chgData name="翌霖 胡" userId="a9a41afe759712f0" providerId="LiveId" clId="{337B141E-5619-4AD3-A1E1-10FBA79A8FDB}" dt="2023-09-24T14:38:07.794" v="90" actId="26606"/>
          <ac:spMkLst>
            <pc:docMk/>
            <pc:sldMk cId="3201458847" sldId="304"/>
            <ac:spMk id="27" creationId="{6F828D28-8E09-41CC-8229-3070B5467A96}"/>
          </ac:spMkLst>
        </pc:spChg>
        <pc:spChg chg="add">
          <ac:chgData name="翌霖 胡" userId="a9a41afe759712f0" providerId="LiveId" clId="{337B141E-5619-4AD3-A1E1-10FBA79A8FDB}" dt="2023-09-24T14:38:07.794" v="90" actId="26606"/>
          <ac:spMkLst>
            <pc:docMk/>
            <pc:sldMk cId="3201458847" sldId="304"/>
            <ac:spMk id="28" creationId="{D5B012D8-7F27-4758-9AC6-C889B154BD73}"/>
          </ac:spMkLst>
        </pc:spChg>
        <pc:spChg chg="add">
          <ac:chgData name="翌霖 胡" userId="a9a41afe759712f0" providerId="LiveId" clId="{337B141E-5619-4AD3-A1E1-10FBA79A8FDB}" dt="2023-09-24T14:38:07.794" v="90" actId="26606"/>
          <ac:spMkLst>
            <pc:docMk/>
            <pc:sldMk cId="3201458847" sldId="304"/>
            <ac:spMk id="29" creationId="{4063B759-00FC-46D1-9898-8E8625268FAF}"/>
          </ac:spMkLst>
        </pc:spChg>
        <pc:grpChg chg="add del">
          <ac:chgData name="翌霖 胡" userId="a9a41afe759712f0" providerId="LiveId" clId="{337B141E-5619-4AD3-A1E1-10FBA79A8FDB}" dt="2023-09-24T14:38:07.788" v="89" actId="26606"/>
          <ac:grpSpMkLst>
            <pc:docMk/>
            <pc:sldMk cId="3201458847" sldId="304"/>
            <ac:grpSpMk id="23" creationId="{17F72E41-D8D7-F589-0125-D336DE2AF8BC}"/>
          </ac:grpSpMkLst>
        </pc:grpChg>
        <pc:cxnChg chg="add del">
          <ac:chgData name="翌霖 胡" userId="a9a41afe759712f0" providerId="LiveId" clId="{337B141E-5619-4AD3-A1E1-10FBA79A8FDB}" dt="2023-09-24T14:38:07.794" v="90" actId="26606"/>
          <ac:cxnSpMkLst>
            <pc:docMk/>
            <pc:sldMk cId="3201458847" sldId="304"/>
            <ac:cxnSpMk id="12" creationId="{20E3A342-4D61-4E3F-AF90-1AB42AEB96CC}"/>
          </ac:cxnSpMkLst>
        </pc:cxnChg>
      </pc:sldChg>
      <pc:sldChg chg="add del">
        <pc:chgData name="翌霖 胡" userId="a9a41afe759712f0" providerId="LiveId" clId="{337B141E-5619-4AD3-A1E1-10FBA79A8FDB}" dt="2023-09-24T14:51:41.269" v="155"/>
        <pc:sldMkLst>
          <pc:docMk/>
          <pc:sldMk cId="2153187618" sldId="306"/>
        </pc:sldMkLst>
      </pc:sldChg>
      <pc:sldChg chg="addSp modSp add del mod setBg">
        <pc:chgData name="翌霖 胡" userId="a9a41afe759712f0" providerId="LiveId" clId="{337B141E-5619-4AD3-A1E1-10FBA79A8FDB}" dt="2023-09-24T14:54:02.381" v="216" actId="20577"/>
        <pc:sldMkLst>
          <pc:docMk/>
          <pc:sldMk cId="371692800" sldId="307"/>
        </pc:sldMkLst>
        <pc:spChg chg="mod">
          <ac:chgData name="翌霖 胡" userId="a9a41afe759712f0" providerId="LiveId" clId="{337B141E-5619-4AD3-A1E1-10FBA79A8FDB}" dt="2023-09-24T14:54:02.381" v="216" actId="20577"/>
          <ac:spMkLst>
            <pc:docMk/>
            <pc:sldMk cId="371692800" sldId="307"/>
            <ac:spMk id="2" creationId="{165B6EF2-8559-44DC-903C-1DFD95C911E3}"/>
          </ac:spMkLst>
        </pc:spChg>
        <pc:spChg chg="mod">
          <ac:chgData name="翌霖 胡" userId="a9a41afe759712f0" providerId="LiveId" clId="{337B141E-5619-4AD3-A1E1-10FBA79A8FDB}" dt="2023-09-24T14:53:47.092" v="211" actId="26606"/>
          <ac:spMkLst>
            <pc:docMk/>
            <pc:sldMk cId="371692800" sldId="307"/>
            <ac:spMk id="3" creationId="{46E961AD-EFAE-42D2-A676-708575447A21}"/>
          </ac:spMkLst>
        </pc:spChg>
        <pc:spChg chg="add">
          <ac:chgData name="翌霖 胡" userId="a9a41afe759712f0" providerId="LiveId" clId="{337B141E-5619-4AD3-A1E1-10FBA79A8FDB}" dt="2023-09-24T14:53:47.092" v="211" actId="26606"/>
          <ac:spMkLst>
            <pc:docMk/>
            <pc:sldMk cId="371692800" sldId="307"/>
            <ac:spMk id="4103" creationId="{9D25F302-27C5-414F-97F8-6EA0A6C028BA}"/>
          </ac:spMkLst>
        </pc:spChg>
        <pc:spChg chg="add">
          <ac:chgData name="翌霖 胡" userId="a9a41afe759712f0" providerId="LiveId" clId="{337B141E-5619-4AD3-A1E1-10FBA79A8FDB}" dt="2023-09-24T14:53:47.092" v="211" actId="26606"/>
          <ac:spMkLst>
            <pc:docMk/>
            <pc:sldMk cId="371692800" sldId="307"/>
            <ac:spMk id="4105" creationId="{830A36F8-48C2-4842-A87B-8CE8DF4E7FD2}"/>
          </ac:spMkLst>
        </pc:spChg>
        <pc:spChg chg="add">
          <ac:chgData name="翌霖 胡" userId="a9a41afe759712f0" providerId="LiveId" clId="{337B141E-5619-4AD3-A1E1-10FBA79A8FDB}" dt="2023-09-24T14:53:47.092" v="211" actId="26606"/>
          <ac:spMkLst>
            <pc:docMk/>
            <pc:sldMk cId="371692800" sldId="307"/>
            <ac:spMk id="4107" creationId="{659A2B52-4E93-4515-9DA3-4E88F60F5987}"/>
          </ac:spMkLst>
        </pc:spChg>
        <pc:picChg chg="add mod ord">
          <ac:chgData name="翌霖 胡" userId="a9a41afe759712f0" providerId="LiveId" clId="{337B141E-5619-4AD3-A1E1-10FBA79A8FDB}" dt="2023-09-24T14:53:47.092" v="211" actId="26606"/>
          <ac:picMkLst>
            <pc:docMk/>
            <pc:sldMk cId="371692800" sldId="307"/>
            <ac:picMk id="4" creationId="{BC8037C4-189F-BE31-1FC5-F8AD55F44846}"/>
          </ac:picMkLst>
        </pc:picChg>
        <pc:picChg chg="mod ord">
          <ac:chgData name="翌霖 胡" userId="a9a41afe759712f0" providerId="LiveId" clId="{337B141E-5619-4AD3-A1E1-10FBA79A8FDB}" dt="2023-09-24T14:53:47.092" v="211" actId="26606"/>
          <ac:picMkLst>
            <pc:docMk/>
            <pc:sldMk cId="371692800" sldId="307"/>
            <ac:picMk id="4098" creationId="{66686BEE-E542-4211-B692-A424E2975847}"/>
          </ac:picMkLst>
        </pc:picChg>
      </pc:sldChg>
      <pc:sldChg chg="add del modTransition">
        <pc:chgData name="翌霖 胡" userId="a9a41afe759712f0" providerId="LiveId" clId="{337B141E-5619-4AD3-A1E1-10FBA79A8FDB}" dt="2023-09-24T14:42:23.154" v="123" actId="47"/>
        <pc:sldMkLst>
          <pc:docMk/>
          <pc:sldMk cId="0" sldId="311"/>
        </pc:sldMkLst>
      </pc:sldChg>
      <pc:sldChg chg="add del modTransition">
        <pc:chgData name="翌霖 胡" userId="a9a41afe759712f0" providerId="LiveId" clId="{337B141E-5619-4AD3-A1E1-10FBA79A8FDB}" dt="2023-09-24T14:42:23.154" v="123" actId="47"/>
        <pc:sldMkLst>
          <pc:docMk/>
          <pc:sldMk cId="3892872570" sldId="313"/>
        </pc:sldMkLst>
      </pc:sldChg>
      <pc:sldChg chg="addSp delSp add del modTransition setBg delDesignElem">
        <pc:chgData name="翌霖 胡" userId="a9a41afe759712f0" providerId="LiveId" clId="{337B141E-5619-4AD3-A1E1-10FBA79A8FDB}" dt="2023-09-24T14:42:23.154" v="123" actId="47"/>
        <pc:sldMkLst>
          <pc:docMk/>
          <pc:sldMk cId="577725382" sldId="315"/>
        </pc:sldMkLst>
        <pc:spChg chg="add del">
          <ac:chgData name="翌霖 胡" userId="a9a41afe759712f0" providerId="LiveId" clId="{337B141E-5619-4AD3-A1E1-10FBA79A8FDB}" dt="2023-09-24T14:34:08.307" v="24"/>
          <ac:spMkLst>
            <pc:docMk/>
            <pc:sldMk cId="577725382" sldId="315"/>
            <ac:spMk id="71" creationId="{FF81F8D5-515A-45DC-B296-30AB11F2C19F}"/>
          </ac:spMkLst>
        </pc:spChg>
        <pc:spChg chg="add del">
          <ac:chgData name="翌霖 胡" userId="a9a41afe759712f0" providerId="LiveId" clId="{337B141E-5619-4AD3-A1E1-10FBA79A8FDB}" dt="2023-09-24T14:34:08.307" v="24"/>
          <ac:spMkLst>
            <pc:docMk/>
            <pc:sldMk cId="577725382" sldId="315"/>
            <ac:spMk id="73" creationId="{90464369-70FA-42AF-948F-80664CA7BFE5}"/>
          </ac:spMkLst>
        </pc:spChg>
        <pc:spChg chg="add del">
          <ac:chgData name="翌霖 胡" userId="a9a41afe759712f0" providerId="LiveId" clId="{337B141E-5619-4AD3-A1E1-10FBA79A8FDB}" dt="2023-09-24T14:34:08.307" v="24"/>
          <ac:spMkLst>
            <pc:docMk/>
            <pc:sldMk cId="577725382" sldId="315"/>
            <ac:spMk id="75" creationId="{A6604B49-AD5C-4590-B051-06C8222ECD99}"/>
          </ac:spMkLst>
        </pc:spChg>
        <pc:spChg chg="add del">
          <ac:chgData name="翌霖 胡" userId="a9a41afe759712f0" providerId="LiveId" clId="{337B141E-5619-4AD3-A1E1-10FBA79A8FDB}" dt="2023-09-24T14:34:08.307" v="24"/>
          <ac:spMkLst>
            <pc:docMk/>
            <pc:sldMk cId="577725382" sldId="315"/>
            <ac:spMk id="77" creationId="{CC552A98-EF7D-4D42-AB69-066B786AB55B}"/>
          </ac:spMkLst>
        </pc:spChg>
        <pc:spChg chg="add del">
          <ac:chgData name="翌霖 胡" userId="a9a41afe759712f0" providerId="LiveId" clId="{337B141E-5619-4AD3-A1E1-10FBA79A8FDB}" dt="2023-09-24T14:34:08.307" v="24"/>
          <ac:spMkLst>
            <pc:docMk/>
            <pc:sldMk cId="577725382" sldId="315"/>
            <ac:spMk id="79" creationId="{A648176E-454C-437C-B0FC-9B82FCF32B24}"/>
          </ac:spMkLst>
        </pc:spChg>
      </pc:sldChg>
      <pc:sldChg chg="addSp delSp add del modTransition setBg delDesignElem">
        <pc:chgData name="翌霖 胡" userId="a9a41afe759712f0" providerId="LiveId" clId="{337B141E-5619-4AD3-A1E1-10FBA79A8FDB}" dt="2023-09-24T14:42:23.154" v="123" actId="47"/>
        <pc:sldMkLst>
          <pc:docMk/>
          <pc:sldMk cId="4212723150" sldId="318"/>
        </pc:sldMkLst>
        <pc:spChg chg="add del">
          <ac:chgData name="翌霖 胡" userId="a9a41afe759712f0" providerId="LiveId" clId="{337B141E-5619-4AD3-A1E1-10FBA79A8FDB}" dt="2023-09-24T14:34:08.307" v="24"/>
          <ac:spMkLst>
            <pc:docMk/>
            <pc:sldMk cId="4212723150" sldId="318"/>
            <ac:spMk id="8" creationId="{B6CDA21F-E7AF-4C75-8395-33F58D5B0E45}"/>
          </ac:spMkLst>
        </pc:spChg>
        <pc:spChg chg="add del">
          <ac:chgData name="翌霖 胡" userId="a9a41afe759712f0" providerId="LiveId" clId="{337B141E-5619-4AD3-A1E1-10FBA79A8FDB}" dt="2023-09-24T14:34:08.307" v="24"/>
          <ac:spMkLst>
            <pc:docMk/>
            <pc:sldMk cId="4212723150" sldId="318"/>
            <ac:spMk id="15" creationId="{D5B0017B-2ECA-49AF-B397-DC140825DF8D}"/>
          </ac:spMkLst>
        </pc:spChg>
        <pc:grpChg chg="add del">
          <ac:chgData name="翌霖 胡" userId="a9a41afe759712f0" providerId="LiveId" clId="{337B141E-5619-4AD3-A1E1-10FBA79A8FDB}" dt="2023-09-24T14:34:08.307" v="24"/>
          <ac:grpSpMkLst>
            <pc:docMk/>
            <pc:sldMk cId="4212723150" sldId="318"/>
            <ac:grpSpMk id="10" creationId="{AE1C45F0-260A-458C-96ED-C1F6D2151219}"/>
          </ac:grpSpMkLst>
        </pc:grpChg>
        <pc:cxnChg chg="add del">
          <ac:chgData name="翌霖 胡" userId="a9a41afe759712f0" providerId="LiveId" clId="{337B141E-5619-4AD3-A1E1-10FBA79A8FDB}" dt="2023-09-24T14:34:08.307" v="24"/>
          <ac:cxnSpMkLst>
            <pc:docMk/>
            <pc:sldMk cId="4212723150" sldId="318"/>
            <ac:cxnSpMk id="17" creationId="{6CF1BAF6-AD41-4082-B212-8A1F9A2E8779}"/>
          </ac:cxnSpMkLst>
        </pc:cxnChg>
      </pc:sldChg>
      <pc:sldChg chg="addSp delSp modSp add del mod modTransition setBg delDesignElem">
        <pc:chgData name="翌霖 胡" userId="a9a41afe759712f0" providerId="LiveId" clId="{337B141E-5619-4AD3-A1E1-10FBA79A8FDB}" dt="2023-09-25T04:44:58.362" v="546" actId="27636"/>
        <pc:sldMkLst>
          <pc:docMk/>
          <pc:sldMk cId="1895626605" sldId="324"/>
        </pc:sldMkLst>
        <pc:spChg chg="mod">
          <ac:chgData name="翌霖 胡" userId="a9a41afe759712f0" providerId="LiveId" clId="{337B141E-5619-4AD3-A1E1-10FBA79A8FDB}" dt="2023-09-24T15:17:09.067" v="422" actId="2711"/>
          <ac:spMkLst>
            <pc:docMk/>
            <pc:sldMk cId="1895626605" sldId="324"/>
            <ac:spMk id="2" creationId="{A2E49A49-8417-40E4-B224-225FF582019D}"/>
          </ac:spMkLst>
        </pc:spChg>
        <pc:spChg chg="add del">
          <ac:chgData name="翌霖 胡" userId="a9a41afe759712f0" providerId="LiveId" clId="{337B141E-5619-4AD3-A1E1-10FBA79A8FDB}" dt="2023-09-24T15:16:04.951" v="415" actId="26606"/>
          <ac:spMkLst>
            <pc:docMk/>
            <pc:sldMk cId="1895626605" sldId="324"/>
            <ac:spMk id="33" creationId="{DBF61EA3-B236-439E-9C0B-340980D56BEE}"/>
          </ac:spMkLst>
        </pc:spChg>
        <pc:spChg chg="add del">
          <ac:chgData name="翌霖 胡" userId="a9a41afe759712f0" providerId="LiveId" clId="{337B141E-5619-4AD3-A1E1-10FBA79A8FDB}" dt="2023-09-24T15:16:04.951" v="415" actId="26606"/>
          <ac:spMkLst>
            <pc:docMk/>
            <pc:sldMk cId="1895626605" sldId="324"/>
            <ac:spMk id="37" creationId="{E659831F-0D9A-4C63-9EBB-8435B85A440F}"/>
          </ac:spMkLst>
        </pc:spChg>
        <pc:spChg chg="mod">
          <ac:chgData name="翌霖 胡" userId="a9a41afe759712f0" providerId="LiveId" clId="{337B141E-5619-4AD3-A1E1-10FBA79A8FDB}" dt="2023-09-25T04:44:58.362" v="546" actId="27636"/>
          <ac:spMkLst>
            <pc:docMk/>
            <pc:sldMk cId="1895626605" sldId="324"/>
            <ac:spMk id="38" creationId="{4FB3A08F-63BA-4AF2-9E9F-4F7E8A17610B}"/>
          </ac:spMkLst>
        </pc:spChg>
        <pc:spChg chg="add">
          <ac:chgData name="翌霖 胡" userId="a9a41afe759712f0" providerId="LiveId" clId="{337B141E-5619-4AD3-A1E1-10FBA79A8FDB}" dt="2023-09-24T15:16:04.951" v="415" actId="26606"/>
          <ac:spMkLst>
            <pc:docMk/>
            <pc:sldMk cId="1895626605" sldId="324"/>
            <ac:spMk id="40" creationId="{DAF1966E-FD40-4A4A-B61B-C4DF7FA05F06}"/>
          </ac:spMkLst>
        </pc:spChg>
        <pc:spChg chg="add">
          <ac:chgData name="翌霖 胡" userId="a9a41afe759712f0" providerId="LiveId" clId="{337B141E-5619-4AD3-A1E1-10FBA79A8FDB}" dt="2023-09-24T15:16:04.951" v="415" actId="26606"/>
          <ac:spMkLst>
            <pc:docMk/>
            <pc:sldMk cId="1895626605" sldId="324"/>
            <ac:spMk id="41" creationId="{047BFA19-D45E-416B-A404-7AF2F3F27017}"/>
          </ac:spMkLst>
        </pc:spChg>
        <pc:spChg chg="add del">
          <ac:chgData name="翌霖 胡" userId="a9a41afe759712f0" providerId="LiveId" clId="{337B141E-5619-4AD3-A1E1-10FBA79A8FDB}" dt="2023-09-24T15:15:52.164" v="414" actId="26606"/>
          <ac:spMkLst>
            <pc:docMk/>
            <pc:sldMk cId="1895626605" sldId="324"/>
            <ac:spMk id="43" creationId="{100EDD19-6802-4EC3-95CE-CFFAB042CFD6}"/>
          </ac:spMkLst>
        </pc:spChg>
        <pc:spChg chg="add del">
          <ac:chgData name="翌霖 胡" userId="a9a41afe759712f0" providerId="LiveId" clId="{337B141E-5619-4AD3-A1E1-10FBA79A8FDB}" dt="2023-09-24T15:15:52.164" v="414" actId="26606"/>
          <ac:spMkLst>
            <pc:docMk/>
            <pc:sldMk cId="1895626605" sldId="324"/>
            <ac:spMk id="45" creationId="{DB17E863-922E-4C26-BD64-E8FD41D28661}"/>
          </ac:spMkLst>
        </pc:spChg>
        <pc:spChg chg="add">
          <ac:chgData name="翌霖 胡" userId="a9a41afe759712f0" providerId="LiveId" clId="{337B141E-5619-4AD3-A1E1-10FBA79A8FDB}" dt="2023-09-24T15:16:04.951" v="415" actId="26606"/>
          <ac:spMkLst>
            <pc:docMk/>
            <pc:sldMk cId="1895626605" sldId="324"/>
            <ac:spMk id="47" creationId="{8E0105E7-23DB-4CF2-8258-FF47C7620F6E}"/>
          </ac:spMkLst>
        </pc:spChg>
        <pc:spChg chg="add">
          <ac:chgData name="翌霖 胡" userId="a9a41afe759712f0" providerId="LiveId" clId="{337B141E-5619-4AD3-A1E1-10FBA79A8FDB}" dt="2023-09-24T15:16:04.951" v="415" actId="26606"/>
          <ac:spMkLst>
            <pc:docMk/>
            <pc:sldMk cId="1895626605" sldId="324"/>
            <ac:spMk id="49" creationId="{074B4F7D-14B2-478B-8BF5-01E4E0C5D263}"/>
          </ac:spMkLst>
        </pc:spChg>
        <pc:grpChg chg="add del">
          <ac:chgData name="翌霖 胡" userId="a9a41afe759712f0" providerId="LiveId" clId="{337B141E-5619-4AD3-A1E1-10FBA79A8FDB}" dt="2023-09-24T15:16:04.951" v="415" actId="26606"/>
          <ac:grpSpMkLst>
            <pc:docMk/>
            <pc:sldMk cId="1895626605" sldId="324"/>
            <ac:grpSpMk id="34" creationId="{28FAF094-D087-493F-8DF9-A486C2D6BBAA}"/>
          </ac:grpSpMkLst>
        </pc:grpChg>
      </pc:sldChg>
      <pc:sldChg chg="addSp delSp modSp add del mod modTransition setBg delDesignElem">
        <pc:chgData name="翌霖 胡" userId="a9a41afe759712f0" providerId="LiveId" clId="{337B141E-5619-4AD3-A1E1-10FBA79A8FDB}" dt="2023-09-25T04:33:48.252" v="530" actId="1076"/>
        <pc:sldMkLst>
          <pc:docMk/>
          <pc:sldMk cId="0" sldId="327"/>
        </pc:sldMkLst>
        <pc:spChg chg="add mod">
          <ac:chgData name="翌霖 胡" userId="a9a41afe759712f0" providerId="LiveId" clId="{337B141E-5619-4AD3-A1E1-10FBA79A8FDB}" dt="2023-09-25T04:33:33.704" v="529" actId="14100"/>
          <ac:spMkLst>
            <pc:docMk/>
            <pc:sldMk cId="0" sldId="327"/>
            <ac:spMk id="4" creationId="{2BD36945-DFCE-A715-3F95-E2D0CD2F47C4}"/>
          </ac:spMkLst>
        </pc:spChg>
        <pc:spChg chg="mod">
          <ac:chgData name="翌霖 胡" userId="a9a41afe759712f0" providerId="LiveId" clId="{337B141E-5619-4AD3-A1E1-10FBA79A8FDB}" dt="2023-09-24T15:17:22.550" v="425" actId="113"/>
          <ac:spMkLst>
            <pc:docMk/>
            <pc:sldMk cId="0" sldId="327"/>
            <ac:spMk id="22529" creationId="{A11699B5-5706-431A-9409-2C47787A26AB}"/>
          </ac:spMkLst>
        </pc:spChg>
        <pc:spChg chg="mod">
          <ac:chgData name="翌霖 胡" userId="a9a41afe759712f0" providerId="LiveId" clId="{337B141E-5619-4AD3-A1E1-10FBA79A8FDB}" dt="2023-09-25T04:33:48.252" v="530" actId="1076"/>
          <ac:spMkLst>
            <pc:docMk/>
            <pc:sldMk cId="0" sldId="327"/>
            <ac:spMk id="22530" creationId="{C5AD6C71-113B-458A-B07D-CACE7D99D9E4}"/>
          </ac:spMkLst>
        </pc:spChg>
        <pc:spChg chg="add del">
          <ac:chgData name="翌霖 胡" userId="a9a41afe759712f0" providerId="LiveId" clId="{337B141E-5619-4AD3-A1E1-10FBA79A8FDB}" dt="2023-09-24T15:16:27.111" v="417"/>
          <ac:spMkLst>
            <pc:docMk/>
            <pc:sldMk cId="0" sldId="327"/>
            <ac:spMk id="22553" creationId="{DBF61EA3-B236-439E-9C0B-340980D56BEE}"/>
          </ac:spMkLst>
        </pc:spChg>
        <pc:spChg chg="add del">
          <ac:chgData name="翌霖 胡" userId="a9a41afe759712f0" providerId="LiveId" clId="{337B141E-5619-4AD3-A1E1-10FBA79A8FDB}" dt="2023-09-24T15:16:27.111" v="417"/>
          <ac:spMkLst>
            <pc:docMk/>
            <pc:sldMk cId="0" sldId="327"/>
            <ac:spMk id="22556" creationId="{E659831F-0D9A-4C63-9EBB-8435B85A440F}"/>
          </ac:spMkLst>
        </pc:spChg>
        <pc:grpChg chg="add del">
          <ac:chgData name="翌霖 胡" userId="a9a41afe759712f0" providerId="LiveId" clId="{337B141E-5619-4AD3-A1E1-10FBA79A8FDB}" dt="2023-09-24T15:16:27.111" v="417"/>
          <ac:grpSpMkLst>
            <pc:docMk/>
            <pc:sldMk cId="0" sldId="327"/>
            <ac:grpSpMk id="22554" creationId="{28FAF094-D087-493F-8DF9-A486C2D6BBAA}"/>
          </ac:grpSpMkLst>
        </pc:grpChg>
        <pc:picChg chg="mod">
          <ac:chgData name="翌霖 胡" userId="a9a41afe759712f0" providerId="LiveId" clId="{337B141E-5619-4AD3-A1E1-10FBA79A8FDB}" dt="2023-09-25T04:33:06.201" v="519" actId="1076"/>
          <ac:picMkLst>
            <pc:docMk/>
            <pc:sldMk cId="0" sldId="327"/>
            <ac:picMk id="3" creationId="{5EF9EC5F-700C-441C-8DE6-5893A85A7400}"/>
          </ac:picMkLst>
        </pc:picChg>
        <pc:picChg chg="mod">
          <ac:chgData name="翌霖 胡" userId="a9a41afe759712f0" providerId="LiveId" clId="{337B141E-5619-4AD3-A1E1-10FBA79A8FDB}" dt="2023-09-25T04:33:08.809" v="520" actId="1076"/>
          <ac:picMkLst>
            <pc:docMk/>
            <pc:sldMk cId="0" sldId="327"/>
            <ac:picMk id="5" creationId="{88EEBE2B-E6D3-43B6-AFDC-C4B8BDA47830}"/>
          </ac:picMkLst>
        </pc:picChg>
      </pc:sldChg>
      <pc:sldChg chg="addSp delSp add del modTransition setBg delDesignElem">
        <pc:chgData name="翌霖 胡" userId="a9a41afe759712f0" providerId="LiveId" clId="{337B141E-5619-4AD3-A1E1-10FBA79A8FDB}" dt="2023-09-24T14:42:23.154" v="123" actId="47"/>
        <pc:sldMkLst>
          <pc:docMk/>
          <pc:sldMk cId="0" sldId="328"/>
        </pc:sldMkLst>
        <pc:spChg chg="add del">
          <ac:chgData name="翌霖 胡" userId="a9a41afe759712f0" providerId="LiveId" clId="{337B141E-5619-4AD3-A1E1-10FBA79A8FDB}" dt="2023-09-24T14:34:08.307" v="24"/>
          <ac:spMkLst>
            <pc:docMk/>
            <pc:sldMk cId="0" sldId="328"/>
            <ac:spMk id="31799" creationId="{081EA652-8C6A-4E69-BEB9-170809474553}"/>
          </ac:spMkLst>
        </pc:spChg>
        <pc:spChg chg="add del">
          <ac:chgData name="翌霖 胡" userId="a9a41afe759712f0" providerId="LiveId" clId="{337B141E-5619-4AD3-A1E1-10FBA79A8FDB}" dt="2023-09-24T14:34:08.307" v="24"/>
          <ac:spMkLst>
            <pc:docMk/>
            <pc:sldMk cId="0" sldId="328"/>
            <ac:spMk id="31800" creationId="{5298780A-33B9-4EA2-8F67-DE68AD62841B}"/>
          </ac:spMkLst>
        </pc:spChg>
        <pc:spChg chg="add del">
          <ac:chgData name="翌霖 胡" userId="a9a41afe759712f0" providerId="LiveId" clId="{337B141E-5619-4AD3-A1E1-10FBA79A8FDB}" dt="2023-09-24T14:34:08.307" v="24"/>
          <ac:spMkLst>
            <pc:docMk/>
            <pc:sldMk cId="0" sldId="328"/>
            <ac:spMk id="31801" creationId="{7F488E8B-4E1E-4402-8935-D4E6C02615C7}"/>
          </ac:spMkLst>
        </pc:spChg>
      </pc:sldChg>
      <pc:sldChg chg="delSp modSp add del mod">
        <pc:chgData name="翌霖 胡" userId="a9a41afe759712f0" providerId="LiveId" clId="{337B141E-5619-4AD3-A1E1-10FBA79A8FDB}" dt="2023-09-24T15:18:21.030" v="444" actId="47"/>
        <pc:sldMkLst>
          <pc:docMk/>
          <pc:sldMk cId="130211481" sldId="329"/>
        </pc:sldMkLst>
        <pc:spChg chg="mod">
          <ac:chgData name="翌霖 胡" userId="a9a41afe759712f0" providerId="LiveId" clId="{337B141E-5619-4AD3-A1E1-10FBA79A8FDB}" dt="2023-09-24T15:18:14.141" v="437" actId="21"/>
          <ac:spMkLst>
            <pc:docMk/>
            <pc:sldMk cId="130211481" sldId="329"/>
            <ac:spMk id="2" creationId="{85E922B1-2106-4ADD-B59F-4ED6292D88BD}"/>
          </ac:spMkLst>
        </pc:spChg>
        <pc:picChg chg="del">
          <ac:chgData name="翌霖 胡" userId="a9a41afe759712f0" providerId="LiveId" clId="{337B141E-5619-4AD3-A1E1-10FBA79A8FDB}" dt="2023-09-24T15:17:50.486" v="428" actId="21"/>
          <ac:picMkLst>
            <pc:docMk/>
            <pc:sldMk cId="130211481" sldId="329"/>
            <ac:picMk id="4" creationId="{F9347F0C-1F2B-42D7-9306-BF0E797D25F5}"/>
          </ac:picMkLst>
        </pc:picChg>
      </pc:sldChg>
      <pc:sldChg chg="addSp delSp modSp add del mod modTransition setBg delDesignElem">
        <pc:chgData name="翌霖 胡" userId="a9a41afe759712f0" providerId="LiveId" clId="{337B141E-5619-4AD3-A1E1-10FBA79A8FDB}" dt="2023-09-25T04:32:05.346" v="510"/>
        <pc:sldMkLst>
          <pc:docMk/>
          <pc:sldMk cId="2420994227" sldId="330"/>
        </pc:sldMkLst>
        <pc:spChg chg="mod">
          <ac:chgData name="翌霖 胡" userId="a9a41afe759712f0" providerId="LiveId" clId="{337B141E-5619-4AD3-A1E1-10FBA79A8FDB}" dt="2023-09-25T04:32:05.346" v="510"/>
          <ac:spMkLst>
            <pc:docMk/>
            <pc:sldMk cId="2420994227" sldId="330"/>
            <ac:spMk id="3" creationId="{4FB3A08F-63BA-4AF2-9E9F-4F7E8A17610B}"/>
          </ac:spMkLst>
        </pc:spChg>
        <pc:spChg chg="add del">
          <ac:chgData name="翌霖 胡" userId="a9a41afe759712f0" providerId="LiveId" clId="{337B141E-5619-4AD3-A1E1-10FBA79A8FDB}" dt="2023-09-24T14:34:08.307" v="24"/>
          <ac:spMkLst>
            <pc:docMk/>
            <pc:sldMk cId="2420994227" sldId="330"/>
            <ac:spMk id="32" creationId="{B6CDA21F-E7AF-4C75-8395-33F58D5B0E45}"/>
          </ac:spMkLst>
        </pc:spChg>
        <pc:spChg chg="add del">
          <ac:chgData name="翌霖 胡" userId="a9a41afe759712f0" providerId="LiveId" clId="{337B141E-5619-4AD3-A1E1-10FBA79A8FDB}" dt="2023-09-24T14:34:08.307" v="24"/>
          <ac:spMkLst>
            <pc:docMk/>
            <pc:sldMk cId="2420994227" sldId="330"/>
            <ac:spMk id="36" creationId="{D5B0017B-2ECA-49AF-B397-DC140825DF8D}"/>
          </ac:spMkLst>
        </pc:spChg>
        <pc:grpChg chg="add del">
          <ac:chgData name="翌霖 胡" userId="a9a41afe759712f0" providerId="LiveId" clId="{337B141E-5619-4AD3-A1E1-10FBA79A8FDB}" dt="2023-09-24T14:34:08.307" v="24"/>
          <ac:grpSpMkLst>
            <pc:docMk/>
            <pc:sldMk cId="2420994227" sldId="330"/>
            <ac:grpSpMk id="33" creationId="{AE1C45F0-260A-458C-96ED-C1F6D2151219}"/>
          </ac:grpSpMkLst>
        </pc:grpChg>
        <pc:cxnChg chg="add del">
          <ac:chgData name="翌霖 胡" userId="a9a41afe759712f0" providerId="LiveId" clId="{337B141E-5619-4AD3-A1E1-10FBA79A8FDB}" dt="2023-09-24T14:34:08.307" v="24"/>
          <ac:cxnSpMkLst>
            <pc:docMk/>
            <pc:sldMk cId="2420994227" sldId="330"/>
            <ac:cxnSpMk id="37" creationId="{6CF1BAF6-AD41-4082-B212-8A1F9A2E8779}"/>
          </ac:cxnSpMkLst>
        </pc:cxnChg>
      </pc:sldChg>
      <pc:sldChg chg="addSp modSp add del mod modTransition">
        <pc:chgData name="翌霖 胡" userId="a9a41afe759712f0" providerId="LiveId" clId="{337B141E-5619-4AD3-A1E1-10FBA79A8FDB}" dt="2023-09-24T14:41:39.130" v="122" actId="1076"/>
        <pc:sldMkLst>
          <pc:docMk/>
          <pc:sldMk cId="1529349290" sldId="331"/>
        </pc:sldMkLst>
        <pc:picChg chg="add mod">
          <ac:chgData name="翌霖 胡" userId="a9a41afe759712f0" providerId="LiveId" clId="{337B141E-5619-4AD3-A1E1-10FBA79A8FDB}" dt="2023-09-24T14:41:39.130" v="122" actId="1076"/>
          <ac:picMkLst>
            <pc:docMk/>
            <pc:sldMk cId="1529349290" sldId="331"/>
            <ac:picMk id="4" creationId="{B07F7B43-B526-BB4C-0FD9-7D827691DB05}"/>
          </ac:picMkLst>
        </pc:picChg>
      </pc:sldChg>
      <pc:sldChg chg="addSp delSp add del modTransition setBg delDesignElem">
        <pc:chgData name="翌霖 胡" userId="a9a41afe759712f0" providerId="LiveId" clId="{337B141E-5619-4AD3-A1E1-10FBA79A8FDB}" dt="2023-09-24T14:42:23.154" v="123" actId="47"/>
        <pc:sldMkLst>
          <pc:docMk/>
          <pc:sldMk cId="2883727929" sldId="332"/>
        </pc:sldMkLst>
        <pc:spChg chg="add del">
          <ac:chgData name="翌霖 胡" userId="a9a41afe759712f0" providerId="LiveId" clId="{337B141E-5619-4AD3-A1E1-10FBA79A8FDB}" dt="2023-09-24T14:34:08.307" v="24"/>
          <ac:spMkLst>
            <pc:docMk/>
            <pc:sldMk cId="2883727929" sldId="332"/>
            <ac:spMk id="13" creationId="{2711A8FB-68FC-45FC-B01E-38F809E2D439}"/>
          </ac:spMkLst>
        </pc:spChg>
        <pc:spChg chg="add del">
          <ac:chgData name="翌霖 胡" userId="a9a41afe759712f0" providerId="LiveId" clId="{337B141E-5619-4AD3-A1E1-10FBA79A8FDB}" dt="2023-09-24T14:34:08.307" v="24"/>
          <ac:spMkLst>
            <pc:docMk/>
            <pc:sldMk cId="2883727929" sldId="332"/>
            <ac:spMk id="26" creationId="{1ECAB1E8-8195-4748-BE71-FF806D86892E}"/>
          </ac:spMkLst>
        </pc:spChg>
        <pc:spChg chg="add del">
          <ac:chgData name="翌霖 胡" userId="a9a41afe759712f0" providerId="LiveId" clId="{337B141E-5619-4AD3-A1E1-10FBA79A8FDB}" dt="2023-09-24T14:34:08.307" v="24"/>
          <ac:spMkLst>
            <pc:docMk/>
            <pc:sldMk cId="2883727929" sldId="332"/>
            <ac:spMk id="27" creationId="{57F6BDD4-E066-4008-8011-6CC31AEB4556}"/>
          </ac:spMkLst>
        </pc:spChg>
        <pc:spChg chg="add del">
          <ac:chgData name="翌霖 胡" userId="a9a41afe759712f0" providerId="LiveId" clId="{337B141E-5619-4AD3-A1E1-10FBA79A8FDB}" dt="2023-09-24T14:34:08.307" v="24"/>
          <ac:spMkLst>
            <pc:docMk/>
            <pc:sldMk cId="2883727929" sldId="332"/>
            <ac:spMk id="28" creationId="{2A865FE3-5FC9-4049-87CF-30019C46C0F5}"/>
          </ac:spMkLst>
        </pc:spChg>
      </pc:sldChg>
      <pc:sldChg chg="add del modTransition">
        <pc:chgData name="翌霖 胡" userId="a9a41afe759712f0" providerId="LiveId" clId="{337B141E-5619-4AD3-A1E1-10FBA79A8FDB}" dt="2023-09-24T14:42:23.154" v="123" actId="47"/>
        <pc:sldMkLst>
          <pc:docMk/>
          <pc:sldMk cId="264455917" sldId="336"/>
        </pc:sldMkLst>
      </pc:sldChg>
      <pc:sldChg chg="addSp delSp add del modTransition setBg delDesignElem">
        <pc:chgData name="翌霖 胡" userId="a9a41afe759712f0" providerId="LiveId" clId="{337B141E-5619-4AD3-A1E1-10FBA79A8FDB}" dt="2023-09-24T14:42:23.154" v="123" actId="47"/>
        <pc:sldMkLst>
          <pc:docMk/>
          <pc:sldMk cId="1998642265" sldId="337"/>
        </pc:sldMkLst>
        <pc:spChg chg="add del">
          <ac:chgData name="翌霖 胡" userId="a9a41afe759712f0" providerId="LiveId" clId="{337B141E-5619-4AD3-A1E1-10FBA79A8FDB}" dt="2023-09-24T14:34:08.307" v="24"/>
          <ac:spMkLst>
            <pc:docMk/>
            <pc:sldMk cId="1998642265" sldId="337"/>
            <ac:spMk id="51" creationId="{201CC55D-ED54-4C5C-95E6-10947BD1103B}"/>
          </ac:spMkLst>
        </pc:spChg>
        <pc:spChg chg="add del">
          <ac:chgData name="翌霖 胡" userId="a9a41afe759712f0" providerId="LiveId" clId="{337B141E-5619-4AD3-A1E1-10FBA79A8FDB}" dt="2023-09-24T14:34:08.307" v="24"/>
          <ac:spMkLst>
            <pc:docMk/>
            <pc:sldMk cId="1998642265" sldId="337"/>
            <ac:spMk id="53" creationId="{3873B707-463F-40B0-8227-E8CC6C67EB25}"/>
          </ac:spMkLst>
        </pc:spChg>
        <pc:spChg chg="add del">
          <ac:chgData name="翌霖 胡" userId="a9a41afe759712f0" providerId="LiveId" clId="{337B141E-5619-4AD3-A1E1-10FBA79A8FDB}" dt="2023-09-24T14:34:08.307" v="24"/>
          <ac:spMkLst>
            <pc:docMk/>
            <pc:sldMk cId="1998642265" sldId="337"/>
            <ac:spMk id="54" creationId="{C13237C8-E62C-4F0D-A318-BD6FB6C2D138}"/>
          </ac:spMkLst>
        </pc:spChg>
        <pc:spChg chg="add del">
          <ac:chgData name="翌霖 胡" userId="a9a41afe759712f0" providerId="LiveId" clId="{337B141E-5619-4AD3-A1E1-10FBA79A8FDB}" dt="2023-09-24T14:34:08.307" v="24"/>
          <ac:spMkLst>
            <pc:docMk/>
            <pc:sldMk cId="1998642265" sldId="337"/>
            <ac:spMk id="55" creationId="{19C9EAEA-39D0-4B0E-A0EB-51E7B26740B1}"/>
          </ac:spMkLst>
        </pc:spChg>
        <pc:grpChg chg="add del">
          <ac:chgData name="翌霖 胡" userId="a9a41afe759712f0" providerId="LiveId" clId="{337B141E-5619-4AD3-A1E1-10FBA79A8FDB}" dt="2023-09-24T14:34:08.307" v="24"/>
          <ac:grpSpMkLst>
            <pc:docMk/>
            <pc:sldMk cId="1998642265" sldId="337"/>
            <ac:grpSpMk id="52" creationId="{1DE889C7-FAD6-4397-98E2-05D503484459}"/>
          </ac:grpSpMkLst>
        </pc:grpChg>
      </pc:sldChg>
      <pc:sldChg chg="addSp delSp add del modTransition setBg delDesignElem">
        <pc:chgData name="翌霖 胡" userId="a9a41afe759712f0" providerId="LiveId" clId="{337B141E-5619-4AD3-A1E1-10FBA79A8FDB}" dt="2023-09-24T14:39:24.974" v="98" actId="47"/>
        <pc:sldMkLst>
          <pc:docMk/>
          <pc:sldMk cId="2924226523" sldId="342"/>
        </pc:sldMkLst>
        <pc:spChg chg="add del">
          <ac:chgData name="翌霖 胡" userId="a9a41afe759712f0" providerId="LiveId" clId="{337B141E-5619-4AD3-A1E1-10FBA79A8FDB}" dt="2023-09-24T14:34:08.307" v="24"/>
          <ac:spMkLst>
            <pc:docMk/>
            <pc:sldMk cId="2924226523" sldId="342"/>
            <ac:spMk id="4" creationId="{01C9CC24-B375-4226-BF2B-61FADBBA696A}"/>
          </ac:spMkLst>
        </pc:spChg>
        <pc:spChg chg="add del">
          <ac:chgData name="翌霖 胡" userId="a9a41afe759712f0" providerId="LiveId" clId="{337B141E-5619-4AD3-A1E1-10FBA79A8FDB}" dt="2023-09-24T14:34:08.307" v="24"/>
          <ac:spMkLst>
            <pc:docMk/>
            <pc:sldMk cId="2924226523" sldId="342"/>
            <ac:spMk id="5" creationId="{CD70A28E-4FD8-4474-A206-E15B5EBB303F}"/>
          </ac:spMkLst>
        </pc:spChg>
        <pc:picChg chg="add del">
          <ac:chgData name="翌霖 胡" userId="a9a41afe759712f0" providerId="LiveId" clId="{337B141E-5619-4AD3-A1E1-10FBA79A8FDB}" dt="2023-09-24T14:34:08.307" v="24"/>
          <ac:picMkLst>
            <pc:docMk/>
            <pc:sldMk cId="2924226523" sldId="342"/>
            <ac:picMk id="11" creationId="{39647E21-5366-4638-AC97-D8CD4111EB57}"/>
          </ac:picMkLst>
        </pc:picChg>
      </pc:sldChg>
      <pc:sldChg chg="addSp delSp add del modTransition setBg delDesignElem">
        <pc:chgData name="翌霖 胡" userId="a9a41afe759712f0" providerId="LiveId" clId="{337B141E-5619-4AD3-A1E1-10FBA79A8FDB}" dt="2023-09-24T14:39:27.306" v="99" actId="47"/>
        <pc:sldMkLst>
          <pc:docMk/>
          <pc:sldMk cId="3280499569" sldId="343"/>
        </pc:sldMkLst>
        <pc:spChg chg="add del">
          <ac:chgData name="翌霖 胡" userId="a9a41afe759712f0" providerId="LiveId" clId="{337B141E-5619-4AD3-A1E1-10FBA79A8FDB}" dt="2023-09-24T14:34:08.307" v="24"/>
          <ac:spMkLst>
            <pc:docMk/>
            <pc:sldMk cId="3280499569" sldId="343"/>
            <ac:spMk id="4" creationId="{01C9CC24-B375-4226-BF2B-61FADBBA696A}"/>
          </ac:spMkLst>
        </pc:spChg>
        <pc:spChg chg="add del">
          <ac:chgData name="翌霖 胡" userId="a9a41afe759712f0" providerId="LiveId" clId="{337B141E-5619-4AD3-A1E1-10FBA79A8FDB}" dt="2023-09-24T14:34:08.307" v="24"/>
          <ac:spMkLst>
            <pc:docMk/>
            <pc:sldMk cId="3280499569" sldId="343"/>
            <ac:spMk id="5" creationId="{CD70A28E-4FD8-4474-A206-E15B5EBB303F}"/>
          </ac:spMkLst>
        </pc:spChg>
        <pc:picChg chg="add del">
          <ac:chgData name="翌霖 胡" userId="a9a41afe759712f0" providerId="LiveId" clId="{337B141E-5619-4AD3-A1E1-10FBA79A8FDB}" dt="2023-09-24T14:34:08.307" v="24"/>
          <ac:picMkLst>
            <pc:docMk/>
            <pc:sldMk cId="3280499569" sldId="343"/>
            <ac:picMk id="11" creationId="{39647E21-5366-4638-AC97-D8CD4111EB57}"/>
          </ac:picMkLst>
        </pc:picChg>
      </pc:sldChg>
      <pc:sldChg chg="addSp delSp add del modTransition setBg delDesignElem">
        <pc:chgData name="翌霖 胡" userId="a9a41afe759712f0" providerId="LiveId" clId="{337B141E-5619-4AD3-A1E1-10FBA79A8FDB}" dt="2023-09-24T14:42:23.154" v="123" actId="47"/>
        <pc:sldMkLst>
          <pc:docMk/>
          <pc:sldMk cId="3397830150" sldId="344"/>
        </pc:sldMkLst>
        <pc:spChg chg="add del">
          <ac:chgData name="翌霖 胡" userId="a9a41afe759712f0" providerId="LiveId" clId="{337B141E-5619-4AD3-A1E1-10FBA79A8FDB}" dt="2023-09-24T14:34:08.307" v="24"/>
          <ac:spMkLst>
            <pc:docMk/>
            <pc:sldMk cId="3397830150" sldId="344"/>
            <ac:spMk id="4" creationId="{01C9CC24-B375-4226-BF2B-61FADBBA696A}"/>
          </ac:spMkLst>
        </pc:spChg>
        <pc:spChg chg="add del">
          <ac:chgData name="翌霖 胡" userId="a9a41afe759712f0" providerId="LiveId" clId="{337B141E-5619-4AD3-A1E1-10FBA79A8FDB}" dt="2023-09-24T14:34:08.307" v="24"/>
          <ac:spMkLst>
            <pc:docMk/>
            <pc:sldMk cId="3397830150" sldId="344"/>
            <ac:spMk id="5" creationId="{CD70A28E-4FD8-4474-A206-E15B5EBB303F}"/>
          </ac:spMkLst>
        </pc:spChg>
        <pc:picChg chg="add del">
          <ac:chgData name="翌霖 胡" userId="a9a41afe759712f0" providerId="LiveId" clId="{337B141E-5619-4AD3-A1E1-10FBA79A8FDB}" dt="2023-09-24T14:34:08.307" v="24"/>
          <ac:picMkLst>
            <pc:docMk/>
            <pc:sldMk cId="3397830150" sldId="344"/>
            <ac:picMk id="11" creationId="{39647E21-5366-4638-AC97-D8CD4111EB57}"/>
          </ac:picMkLst>
        </pc:picChg>
      </pc:sldChg>
      <pc:sldChg chg="addSp delSp add del modTransition setBg delDesignElem">
        <pc:chgData name="翌霖 胡" userId="a9a41afe759712f0" providerId="LiveId" clId="{337B141E-5619-4AD3-A1E1-10FBA79A8FDB}" dt="2023-09-24T14:42:23.154" v="123" actId="47"/>
        <pc:sldMkLst>
          <pc:docMk/>
          <pc:sldMk cId="3857782387" sldId="345"/>
        </pc:sldMkLst>
        <pc:spChg chg="add del">
          <ac:chgData name="翌霖 胡" userId="a9a41afe759712f0" providerId="LiveId" clId="{337B141E-5619-4AD3-A1E1-10FBA79A8FDB}" dt="2023-09-24T14:34:08.307" v="24"/>
          <ac:spMkLst>
            <pc:docMk/>
            <pc:sldMk cId="3857782387" sldId="345"/>
            <ac:spMk id="4" creationId="{01C9CC24-B375-4226-BF2B-61FADBBA696A}"/>
          </ac:spMkLst>
        </pc:spChg>
        <pc:spChg chg="add del">
          <ac:chgData name="翌霖 胡" userId="a9a41afe759712f0" providerId="LiveId" clId="{337B141E-5619-4AD3-A1E1-10FBA79A8FDB}" dt="2023-09-24T14:34:08.307" v="24"/>
          <ac:spMkLst>
            <pc:docMk/>
            <pc:sldMk cId="3857782387" sldId="345"/>
            <ac:spMk id="5" creationId="{CD70A28E-4FD8-4474-A206-E15B5EBB303F}"/>
          </ac:spMkLst>
        </pc:spChg>
        <pc:picChg chg="add del">
          <ac:chgData name="翌霖 胡" userId="a9a41afe759712f0" providerId="LiveId" clId="{337B141E-5619-4AD3-A1E1-10FBA79A8FDB}" dt="2023-09-24T14:34:08.307" v="24"/>
          <ac:picMkLst>
            <pc:docMk/>
            <pc:sldMk cId="3857782387" sldId="345"/>
            <ac:picMk id="11" creationId="{39647E21-5366-4638-AC97-D8CD4111EB57}"/>
          </ac:picMkLst>
        </pc:picChg>
      </pc:sldChg>
      <pc:sldChg chg="addSp delSp modSp add del mod setBg delDesignElem">
        <pc:chgData name="翌霖 胡" userId="a9a41afe759712f0" providerId="LiveId" clId="{337B141E-5619-4AD3-A1E1-10FBA79A8FDB}" dt="2023-09-24T14:59:36.068" v="305"/>
        <pc:sldMkLst>
          <pc:docMk/>
          <pc:sldMk cId="4037289038" sldId="348"/>
        </pc:sldMkLst>
        <pc:spChg chg="mod">
          <ac:chgData name="翌霖 胡" userId="a9a41afe759712f0" providerId="LiveId" clId="{337B141E-5619-4AD3-A1E1-10FBA79A8FDB}" dt="2023-09-24T14:52:28.597" v="198" actId="6549"/>
          <ac:spMkLst>
            <pc:docMk/>
            <pc:sldMk cId="4037289038" sldId="348"/>
            <ac:spMk id="2" creationId="{2A8544CE-BAB4-4015-B595-E0D514C815B4}"/>
          </ac:spMkLst>
        </pc:spChg>
        <pc:spChg chg="mod">
          <ac:chgData name="翌霖 胡" userId="a9a41afe759712f0" providerId="LiveId" clId="{337B141E-5619-4AD3-A1E1-10FBA79A8FDB}" dt="2023-09-24T14:59:36.068" v="305"/>
          <ac:spMkLst>
            <pc:docMk/>
            <pc:sldMk cId="4037289038" sldId="348"/>
            <ac:spMk id="3" creationId="{7A094713-85DE-44F6-961D-A177C0D4405E}"/>
          </ac:spMkLst>
        </pc:spChg>
        <pc:spChg chg="add del">
          <ac:chgData name="翌霖 胡" userId="a9a41afe759712f0" providerId="LiveId" clId="{337B141E-5619-4AD3-A1E1-10FBA79A8FDB}" dt="2023-09-24T14:51:41.234" v="154"/>
          <ac:spMkLst>
            <pc:docMk/>
            <pc:sldMk cId="4037289038" sldId="348"/>
            <ac:spMk id="14345" creationId="{87CC2527-562A-4F69-B487-4371E5B243E7}"/>
          </ac:spMkLst>
        </pc:spChg>
        <pc:cxnChg chg="add del">
          <ac:chgData name="翌霖 胡" userId="a9a41afe759712f0" providerId="LiveId" clId="{337B141E-5619-4AD3-A1E1-10FBA79A8FDB}" dt="2023-09-24T14:51:41.234" v="154"/>
          <ac:cxnSpMkLst>
            <pc:docMk/>
            <pc:sldMk cId="4037289038" sldId="348"/>
            <ac:cxnSpMk id="14346" creationId="{BCDAEC91-5BCE-4B55-9CC0-43EF94CB734B}"/>
          </ac:cxnSpMkLst>
        </pc:cxnChg>
      </pc:sldChg>
      <pc:sldChg chg="addSp delSp modSp add del mod modTransition">
        <pc:chgData name="翌霖 胡" userId="a9a41afe759712f0" providerId="LiveId" clId="{337B141E-5619-4AD3-A1E1-10FBA79A8FDB}" dt="2023-09-24T15:21:45.018" v="465" actId="1076"/>
        <pc:sldMkLst>
          <pc:docMk/>
          <pc:sldMk cId="1448931053" sldId="349"/>
        </pc:sldMkLst>
        <pc:picChg chg="add mod">
          <ac:chgData name="翌霖 胡" userId="a9a41afe759712f0" providerId="LiveId" clId="{337B141E-5619-4AD3-A1E1-10FBA79A8FDB}" dt="2023-09-24T15:21:37.258" v="461" actId="1076"/>
          <ac:picMkLst>
            <pc:docMk/>
            <pc:sldMk cId="1448931053" sldId="349"/>
            <ac:picMk id="4" creationId="{9CCA8B45-DA2E-C9CA-3E53-3DB7B741E9E5}"/>
          </ac:picMkLst>
        </pc:picChg>
        <pc:picChg chg="add mod">
          <ac:chgData name="翌霖 胡" userId="a9a41afe759712f0" providerId="LiveId" clId="{337B141E-5619-4AD3-A1E1-10FBA79A8FDB}" dt="2023-09-24T15:21:45.018" v="465" actId="1076"/>
          <ac:picMkLst>
            <pc:docMk/>
            <pc:sldMk cId="1448931053" sldId="349"/>
            <ac:picMk id="6" creationId="{B6643FF1-EED2-0435-2AD0-BDD6788DA658}"/>
          </ac:picMkLst>
        </pc:picChg>
        <pc:picChg chg="mod">
          <ac:chgData name="翌霖 胡" userId="a9a41afe759712f0" providerId="LiveId" clId="{337B141E-5619-4AD3-A1E1-10FBA79A8FDB}" dt="2023-09-24T15:21:39.198" v="462" actId="1076"/>
          <ac:picMkLst>
            <pc:docMk/>
            <pc:sldMk cId="1448931053" sldId="349"/>
            <ac:picMk id="7" creationId="{3F29FAB4-22FA-4C67-BE2A-A3BBEF06A2EC}"/>
          </ac:picMkLst>
        </pc:picChg>
        <pc:picChg chg="del">
          <ac:chgData name="翌霖 胡" userId="a9a41afe759712f0" providerId="LiveId" clId="{337B141E-5619-4AD3-A1E1-10FBA79A8FDB}" dt="2023-09-24T15:20:37.722" v="456" actId="478"/>
          <ac:picMkLst>
            <pc:docMk/>
            <pc:sldMk cId="1448931053" sldId="349"/>
            <ac:picMk id="9" creationId="{FD2C80E2-F219-4C1C-9732-2C72E79B76D3}"/>
          </ac:picMkLst>
        </pc:picChg>
        <pc:picChg chg="del">
          <ac:chgData name="翌霖 胡" userId="a9a41afe759712f0" providerId="LiveId" clId="{337B141E-5619-4AD3-A1E1-10FBA79A8FDB}" dt="2023-09-24T15:21:35.445" v="460" actId="478"/>
          <ac:picMkLst>
            <pc:docMk/>
            <pc:sldMk cId="1448931053" sldId="349"/>
            <ac:picMk id="11" creationId="{E91B88AF-4129-441D-AFD5-6001134E9BFC}"/>
          </ac:picMkLst>
        </pc:picChg>
      </pc:sldChg>
      <pc:sldChg chg="addSp delSp add del modTransition setBg delDesignElem">
        <pc:chgData name="翌霖 胡" userId="a9a41afe759712f0" providerId="LiveId" clId="{337B141E-5619-4AD3-A1E1-10FBA79A8FDB}" dt="2023-09-24T14:38:39.310" v="95"/>
        <pc:sldMkLst>
          <pc:docMk/>
          <pc:sldMk cId="3259967710" sldId="350"/>
        </pc:sldMkLst>
        <pc:spChg chg="add del">
          <ac:chgData name="翌霖 胡" userId="a9a41afe759712f0" providerId="LiveId" clId="{337B141E-5619-4AD3-A1E1-10FBA79A8FDB}" dt="2023-09-24T14:34:08.307" v="24"/>
          <ac:spMkLst>
            <pc:docMk/>
            <pc:sldMk cId="3259967710" sldId="350"/>
            <ac:spMk id="9" creationId="{42A4FC2C-047E-45A5-965D-8E1E3BF09BC6}"/>
          </ac:spMkLst>
        </pc:spChg>
      </pc:sldChg>
      <pc:sldChg chg="modSp new del mod">
        <pc:chgData name="翌霖 胡" userId="a9a41afe759712f0" providerId="LiveId" clId="{337B141E-5619-4AD3-A1E1-10FBA79A8FDB}" dt="2023-09-25T04:33:52.407" v="531" actId="47"/>
        <pc:sldMkLst>
          <pc:docMk/>
          <pc:sldMk cId="4213690956" sldId="351"/>
        </pc:sldMkLst>
        <pc:spChg chg="mod">
          <ac:chgData name="翌霖 胡" userId="a9a41afe759712f0" providerId="LiveId" clId="{337B141E-5619-4AD3-A1E1-10FBA79A8FDB}" dt="2023-09-24T14:42:57.310" v="141"/>
          <ac:spMkLst>
            <pc:docMk/>
            <pc:sldMk cId="4213690956" sldId="351"/>
            <ac:spMk id="2" creationId="{234408A5-2665-B7C6-E626-D82131ED5D97}"/>
          </ac:spMkLst>
        </pc:spChg>
        <pc:spChg chg="mod">
          <ac:chgData name="翌霖 胡" userId="a9a41afe759712f0" providerId="LiveId" clId="{337B141E-5619-4AD3-A1E1-10FBA79A8FDB}" dt="2023-09-24T15:15:25.266" v="412"/>
          <ac:spMkLst>
            <pc:docMk/>
            <pc:sldMk cId="4213690956" sldId="351"/>
            <ac:spMk id="3" creationId="{6982D8E5-07C1-1F00-37BA-3D4754BB0EEE}"/>
          </ac:spMkLst>
        </pc:spChg>
      </pc:sldChg>
      <pc:sldChg chg="new del">
        <pc:chgData name="翌霖 胡" userId="a9a41afe759712f0" providerId="LiveId" clId="{337B141E-5619-4AD3-A1E1-10FBA79A8FDB}" dt="2023-09-24T15:20:34.894" v="453" actId="47"/>
        <pc:sldMkLst>
          <pc:docMk/>
          <pc:sldMk cId="2481994619" sldId="352"/>
        </pc:sldMkLst>
      </pc:sldChg>
      <pc:sldChg chg="new del">
        <pc:chgData name="翌霖 胡" userId="a9a41afe759712f0" providerId="LiveId" clId="{337B141E-5619-4AD3-A1E1-10FBA79A8FDB}" dt="2023-09-24T15:20:35.693" v="454" actId="47"/>
        <pc:sldMkLst>
          <pc:docMk/>
          <pc:sldMk cId="929151832" sldId="353"/>
        </pc:sldMkLst>
      </pc:sldChg>
      <pc:sldChg chg="new del">
        <pc:chgData name="翌霖 胡" userId="a9a41afe759712f0" providerId="LiveId" clId="{337B141E-5619-4AD3-A1E1-10FBA79A8FDB}" dt="2023-09-24T15:20:36.594" v="455" actId="47"/>
        <pc:sldMkLst>
          <pc:docMk/>
          <pc:sldMk cId="20411011" sldId="354"/>
        </pc:sldMkLst>
      </pc:sldChg>
      <pc:sldChg chg="new del">
        <pc:chgData name="翌霖 胡" userId="a9a41afe759712f0" providerId="LiveId" clId="{337B141E-5619-4AD3-A1E1-10FBA79A8FDB}" dt="2023-09-24T14:54:14.807" v="218" actId="47"/>
        <pc:sldMkLst>
          <pc:docMk/>
          <pc:sldMk cId="3658421000" sldId="355"/>
        </pc:sldMkLst>
      </pc:sldChg>
      <pc:sldChg chg="addSp delSp modSp add del mod setBg delDesignElem">
        <pc:chgData name="翌霖 胡" userId="a9a41afe759712f0" providerId="LiveId" clId="{337B141E-5619-4AD3-A1E1-10FBA79A8FDB}" dt="2023-09-24T15:07:14.138" v="337"/>
        <pc:sldMkLst>
          <pc:docMk/>
          <pc:sldMk cId="147119552" sldId="356"/>
        </pc:sldMkLst>
        <pc:spChg chg="mod">
          <ac:chgData name="翌霖 胡" userId="a9a41afe759712f0" providerId="LiveId" clId="{337B141E-5619-4AD3-A1E1-10FBA79A8FDB}" dt="2023-09-24T15:07:14.138" v="337"/>
          <ac:spMkLst>
            <pc:docMk/>
            <pc:sldMk cId="147119552" sldId="356"/>
            <ac:spMk id="3" creationId="{4C54CCAE-C076-47BB-A8FA-4E1A2A8C1DFF}"/>
          </ac:spMkLst>
        </pc:spChg>
        <pc:spChg chg="add del">
          <ac:chgData name="翌霖 胡" userId="a9a41afe759712f0" providerId="LiveId" clId="{337B141E-5619-4AD3-A1E1-10FBA79A8FDB}" dt="2023-09-24T14:51:41.234" v="154"/>
          <ac:spMkLst>
            <pc:docMk/>
            <pc:sldMk cId="147119552" sldId="356"/>
            <ac:spMk id="23" creationId="{3CD9DF72-87A3-404E-A828-84CBF11A8303}"/>
          </ac:spMkLst>
        </pc:spChg>
        <pc:cxnChg chg="add del">
          <ac:chgData name="翌霖 胡" userId="a9a41afe759712f0" providerId="LiveId" clId="{337B141E-5619-4AD3-A1E1-10FBA79A8FDB}" dt="2023-09-24T14:51:41.234" v="154"/>
          <ac:cxnSpMkLst>
            <pc:docMk/>
            <pc:sldMk cId="147119552" sldId="356"/>
            <ac:cxnSpMk id="24" creationId="{20E3A342-4D61-4E3F-AF90-1AB42AEB96CC}"/>
          </ac:cxnSpMkLst>
        </pc:cxnChg>
      </pc:sldChg>
      <pc:sldChg chg="addSp modSp new mod setBg">
        <pc:chgData name="翌霖 胡" userId="a9a41afe759712f0" providerId="LiveId" clId="{337B141E-5619-4AD3-A1E1-10FBA79A8FDB}" dt="2023-09-24T14:58:54.849" v="279"/>
        <pc:sldMkLst>
          <pc:docMk/>
          <pc:sldMk cId="1790538852" sldId="357"/>
        </pc:sldMkLst>
        <pc:spChg chg="mod">
          <ac:chgData name="翌霖 胡" userId="a9a41afe759712f0" providerId="LiveId" clId="{337B141E-5619-4AD3-A1E1-10FBA79A8FDB}" dt="2023-09-24T14:57:21.338" v="256" actId="26606"/>
          <ac:spMkLst>
            <pc:docMk/>
            <pc:sldMk cId="1790538852" sldId="357"/>
            <ac:spMk id="2" creationId="{9E73AC7E-2463-35AA-CD46-F27FA1035290}"/>
          </ac:spMkLst>
        </pc:spChg>
        <pc:spChg chg="mod">
          <ac:chgData name="翌霖 胡" userId="a9a41afe759712f0" providerId="LiveId" clId="{337B141E-5619-4AD3-A1E1-10FBA79A8FDB}" dt="2023-09-24T14:58:54.849" v="279"/>
          <ac:spMkLst>
            <pc:docMk/>
            <pc:sldMk cId="1790538852" sldId="357"/>
            <ac:spMk id="3" creationId="{70BC59AD-1C88-D527-3115-82B076AF49B7}"/>
          </ac:spMkLst>
        </pc:spChg>
        <pc:spChg chg="add">
          <ac:chgData name="翌霖 胡" userId="a9a41afe759712f0" providerId="LiveId" clId="{337B141E-5619-4AD3-A1E1-10FBA79A8FDB}" dt="2023-09-24T14:57:21.338" v="256" actId="26606"/>
          <ac:spMkLst>
            <pc:docMk/>
            <pc:sldMk cId="1790538852" sldId="357"/>
            <ac:spMk id="10" creationId="{F13C74B1-5B17-4795-BED0-7140497B445A}"/>
          </ac:spMkLst>
        </pc:spChg>
        <pc:spChg chg="add">
          <ac:chgData name="翌霖 胡" userId="a9a41afe759712f0" providerId="LiveId" clId="{337B141E-5619-4AD3-A1E1-10FBA79A8FDB}" dt="2023-09-24T14:57:21.338" v="256" actId="26606"/>
          <ac:spMkLst>
            <pc:docMk/>
            <pc:sldMk cId="1790538852" sldId="357"/>
            <ac:spMk id="12" creationId="{D4974D33-8DC5-464E-8C6D-BE58F0669C17}"/>
          </ac:spMkLst>
        </pc:spChg>
        <pc:picChg chg="add mod">
          <ac:chgData name="翌霖 胡" userId="a9a41afe759712f0" providerId="LiveId" clId="{337B141E-5619-4AD3-A1E1-10FBA79A8FDB}" dt="2023-09-24T14:57:21.338" v="256" actId="26606"/>
          <ac:picMkLst>
            <pc:docMk/>
            <pc:sldMk cId="1790538852" sldId="357"/>
            <ac:picMk id="5" creationId="{7755E5CB-0C1A-BE67-3D1B-4D37DA1307FC}"/>
          </ac:picMkLst>
        </pc:picChg>
      </pc:sldChg>
      <pc:sldChg chg="addSp delSp modSp new mod setBg">
        <pc:chgData name="翌霖 胡" userId="a9a41afe759712f0" providerId="LiveId" clId="{337B141E-5619-4AD3-A1E1-10FBA79A8FDB}" dt="2023-09-25T04:43:02.451" v="540" actId="14100"/>
        <pc:sldMkLst>
          <pc:docMk/>
          <pc:sldMk cId="3072545349" sldId="358"/>
        </pc:sldMkLst>
        <pc:spChg chg="del">
          <ac:chgData name="翌霖 胡" userId="a9a41afe759712f0" providerId="LiveId" clId="{337B141E-5619-4AD3-A1E1-10FBA79A8FDB}" dt="2023-09-25T04:38:53.860" v="535" actId="26606"/>
          <ac:spMkLst>
            <pc:docMk/>
            <pc:sldMk cId="3072545349" sldId="358"/>
            <ac:spMk id="2" creationId="{A05563B7-86EB-2AA4-635F-9DAC95AA2617}"/>
          </ac:spMkLst>
        </pc:spChg>
        <pc:spChg chg="del">
          <ac:chgData name="翌霖 胡" userId="a9a41afe759712f0" providerId="LiveId" clId="{337B141E-5619-4AD3-A1E1-10FBA79A8FDB}" dt="2023-09-25T04:38:53.860" v="535" actId="26606"/>
          <ac:spMkLst>
            <pc:docMk/>
            <pc:sldMk cId="3072545349" sldId="358"/>
            <ac:spMk id="3" creationId="{BB277B41-D324-D979-C78F-BCA5DD243988}"/>
          </ac:spMkLst>
        </pc:spChg>
        <pc:spChg chg="add mod">
          <ac:chgData name="翌霖 胡" userId="a9a41afe759712f0" providerId="LiveId" clId="{337B141E-5619-4AD3-A1E1-10FBA79A8FDB}" dt="2023-09-25T04:43:02.451" v="540" actId="14100"/>
          <ac:spMkLst>
            <pc:docMk/>
            <pc:sldMk cId="3072545349" sldId="358"/>
            <ac:spMk id="5" creationId="{60D3E5F7-FC40-688F-4862-98ED831EBA4A}"/>
          </ac:spMkLst>
        </pc:spChg>
        <pc:spChg chg="add">
          <ac:chgData name="翌霖 胡" userId="a9a41afe759712f0" providerId="LiveId" clId="{337B141E-5619-4AD3-A1E1-10FBA79A8FDB}" dt="2023-09-25T04:38:53.860" v="535" actId="26606"/>
          <ac:spMkLst>
            <pc:docMk/>
            <pc:sldMk cId="3072545349" sldId="358"/>
            <ac:spMk id="9" creationId="{42A4FC2C-047E-45A5-965D-8E1E3BF09BC6}"/>
          </ac:spMkLst>
        </pc:spChg>
        <pc:picChg chg="add mod">
          <ac:chgData name="翌霖 胡" userId="a9a41afe759712f0" providerId="LiveId" clId="{337B141E-5619-4AD3-A1E1-10FBA79A8FDB}" dt="2023-09-25T04:38:53.860" v="535" actId="26606"/>
          <ac:picMkLst>
            <pc:docMk/>
            <pc:sldMk cId="3072545349" sldId="358"/>
            <ac:picMk id="4" creationId="{674121C9-21FF-9A59-E932-41CB3AF50F51}"/>
          </ac:picMkLst>
        </pc:picChg>
      </pc:sldChg>
      <pc:sldMasterChg chg="add del addSldLayout delSldLayout">
        <pc:chgData name="翌霖 胡" userId="a9a41afe759712f0" providerId="LiveId" clId="{337B141E-5619-4AD3-A1E1-10FBA79A8FDB}" dt="2023-09-24T14:38:15.937" v="93" actId="47"/>
        <pc:sldMasterMkLst>
          <pc:docMk/>
          <pc:sldMasterMk cId="3726817024" sldId="2147483672"/>
        </pc:sldMasterMkLst>
        <pc:sldLayoutChg chg="add del">
          <pc:chgData name="翌霖 胡" userId="a9a41afe759712f0" providerId="LiveId" clId="{337B141E-5619-4AD3-A1E1-10FBA79A8FDB}" dt="2023-09-24T14:38:15.937" v="93" actId="47"/>
          <pc:sldLayoutMkLst>
            <pc:docMk/>
            <pc:sldMasterMk cId="3726817024" sldId="2147483672"/>
            <pc:sldLayoutMk cId="2620635030" sldId="2147483673"/>
          </pc:sldLayoutMkLst>
        </pc:sldLayoutChg>
        <pc:sldLayoutChg chg="add del">
          <pc:chgData name="翌霖 胡" userId="a9a41afe759712f0" providerId="LiveId" clId="{337B141E-5619-4AD3-A1E1-10FBA79A8FDB}" dt="2023-09-24T14:38:15.937" v="93" actId="47"/>
          <pc:sldLayoutMkLst>
            <pc:docMk/>
            <pc:sldMasterMk cId="3726817024" sldId="2147483672"/>
            <pc:sldLayoutMk cId="1239026322" sldId="2147483674"/>
          </pc:sldLayoutMkLst>
        </pc:sldLayoutChg>
        <pc:sldLayoutChg chg="add del">
          <pc:chgData name="翌霖 胡" userId="a9a41afe759712f0" providerId="LiveId" clId="{337B141E-5619-4AD3-A1E1-10FBA79A8FDB}" dt="2023-09-24T14:38:15.937" v="93" actId="47"/>
          <pc:sldLayoutMkLst>
            <pc:docMk/>
            <pc:sldMasterMk cId="3726817024" sldId="2147483672"/>
            <pc:sldLayoutMk cId="1713677263" sldId="2147483675"/>
          </pc:sldLayoutMkLst>
        </pc:sldLayoutChg>
        <pc:sldLayoutChg chg="add del">
          <pc:chgData name="翌霖 胡" userId="a9a41afe759712f0" providerId="LiveId" clId="{337B141E-5619-4AD3-A1E1-10FBA79A8FDB}" dt="2023-09-24T14:38:15.937" v="93" actId="47"/>
          <pc:sldLayoutMkLst>
            <pc:docMk/>
            <pc:sldMasterMk cId="3726817024" sldId="2147483672"/>
            <pc:sldLayoutMk cId="2119669343" sldId="2147483676"/>
          </pc:sldLayoutMkLst>
        </pc:sldLayoutChg>
        <pc:sldLayoutChg chg="add del">
          <pc:chgData name="翌霖 胡" userId="a9a41afe759712f0" providerId="LiveId" clId="{337B141E-5619-4AD3-A1E1-10FBA79A8FDB}" dt="2023-09-24T14:38:15.937" v="93" actId="47"/>
          <pc:sldLayoutMkLst>
            <pc:docMk/>
            <pc:sldMasterMk cId="3726817024" sldId="2147483672"/>
            <pc:sldLayoutMk cId="2029571551" sldId="2147483677"/>
          </pc:sldLayoutMkLst>
        </pc:sldLayoutChg>
        <pc:sldLayoutChg chg="add del">
          <pc:chgData name="翌霖 胡" userId="a9a41afe759712f0" providerId="LiveId" clId="{337B141E-5619-4AD3-A1E1-10FBA79A8FDB}" dt="2023-09-24T14:38:15.937" v="93" actId="47"/>
          <pc:sldLayoutMkLst>
            <pc:docMk/>
            <pc:sldMasterMk cId="3726817024" sldId="2147483672"/>
            <pc:sldLayoutMk cId="3042740994" sldId="2147483678"/>
          </pc:sldLayoutMkLst>
        </pc:sldLayoutChg>
        <pc:sldLayoutChg chg="add del">
          <pc:chgData name="翌霖 胡" userId="a9a41afe759712f0" providerId="LiveId" clId="{337B141E-5619-4AD3-A1E1-10FBA79A8FDB}" dt="2023-09-24T14:38:15.937" v="93" actId="47"/>
          <pc:sldLayoutMkLst>
            <pc:docMk/>
            <pc:sldMasterMk cId="3726817024" sldId="2147483672"/>
            <pc:sldLayoutMk cId="3685880805" sldId="2147483679"/>
          </pc:sldLayoutMkLst>
        </pc:sldLayoutChg>
        <pc:sldLayoutChg chg="add del">
          <pc:chgData name="翌霖 胡" userId="a9a41afe759712f0" providerId="LiveId" clId="{337B141E-5619-4AD3-A1E1-10FBA79A8FDB}" dt="2023-09-24T14:38:15.937" v="93" actId="47"/>
          <pc:sldLayoutMkLst>
            <pc:docMk/>
            <pc:sldMasterMk cId="3726817024" sldId="2147483672"/>
            <pc:sldLayoutMk cId="3247499919" sldId="2147483680"/>
          </pc:sldLayoutMkLst>
        </pc:sldLayoutChg>
        <pc:sldLayoutChg chg="add del">
          <pc:chgData name="翌霖 胡" userId="a9a41afe759712f0" providerId="LiveId" clId="{337B141E-5619-4AD3-A1E1-10FBA79A8FDB}" dt="2023-09-24T14:38:15.937" v="93" actId="47"/>
          <pc:sldLayoutMkLst>
            <pc:docMk/>
            <pc:sldMasterMk cId="3726817024" sldId="2147483672"/>
            <pc:sldLayoutMk cId="2750077327" sldId="2147483681"/>
          </pc:sldLayoutMkLst>
        </pc:sldLayoutChg>
        <pc:sldLayoutChg chg="add del">
          <pc:chgData name="翌霖 胡" userId="a9a41afe759712f0" providerId="LiveId" clId="{337B141E-5619-4AD3-A1E1-10FBA79A8FDB}" dt="2023-09-24T14:38:15.937" v="93" actId="47"/>
          <pc:sldLayoutMkLst>
            <pc:docMk/>
            <pc:sldMasterMk cId="3726817024" sldId="2147483672"/>
            <pc:sldLayoutMk cId="341739540" sldId="2147483682"/>
          </pc:sldLayoutMkLst>
        </pc:sldLayoutChg>
        <pc:sldLayoutChg chg="add del">
          <pc:chgData name="翌霖 胡" userId="a9a41afe759712f0" providerId="LiveId" clId="{337B141E-5619-4AD3-A1E1-10FBA79A8FDB}" dt="2023-09-24T14:38:15.937" v="93" actId="47"/>
          <pc:sldLayoutMkLst>
            <pc:docMk/>
            <pc:sldMasterMk cId="3726817024" sldId="2147483672"/>
            <pc:sldLayoutMk cId="969910230" sldId="2147483683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374F52-713E-4289-8534-D3644C0996C2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3FD7A1-AE84-4930-98D8-7ED077417A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3020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EB6AC8-FC84-45FE-85F2-0F7D014CC42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57856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89670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917F56-9752-48CE-8074-1399DC4C055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8630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1DBB280-CD2B-057C-3FEC-5756CA8374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5809A82-1D54-F6AB-D7F1-F950CBC146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5F40957-2773-6596-888B-2544DCC05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F192C-9697-46E0-B38D-522F303B6437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7DAED49-2DD1-7800-DC71-DAD33425F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12B3852-FCA4-CEDA-E75A-5405FB98F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111BF-47DC-47C1-A535-B6D8EAA389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76513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779329-E46C-FB22-DEE9-77E819863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6CB2C92-195D-593F-3D5B-3A7AA0BACC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EBEDB9B-9D2C-510D-E5A6-580F90192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F192C-9697-46E0-B38D-522F303B6437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B971727-9B4D-9A48-3764-891CC5DBB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65552E6-90AD-AED7-B287-25576C404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111BF-47DC-47C1-A535-B6D8EAA389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1176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86A1D90-480A-41D5-6B3B-E769FCE401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DA47821-C935-4B92-04CC-8BA0D7A3B7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60638C6-B162-8052-D9F9-E880273D6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F192C-9697-46E0-B38D-522F303B6437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3AE574D-EA72-11CB-823D-A275EEAAF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7FC67BF-FC60-10C2-9D33-776C021A6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111BF-47DC-47C1-A535-B6D8EAA389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67915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2C5DB-6102-41E5-BC88-C0C09490D873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F7FA6-C3D3-4CED-849C-6C2848FF68E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9538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2C5DB-6102-41E5-BC88-C0C09490D873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F7FA6-C3D3-4CED-849C-6C2848FF68E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24121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2C5DB-6102-41E5-BC88-C0C09490D873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F7FA6-C3D3-4CED-849C-6C2848FF68E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1845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2C5DB-6102-41E5-BC88-C0C09490D873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F7FA6-C3D3-4CED-849C-6C2848FF68E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95825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2C5DB-6102-41E5-BC88-C0C09490D873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F7FA6-C3D3-4CED-849C-6C2848FF68E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33407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2C5DB-6102-41E5-BC88-C0C09490D873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F7FA6-C3D3-4CED-849C-6C2848FF68E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51928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2C5DB-6102-41E5-BC88-C0C09490D873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F7FA6-C3D3-4CED-849C-6C2848FF68E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39224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2C5DB-6102-41E5-BC88-C0C09490D873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F7FA6-C3D3-4CED-849C-6C2848FF68E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324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B071CC-DA8D-5D55-866E-C9A591B2C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4FF4F35-6C23-B487-7F0E-14FC0A52C4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D4F9530-7907-824C-92B5-DA679C5C2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F192C-9697-46E0-B38D-522F303B6437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0F125A9-4A27-A931-9653-4A75475DB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DB75A3-49F0-C03C-C30D-AFC283B34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111BF-47DC-47C1-A535-B6D8EAA389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4968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2C5DB-6102-41E5-BC88-C0C09490D873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F7FA6-C3D3-4CED-849C-6C2848FF68E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30369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2C5DB-6102-41E5-BC88-C0C09490D873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F7FA6-C3D3-4CED-849C-6C2848FF68E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7404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2C5DB-6102-41E5-BC88-C0C09490D873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F7FA6-C3D3-4CED-849C-6C2848FF68E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87712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734FB0-DB12-45F6-926C-E2A21BBCA5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9F127F6-A610-4612-961B-2663385B38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DB83273-CF0A-4BD0-836B-5523BB532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98AA2-DB9E-44AE-A1D2-6AC3F960E58F}" type="datetimeFigureOut">
              <a:rPr lang="zh-CN" altLang="en-US" smtClean="0">
                <a:solidFill>
                  <a:srgbClr val="438086"/>
                </a:solidFill>
              </a:rPr>
              <a:pPr/>
              <a:t>2023/9/26</a:t>
            </a:fld>
            <a:endParaRPr lang="zh-CN" altLang="en-US">
              <a:solidFill>
                <a:srgbClr val="438086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92E6E0-1B82-4086-9D00-B508904E8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38086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A5C3F0-BAE9-4D38-9A50-540EF5FFF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8C0E9-FB01-4D7F-BA6D-2C4D2D5F1A3B}" type="slidenum">
              <a:rPr lang="zh-CN" altLang="en-US" smtClean="0">
                <a:solidFill>
                  <a:prstClr val="white"/>
                </a:solidFill>
              </a:rPr>
              <a:pPr/>
              <a:t>‹#›</a:t>
            </a:fld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6350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9F0C4F-70C8-4A94-854C-C8CE7F0BB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0A71B57-71E0-47EA-BF3C-DE1B09488F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40C61CC-F8B1-439D-B30A-5577175E6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98AA2-DB9E-44AE-A1D2-6AC3F960E58F}" type="datetimeFigureOut">
              <a:rPr lang="zh-CN" altLang="en-US" smtClean="0">
                <a:solidFill>
                  <a:srgbClr val="438086"/>
                </a:solidFill>
              </a:rPr>
              <a:pPr/>
              <a:t>2023/9/26</a:t>
            </a:fld>
            <a:endParaRPr lang="zh-CN" altLang="en-US">
              <a:solidFill>
                <a:srgbClr val="438086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2B9A5D-F9F4-4188-90BB-281384AEC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38086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1C83CF2-1532-4D01-B330-A56D4FC8F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8C0E9-FB01-4D7F-BA6D-2C4D2D5F1A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90263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D3D41DF-74F7-4369-A7CD-40BD8CBCC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698BBA-FA78-4663-80F0-820D414C3E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58787D8-7777-4BE1-B920-0578DE2105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98AA2-DB9E-44AE-A1D2-6AC3F960E58F}" type="datetimeFigureOut">
              <a:rPr lang="zh-CN" altLang="en-US" smtClean="0">
                <a:solidFill>
                  <a:srgbClr val="438086"/>
                </a:solidFill>
              </a:rPr>
              <a:pPr/>
              <a:t>2023/9/26</a:t>
            </a:fld>
            <a:endParaRPr lang="zh-CN" altLang="en-US">
              <a:solidFill>
                <a:srgbClr val="438086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4D04BE3-F98B-44EE-A28B-ACB3EC7EB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38086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93C5D6-B789-4668-A655-44C689933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8C0E9-FB01-4D7F-BA6D-2C4D2D5F1A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36772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CF3343-D1D1-4E18-9708-B89B7E649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CC0D8F6-E57B-4535-A9A7-F7DE572FD9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870937F-5178-41D2-AA47-66263A69D2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60B673-3E33-4B42-9FDC-88A258CBA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98AA2-DB9E-44AE-A1D2-6AC3F960E58F}" type="datetimeFigureOut">
              <a:rPr lang="zh-CN" altLang="en-US" smtClean="0">
                <a:solidFill>
                  <a:srgbClr val="438086"/>
                </a:solidFill>
              </a:rPr>
              <a:pPr/>
              <a:t>2023/9/26</a:t>
            </a:fld>
            <a:endParaRPr lang="zh-CN" altLang="en-US">
              <a:solidFill>
                <a:srgbClr val="438086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13AF542-A3AF-4641-8037-1B3892EB2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38086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1DC5BAD-22F3-4E50-BDC4-350F92628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8C0E9-FB01-4D7F-BA6D-2C4D2D5F1A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96693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4EC556-87AE-4315-B5E4-505DCA616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C155574-1404-4C0F-892C-4FBDE18088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75776F0-AC3D-4F6C-8C08-96EC7E04BB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06E3473-F2FA-44AA-8CF7-094F8DD05D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63E1F2C-EA23-4A79-AA78-83C63FCF0A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48EC10F-E2E1-440A-8EDA-DAFEB2B46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98AA2-DB9E-44AE-A1D2-6AC3F960E58F}" type="datetimeFigureOut">
              <a:rPr lang="zh-CN" altLang="en-US" smtClean="0">
                <a:solidFill>
                  <a:srgbClr val="438086"/>
                </a:solidFill>
              </a:rPr>
              <a:pPr/>
              <a:t>2023/9/26</a:t>
            </a:fld>
            <a:endParaRPr lang="zh-CN" altLang="en-US">
              <a:solidFill>
                <a:srgbClr val="438086"/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6B3814-A111-4ACB-B1B6-1CFD40764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38086"/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31FB6F3-77F6-4895-B4E6-3A0513C19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8C0E9-FB01-4D7F-BA6D-2C4D2D5F1A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95715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3CF080-A3D6-4C81-942D-D1BB440F4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13E2C8-0BEA-4B03-AF86-E211ABC10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98AA2-DB9E-44AE-A1D2-6AC3F960E58F}" type="datetimeFigureOut">
              <a:rPr lang="zh-CN" altLang="en-US" smtClean="0">
                <a:solidFill>
                  <a:srgbClr val="438086"/>
                </a:solidFill>
              </a:rPr>
              <a:pPr/>
              <a:t>2023/9/26</a:t>
            </a:fld>
            <a:endParaRPr lang="zh-CN" altLang="en-US">
              <a:solidFill>
                <a:srgbClr val="438086"/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5CF646A-547E-45D6-9591-253535779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38086"/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1CF35C5-E9D4-4613-8D06-D6C16BED3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8C0E9-FB01-4D7F-BA6D-2C4D2D5F1A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27409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FA9B57F-D31F-4000-A251-E18F03FEC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98AA2-DB9E-44AE-A1D2-6AC3F960E58F}" type="datetimeFigureOut">
              <a:rPr lang="zh-CN" altLang="en-US" smtClean="0">
                <a:solidFill>
                  <a:srgbClr val="438086"/>
                </a:solidFill>
              </a:rPr>
              <a:pPr/>
              <a:t>2023/9/26</a:t>
            </a:fld>
            <a:endParaRPr lang="zh-CN" altLang="en-US">
              <a:solidFill>
                <a:srgbClr val="438086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3B773D1-AC8A-4A37-8896-839E21D75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38086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D70915-9BC9-4BDC-9F7C-3D4D7DBB6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8C0E9-FB01-4D7F-BA6D-2C4D2D5F1A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5880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3AD184D-EB71-9495-6F01-7C07CB936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C2C433C-C5A3-A41A-226B-E9DA856ACE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A831B75-65F8-5BF4-E812-37255FC244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F192C-9697-46E0-B38D-522F303B6437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C21F9B6-B97D-A2F0-BE4E-6AC0FC214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C467FFB-75BF-DDE1-EE0C-615B7A62B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111BF-47DC-47C1-A535-B6D8EAA389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86496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61FF3B-2FA9-4220-9EF7-8B9BF4383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0190E95-1105-4FAF-A5A8-097B0194CF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A18BCD6-20E7-4F97-8596-0DAF0548FF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F869C8C-F145-48B9-8AEF-984E16111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98AA2-DB9E-44AE-A1D2-6AC3F960E58F}" type="datetimeFigureOut">
              <a:rPr lang="zh-CN" altLang="en-US" smtClean="0">
                <a:solidFill>
                  <a:srgbClr val="438086"/>
                </a:solidFill>
              </a:rPr>
              <a:pPr/>
              <a:t>2023/9/26</a:t>
            </a:fld>
            <a:endParaRPr lang="zh-CN" altLang="en-US">
              <a:solidFill>
                <a:srgbClr val="438086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DE31649-5C1C-45DE-9A61-4946950A2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38086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F73F7A2-BAC7-4ED0-BD77-3AE900D34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8C0E9-FB01-4D7F-BA6D-2C4D2D5F1A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4999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BA5FC1-DE02-4688-9DA5-605B3F8AB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4990DA4-6B6D-4F28-80A8-1FBD0BF171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9C97A07-6FF8-4CFE-8F9C-FFEF880788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74BF920-A4AB-4C33-B991-F854973FB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98AA2-DB9E-44AE-A1D2-6AC3F960E58F}" type="datetimeFigureOut">
              <a:rPr lang="zh-CN" altLang="en-US" smtClean="0">
                <a:solidFill>
                  <a:srgbClr val="438086"/>
                </a:solidFill>
              </a:rPr>
              <a:pPr/>
              <a:t>2023/9/26</a:t>
            </a:fld>
            <a:endParaRPr lang="zh-CN" altLang="en-US">
              <a:solidFill>
                <a:srgbClr val="438086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24BA9FC-7AF7-4B80-B5EA-A09EC2D0F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38086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00D136F-8EA6-445A-8916-7A0E900BB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8C0E9-FB01-4D7F-BA6D-2C4D2D5F1A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00773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C375CBA-7D31-491F-B716-2753A7EBA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7F53B04-9113-4960-9ACC-890F3FED3E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493C1EF-CC6D-4277-888C-8492C5F55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98AA2-DB9E-44AE-A1D2-6AC3F960E58F}" type="datetimeFigureOut">
              <a:rPr lang="zh-CN" altLang="en-US" smtClean="0">
                <a:solidFill>
                  <a:srgbClr val="438086"/>
                </a:solidFill>
              </a:rPr>
              <a:pPr/>
              <a:t>2023/9/26</a:t>
            </a:fld>
            <a:endParaRPr lang="zh-CN" altLang="en-US">
              <a:solidFill>
                <a:srgbClr val="438086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E5B9B3-D4CB-4947-80A5-EAE8C553C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38086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5F02547-19E9-4D40-B4A2-FBBA6E4B6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8C0E9-FB01-4D7F-BA6D-2C4D2D5F1A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7395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C8DE9E0-8F0B-43D5-BC33-D612541BA6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1A3802D-0161-417B-ACF3-2D09E85BFB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046EDD-E22A-492F-A1A0-38481C1E4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98AA2-DB9E-44AE-A1D2-6AC3F960E58F}" type="datetimeFigureOut">
              <a:rPr lang="zh-CN" altLang="en-US" smtClean="0">
                <a:solidFill>
                  <a:srgbClr val="438086"/>
                </a:solidFill>
              </a:rPr>
              <a:pPr/>
              <a:t>2023/9/26</a:t>
            </a:fld>
            <a:endParaRPr lang="zh-CN" altLang="en-US">
              <a:solidFill>
                <a:srgbClr val="438086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8DE0F4-1DDB-4188-88E9-7757C8054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38086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9FA6404-109C-4D6F-B6B7-CE552BFA6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8C0E9-FB01-4D7F-BA6D-2C4D2D5F1A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9910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3BA19B-E898-EEE2-19A0-3722FB023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090A804-A720-6C9A-0F40-8440329254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BF35842-99B8-4A92-4780-01EE3714F9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08A1E0-4781-60E1-B7F8-C55A78BE5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F192C-9697-46E0-B38D-522F303B6437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2476D40-85ED-3F61-78E7-26B348543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746C3B6-98DE-02D8-40DE-683AA63F0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111BF-47DC-47C1-A535-B6D8EAA389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7414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0DB9AEB-F0BF-EF09-B851-0422037C0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282EFD5-E035-CC84-A46E-41521BB4D9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B6684C7-D052-C6FE-572C-1F58384411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A55B588-38B2-D185-2D28-B8AE52903B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1D2857F-5337-2238-7CA3-DA054FF9E9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AC576F3-4F0A-18A0-EA49-851658F16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F192C-9697-46E0-B38D-522F303B6437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1972EE1-69B1-BEAF-AC25-B31E8C908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220A026-0629-AE9D-51AF-3D1FB0CE7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111BF-47DC-47C1-A535-B6D8EAA389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6094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4C9B1E-2EE2-FEC3-E91B-9A0F14982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77C680F-3131-A545-C14A-F0BD36413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F192C-9697-46E0-B38D-522F303B6437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52B43AF-8549-8559-2198-C51CC9544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C50F19D-945C-9506-0F87-76F2D7337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111BF-47DC-47C1-A535-B6D8EAA389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8436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89AEE66-7BD0-D0E4-DF45-31D10802A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F192C-9697-46E0-B38D-522F303B6437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6C74413-57FD-C68E-07D9-B7551B08E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5B80706-46FD-B41C-F91B-49759684C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111BF-47DC-47C1-A535-B6D8EAA389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8545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9FD72A-1982-E363-9F67-EA2572F16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47ECCAA-7553-49A1-F12C-582860ED94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A692541-9328-126F-4B00-637EDBA08E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2E27FD0-F7AD-65D3-8110-145E958D2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F192C-9697-46E0-B38D-522F303B6437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3F9AEFB-8E47-814F-4AA7-022E9511C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AC0FF9E-A358-013B-CBDE-94E1D5D24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111BF-47DC-47C1-A535-B6D8EAA389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6676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3DC34D-F461-C7A0-9BD6-DE3D3E0E1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C92F58A-24EF-3019-A929-DEE728D306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A1B50B7-4582-763F-B494-4C591AF2DD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FE4B3E6-5695-1245-E306-7F31B7FCD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F192C-9697-46E0-B38D-522F303B6437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C8D75EC-E009-54B1-0FEE-EC1A36F92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D15D748-08B0-CA4A-43A3-6DED86094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111BF-47DC-47C1-A535-B6D8EAA389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9739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FEDF738-21EB-2E3A-02B1-0E3069CE6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E57697C-BA67-E43E-E6B1-EA37032D45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FB5113B-7841-AFB5-67F3-4BE737B30F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EF192C-9697-46E0-B38D-522F303B6437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3797094-F60D-D941-25B9-1B7E25C546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4D516D8-5EBD-842D-9974-4B22435706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B111BF-47DC-47C1-A535-B6D8EAA389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9742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2C5DB-6102-41E5-BC88-C0C09490D873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FF7FA6-C3D3-4CED-849C-6C2848FF68E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973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7F5DFDA-C8EE-426B-B975-67F427769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3A49784-DB15-4F01-A51E-EC3F58D275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564CE60-829E-42DA-BDCC-25FBC0BA5C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298AA2-DB9E-44AE-A1D2-6AC3F960E58F}" type="datetimeFigureOut">
              <a:rPr lang="zh-CN" altLang="en-US" smtClean="0">
                <a:solidFill>
                  <a:srgbClr val="438086"/>
                </a:solidFill>
              </a:rPr>
              <a:pPr/>
              <a:t>2023/9/26</a:t>
            </a:fld>
            <a:endParaRPr lang="zh-CN" altLang="en-US">
              <a:solidFill>
                <a:srgbClr val="438086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788BA04-948C-440E-8CA6-F7186F2B59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438086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CAC960-C493-460F-BC21-99593537C0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58C0E9-FB01-4D7F-BA6D-2C4D2D5F1A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6817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upload.wikimedia.org/wikipedia/commons/8/80/AgoraAthens5thcentury.png" TargetMode="Externa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s://commons.wikimedia.org/wiki/File:Thermae_of_Caracalla,_Rome_Wellcome_M0004777.jpg" TargetMode="Externa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4.jpeg"/><Relationship Id="rId4" Type="http://schemas.openxmlformats.org/officeDocument/2006/relationships/hyperlink" Target="https://en.wikipedia.org/wiki/File:Pont_du_Gard_Oct_2007.jpg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zhihu.com/question/37245421" TargetMode="Externa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www.realmofhistory.com/2016/11/03/ancient-greek-statues-vibrant-colors/" TargetMode="Externa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hyperlink" Target="https://travel.163.com/18/1127/10/E1K36N2C00068AIR.html" TargetMode="Externa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Greek_Colonization_Archaic_Period.png#/media/File:Greek_Colonization_Archaic_Period.png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://en.wikipedia.org/wiki/File:Palestra,_Pompeii.jpg" TargetMode="Externa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655445" y="2933383"/>
            <a:ext cx="9144000" cy="1655762"/>
          </a:xfrm>
        </p:spPr>
        <p:txBody>
          <a:bodyPr/>
          <a:lstStyle/>
          <a:p>
            <a:r>
              <a:rPr lang="zh-CN" altLang="en-US"/>
              <a:t>关注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4060" y="3085465"/>
            <a:ext cx="3837940" cy="38773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2840" y="3151505"/>
            <a:ext cx="4846320" cy="3932555"/>
          </a:xfrm>
          <a:prstGeom prst="rect">
            <a:avLst/>
          </a:prstGeom>
        </p:spPr>
      </p:pic>
      <p:pic>
        <p:nvPicPr>
          <p:cNvPr id="7" name="图片 6" descr="学社logo横版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945" y="-120650"/>
            <a:ext cx="9753600" cy="3419475"/>
          </a:xfrm>
          <a:prstGeom prst="rect">
            <a:avLst/>
          </a:prstGeom>
        </p:spPr>
      </p:pic>
      <p:pic>
        <p:nvPicPr>
          <p:cNvPr id="2" name="图片 1" descr="学社公众号二维码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810" y="4400550"/>
            <a:ext cx="2457450" cy="245745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702945" y="3298825"/>
            <a:ext cx="1960880" cy="95313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28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关注公众号</a:t>
            </a:r>
          </a:p>
          <a:p>
            <a:pPr algn="ctr"/>
            <a:r>
              <a:rPr lang="zh-CN" altLang="en-US" sz="28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从此不迷路</a:t>
            </a:r>
            <a:endParaRPr lang="en-US" altLang="zh-CN" sz="28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470C18-471C-4043-A0BA-7B3722D4C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E29267-50E6-48A9-B6DD-D409886515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754" y="6016941"/>
            <a:ext cx="8424936" cy="625256"/>
          </a:xfrm>
        </p:spPr>
        <p:txBody>
          <a:bodyPr>
            <a:normAutofit/>
          </a:bodyPr>
          <a:lstStyle/>
          <a:p>
            <a:r>
              <a:rPr lang="zh-CN" altLang="en-US" dirty="0"/>
              <a:t>公元前</a:t>
            </a:r>
            <a:r>
              <a:rPr lang="en-US" altLang="zh-CN" dirty="0"/>
              <a:t>5</a:t>
            </a:r>
            <a:r>
              <a:rPr lang="zh-CN" altLang="en-US" dirty="0"/>
              <a:t>世纪雅典广场</a:t>
            </a:r>
            <a:endParaRPr lang="en-US" altLang="zh-CN" dirty="0"/>
          </a:p>
        </p:txBody>
      </p:sp>
      <p:pic>
        <p:nvPicPr>
          <p:cNvPr id="15362" name="Picture 2" descr="File:AgoraAthens5thcentury.png">
            <a:hlinkClick r:id="rId2"/>
            <a:extLst>
              <a:ext uri="{FF2B5EF4-FFF2-40B4-BE49-F238E27FC236}">
                <a16:creationId xmlns:a16="http://schemas.microsoft.com/office/drawing/2014/main" id="{211096A4-1850-43A4-9CC0-DC2A07322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856" y="215803"/>
            <a:ext cx="7130406" cy="6356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内容占位符 2">
            <a:extLst>
              <a:ext uri="{FF2B5EF4-FFF2-40B4-BE49-F238E27FC236}">
                <a16:creationId xmlns:a16="http://schemas.microsoft.com/office/drawing/2014/main" id="{48493C36-A7B7-4E30-BDCD-C9CF533B8D9E}"/>
              </a:ext>
            </a:extLst>
          </p:cNvPr>
          <p:cNvSpPr txBox="1">
            <a:spLocks/>
          </p:cNvSpPr>
          <p:nvPr/>
        </p:nvSpPr>
        <p:spPr>
          <a:xfrm>
            <a:off x="-26104" y="116632"/>
            <a:ext cx="6122104" cy="5953848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、法院（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Peristyle Court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）</a:t>
            </a:r>
            <a:b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b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2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、造币厂（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Mint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）</a:t>
            </a:r>
            <a:b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b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3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、泉房（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Enneakrounos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）</a:t>
            </a:r>
            <a:b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b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4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、南柱廊（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South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Stoa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)</a:t>
            </a:r>
            <a:b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b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5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、？（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Heliaea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）</a:t>
            </a:r>
            <a:b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b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6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、会议室（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Strategeion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）</a:t>
            </a:r>
            <a:b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b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7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、小山（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Agoraios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Kolonos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）</a:t>
            </a:r>
            <a:b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b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8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、圆形会场（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Tholos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）</a:t>
            </a:r>
            <a:b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b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9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、集会石（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Agora stone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）</a:t>
            </a:r>
            <a:b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b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10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、英雄纪念碑（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Monument of the Eponymous Heroes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）</a:t>
            </a:r>
            <a:b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b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11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、自然女神庙（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Metroon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）</a:t>
            </a:r>
            <a:b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b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12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、新议事厅（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New Bouleuterion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）</a:t>
            </a:r>
            <a:b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b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13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、赫菲斯托斯神殿（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Temple of Hephaestus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）</a:t>
            </a:r>
            <a:b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b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14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、阿波罗神庙（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Temple of Apollo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Patroos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）</a:t>
            </a:r>
            <a:b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b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15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、宙斯柱廊（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Stoa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 of Zeus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）</a:t>
            </a:r>
            <a:b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b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16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、十二神祭坛（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Altar of the Twelve Gods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）</a:t>
            </a:r>
            <a:b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b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17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、皇家柱廊（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Royal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stoa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）</a:t>
            </a:r>
            <a:b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b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18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、阿芙洛狄特维纳斯神庙（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Temple of Aphrodite Urania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）</a:t>
            </a:r>
            <a:b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b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19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、赫尔墨斯柱廊（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Stoa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 of Hermes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）</a:t>
            </a:r>
            <a:b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b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20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、画廊（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Stoa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Poikile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21531876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>
            <a:extLst>
              <a:ext uri="{FF2B5EF4-FFF2-40B4-BE49-F238E27FC236}">
                <a16:creationId xmlns:a16="http://schemas.microsoft.com/office/drawing/2014/main" id="{9D25F302-27C5-414F-97F8-6EA0A6C02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File:Thermae of Caracalla, Rome Wellcome M0004777.jpg">
            <a:hlinkClick r:id="rId2"/>
            <a:extLst>
              <a:ext uri="{FF2B5EF4-FFF2-40B4-BE49-F238E27FC236}">
                <a16:creationId xmlns:a16="http://schemas.microsoft.com/office/drawing/2014/main" id="{BC8037C4-189F-BE31-1FC5-F8AD55F448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0" r="2" b="2"/>
          <a:stretch/>
        </p:blipFill>
        <p:spPr bwMode="auto">
          <a:xfrm>
            <a:off x="6097675" y="321733"/>
            <a:ext cx="5764260" cy="3812656"/>
          </a:xfrm>
          <a:custGeom>
            <a:avLst/>
            <a:gdLst/>
            <a:ahLst/>
            <a:cxnLst/>
            <a:rect l="l" t="t" r="r" b="b"/>
            <a:pathLst>
              <a:path w="5764260" h="3812656">
                <a:moveTo>
                  <a:pt x="0" y="0"/>
                </a:moveTo>
                <a:lnTo>
                  <a:pt x="5764260" y="0"/>
                </a:lnTo>
                <a:lnTo>
                  <a:pt x="5764260" y="2866740"/>
                </a:lnTo>
                <a:lnTo>
                  <a:pt x="4791318" y="3812656"/>
                </a:lnTo>
                <a:lnTo>
                  <a:pt x="0" y="381265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upload.wikimedia.org/wikipedia/commons/thumb/d/d8/Pont_du_Gard_Oct_2007.jpg/220px-Pont_du_Gard_Oct_2007.jpg">
            <a:hlinkClick r:id="rId4"/>
            <a:extLst>
              <a:ext uri="{FF2B5EF4-FFF2-40B4-BE49-F238E27FC236}">
                <a16:creationId xmlns:a16="http://schemas.microsoft.com/office/drawing/2014/main" id="{66686BEE-E542-4211-B692-A424E29758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63" r="2" b="13172"/>
          <a:stretch/>
        </p:blipFill>
        <p:spPr bwMode="auto">
          <a:xfrm>
            <a:off x="6097675" y="4212707"/>
            <a:ext cx="4710762" cy="2323560"/>
          </a:xfrm>
          <a:custGeom>
            <a:avLst/>
            <a:gdLst/>
            <a:ahLst/>
            <a:cxnLst/>
            <a:rect l="l" t="t" r="r" b="b"/>
            <a:pathLst>
              <a:path w="4710762" h="2323560">
                <a:moveTo>
                  <a:pt x="0" y="0"/>
                </a:moveTo>
                <a:lnTo>
                  <a:pt x="4710762" y="0"/>
                </a:lnTo>
                <a:lnTo>
                  <a:pt x="2320815" y="2323560"/>
                </a:lnTo>
                <a:lnTo>
                  <a:pt x="0" y="232356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5" name="Right Triangle 4104">
            <a:extLst>
              <a:ext uri="{FF2B5EF4-FFF2-40B4-BE49-F238E27FC236}">
                <a16:creationId xmlns:a16="http://schemas.microsoft.com/office/drawing/2014/main" id="{830A36F8-48C2-4842-A87B-8CE8DF4E7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07" name="Rectangle 4106">
            <a:extLst>
              <a:ext uri="{FF2B5EF4-FFF2-40B4-BE49-F238E27FC236}">
                <a16:creationId xmlns:a16="http://schemas.microsoft.com/office/drawing/2014/main" id="{659A2B52-4E93-4515-9DA3-4E88F60F5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74" y="625059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165B6EF2-8559-44DC-903C-1DFD95C91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359" y="1188637"/>
            <a:ext cx="4462629" cy="1597228"/>
          </a:xfrm>
        </p:spPr>
        <p:txBody>
          <a:bodyPr>
            <a:normAutofit/>
          </a:bodyPr>
          <a:lstStyle/>
          <a:p>
            <a:r>
              <a:rPr lang="zh-CN" altLang="en-US" sz="4800" dirty="0"/>
              <a:t>希腊</a:t>
            </a:r>
            <a:r>
              <a:rPr lang="en-US" altLang="zh-CN" sz="4800" dirty="0"/>
              <a:t>&amp;</a:t>
            </a:r>
            <a:r>
              <a:rPr lang="zh-CN" altLang="en-US" sz="4800" dirty="0"/>
              <a:t>罗马公共浴室：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E961AD-EFAE-42D2-A676-708575447A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3358" y="2998278"/>
            <a:ext cx="4425905" cy="2728198"/>
          </a:xfrm>
        </p:spPr>
        <p:txBody>
          <a:bodyPr anchor="t">
            <a:normAutofit/>
          </a:bodyPr>
          <a:lstStyle/>
          <a:p>
            <a:r>
              <a:rPr lang="zh-CN" altLang="en-US" sz="1400"/>
              <a:t>引水渠（铅制管道）</a:t>
            </a:r>
            <a:endParaRPr lang="en-US" altLang="zh-CN" sz="1400"/>
          </a:p>
          <a:p>
            <a:r>
              <a:rPr lang="zh-CN" altLang="en-US" sz="1400"/>
              <a:t>没有阀门，水日夜流淌，私人用水按水管粗细和多少收费，更多用于公共浴室，最后用于公共喷泉。</a:t>
            </a:r>
            <a:endParaRPr lang="en-US" altLang="zh-CN" sz="1400"/>
          </a:p>
          <a:p>
            <a:r>
              <a:rPr lang="zh-CN" altLang="en-US" sz="1400"/>
              <a:t>迦太基的公共浴室：厕所有</a:t>
            </a:r>
            <a:r>
              <a:rPr lang="en-US" altLang="zh-CN" sz="1400"/>
              <a:t>1600</a:t>
            </a:r>
            <a:r>
              <a:rPr lang="zh-CN" altLang="en-US" sz="1400"/>
              <a:t>个大理石座椅</a:t>
            </a:r>
            <a:endParaRPr lang="en-US" altLang="zh-CN" sz="1400"/>
          </a:p>
          <a:p>
            <a:r>
              <a:rPr lang="zh-CN" altLang="en-US" sz="1400"/>
              <a:t>墙壁内铺设热水管道制造暖气房间</a:t>
            </a:r>
            <a:endParaRPr lang="en-US" altLang="zh-CN" sz="1400"/>
          </a:p>
          <a:p>
            <a:r>
              <a:rPr lang="zh-CN" altLang="en-US" sz="1400"/>
              <a:t>热气浴、热水浴、温气浴、温水浴、冷气浴、冷水浴、露天泳池</a:t>
            </a:r>
            <a:r>
              <a:rPr lang="en-US" altLang="zh-CN" sz="1400"/>
              <a:t>……</a:t>
            </a:r>
            <a:r>
              <a:rPr lang="zh-CN" altLang="en-US" sz="1400"/>
              <a:t>（土耳其浴）</a:t>
            </a:r>
            <a:endParaRPr lang="en-US" altLang="zh-CN" sz="1400"/>
          </a:p>
          <a:p>
            <a:r>
              <a:rPr lang="zh-CN" altLang="en-US" sz="1400"/>
              <a:t>往往经常毗邻</a:t>
            </a:r>
            <a:r>
              <a:rPr lang="en-US" altLang="zh-CN" sz="1400"/>
              <a:t>/</a:t>
            </a:r>
            <a:r>
              <a:rPr lang="zh-CN" altLang="en-US" sz="1400"/>
              <a:t>内置健身房、小吃店和妓院</a:t>
            </a:r>
            <a:endParaRPr lang="en-US" altLang="zh-CN" sz="1400"/>
          </a:p>
        </p:txBody>
      </p:sp>
    </p:spTree>
    <p:extLst>
      <p:ext uri="{BB962C8B-B14F-4D97-AF65-F5344CB8AC3E}">
        <p14:creationId xmlns:p14="http://schemas.microsoft.com/office/powerpoint/2010/main" val="3716928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9E73AC7E-2463-35AA-CD46-F27FA1035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zh-CN" altLang="en-US" sz="5400"/>
              <a:t>追求卓越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0BC59AD-1C88-D527-3115-82B076AF49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zh-CN" altLang="en-US" sz="2200" dirty="0"/>
              <a:t>阿伦特：公共领域</a:t>
            </a:r>
            <a:r>
              <a:rPr lang="en-US" altLang="zh-CN" sz="2200" dirty="0"/>
              <a:t>vs.</a:t>
            </a:r>
            <a:r>
              <a:rPr lang="zh-CN" altLang="en-US" sz="2200" dirty="0"/>
              <a:t>私人领域</a:t>
            </a:r>
            <a:endParaRPr lang="en-US" altLang="zh-CN" sz="2200" dirty="0"/>
          </a:p>
          <a:p>
            <a:r>
              <a:rPr lang="zh-CN" altLang="en-US" sz="2200" dirty="0"/>
              <a:t>尼采：酒神精神</a:t>
            </a:r>
            <a:r>
              <a:rPr lang="en-US" altLang="zh-CN" sz="2200" dirty="0"/>
              <a:t>vs.</a:t>
            </a:r>
            <a:r>
              <a:rPr lang="zh-CN" altLang="en-US" sz="2200" dirty="0"/>
              <a:t>日神精神</a:t>
            </a:r>
            <a:endParaRPr lang="en-US" altLang="zh-CN" sz="2200" dirty="0"/>
          </a:p>
          <a:p>
            <a:r>
              <a:rPr lang="zh-CN" altLang="en-US" sz="2200" dirty="0"/>
              <a:t>荷马：“总是争先、超过别人”，“没有什么荣耀能超过一个活着的人用自己的双手双脚获得胜利。”</a:t>
            </a:r>
          </a:p>
        </p:txBody>
      </p:sp>
      <p:pic>
        <p:nvPicPr>
          <p:cNvPr id="5" name="图片 4" descr="图示&#10;&#10;描述已自动生成">
            <a:extLst>
              <a:ext uri="{FF2B5EF4-FFF2-40B4-BE49-F238E27FC236}">
                <a16:creationId xmlns:a16="http://schemas.microsoft.com/office/drawing/2014/main" id="{7755E5CB-0C1A-BE67-3D1B-4D37DA1307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905388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4" name="Rectangle 20497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481" name="Rectangle 2">
            <a:extLst>
              <a:ext uri="{FF2B5EF4-FFF2-40B4-BE49-F238E27FC236}">
                <a16:creationId xmlns:a16="http://schemas.microsoft.com/office/drawing/2014/main" id="{D8ECE908-8CE4-405F-AB5D-D81615B875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95400" y="669925"/>
            <a:ext cx="4800600" cy="1325563"/>
          </a:xfrm>
        </p:spPr>
        <p:txBody>
          <a:bodyPr anchor="b">
            <a:normAutofit/>
          </a:bodyPr>
          <a:lstStyle/>
          <a:p>
            <a:pPr eaLnBrk="1" hangingPunct="1"/>
            <a:r>
              <a:rPr kumimoji="0" lang="zh-CN" altLang="en-US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自由</a:t>
            </a:r>
          </a:p>
        </p:txBody>
      </p:sp>
      <p:cxnSp>
        <p:nvCxnSpPr>
          <p:cNvPr id="20505" name="Straight Connector 20499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" y="2026340"/>
            <a:ext cx="60959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82" name="Rectangle 3">
            <a:extLst>
              <a:ext uri="{FF2B5EF4-FFF2-40B4-BE49-F238E27FC236}">
                <a16:creationId xmlns:a16="http://schemas.microsoft.com/office/drawing/2014/main" id="{B9354CD2-8009-4E1A-B196-1908489EF0E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295400" y="2288833"/>
            <a:ext cx="4800600" cy="3711571"/>
          </a:xfrm>
        </p:spPr>
        <p:txBody>
          <a:bodyPr>
            <a:normAutofit/>
          </a:bodyPr>
          <a:lstStyle/>
          <a:p>
            <a:pPr eaLnBrk="1" hangingPunct="1"/>
            <a:r>
              <a:rPr kumimoji="0" lang="zh-CN" altLang="en-US" sz="200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自由学术的三个条件</a:t>
            </a:r>
          </a:p>
          <a:p>
            <a:pPr lvl="1" eaLnBrk="1" hangingPunct="1"/>
            <a:r>
              <a:rPr kumimoji="0" lang="zh-CN" altLang="en-US" sz="200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闲暇／希腊奴隶制</a:t>
            </a:r>
          </a:p>
          <a:p>
            <a:pPr lvl="1" eaLnBrk="1" hangingPunct="1"/>
            <a:r>
              <a:rPr kumimoji="0" lang="zh-CN" altLang="en-US" sz="200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批判的传统／希腊城邦制</a:t>
            </a:r>
          </a:p>
          <a:p>
            <a:pPr lvl="1" eaLnBrk="1" hangingPunct="1"/>
            <a:r>
              <a:rPr kumimoji="0" lang="zh-CN" altLang="en-US" sz="200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惊异／希腊文化的性格</a:t>
            </a:r>
          </a:p>
          <a:p>
            <a:pPr eaLnBrk="1" hangingPunct="1"/>
            <a:r>
              <a:rPr kumimoji="0" lang="zh-CN" altLang="en-US" sz="200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自由</a:t>
            </a:r>
          </a:p>
          <a:p>
            <a:pPr lvl="1" eaLnBrk="1" hangingPunct="1"/>
            <a:r>
              <a:rPr lang="zh-CN" altLang="en-US" sz="200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研究者的自由：反权威、超功利、求知欲</a:t>
            </a:r>
            <a:endParaRPr lang="en-US" altLang="zh-CN" sz="2000">
              <a:solidFill>
                <a:schemeClr val="bg1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  <a:p>
            <a:pPr lvl="2"/>
            <a:r>
              <a:rPr lang="zh-CN" altLang="en-US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贬低教师、诗人、工匠</a:t>
            </a:r>
            <a:endParaRPr lang="en-US" altLang="zh-CN">
              <a:solidFill>
                <a:schemeClr val="bg1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  <a:p>
            <a:pPr lvl="1" eaLnBrk="1" hangingPunct="1"/>
            <a:r>
              <a:rPr kumimoji="0" lang="zh-CN" altLang="en-US" sz="200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知识的自由：内在性、演绎性、纯粹性</a:t>
            </a:r>
            <a:endParaRPr kumimoji="0" lang="en-US" altLang="zh-CN" sz="2000">
              <a:solidFill>
                <a:schemeClr val="bg1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  <a:p>
            <a:pPr lvl="2"/>
            <a:r>
              <a:rPr kumimoji="0" lang="zh-CN" altLang="en-US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纯粹知识甚至不受感官约束</a:t>
            </a:r>
          </a:p>
        </p:txBody>
      </p:sp>
      <p:pic>
        <p:nvPicPr>
          <p:cNvPr id="3" name="图片 2" descr="文本, 信件, 白板&#10;&#10;描述已自动生成">
            <a:extLst>
              <a:ext uri="{FF2B5EF4-FFF2-40B4-BE49-F238E27FC236}">
                <a16:creationId xmlns:a16="http://schemas.microsoft.com/office/drawing/2014/main" id="{CC4D751F-81DD-481D-98A7-5232F7160B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501"/>
          <a:stretch/>
        </p:blipFill>
        <p:spPr>
          <a:xfrm>
            <a:off x="7629727" y="151379"/>
            <a:ext cx="4562263" cy="6555229"/>
          </a:xfrm>
          <a:prstGeom prst="rect">
            <a:avLst/>
          </a:prstGeom>
        </p:spPr>
      </p:pic>
      <p:cxnSp>
        <p:nvCxnSpPr>
          <p:cNvPr id="20506" name="Straight Connector 20501">
            <a:extLst>
              <a:ext uri="{FF2B5EF4-FFF2-40B4-BE49-F238E27FC236}">
                <a16:creationId xmlns:a16="http://schemas.microsoft.com/office/drawing/2014/main" id="{B7188D9B-1674-419B-A379-D1632A7EC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829053" y="0"/>
            <a:ext cx="0" cy="68580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7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3" name="Group 9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11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Rectangle 12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6" name="Rectangle 14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A2E49A49-8417-40E4-B224-225FF5820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anchor="ctr">
            <a:normAutofit/>
          </a:bodyPr>
          <a:lstStyle/>
          <a:p>
            <a:r>
              <a:rPr lang="zh-CN" altLang="en-US" sz="4800" dirty="0"/>
              <a:t>芝诺悖论（理性本身＞感觉经验）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FB3A08F-63BA-4AF2-9E9F-4F7E8A176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28" y="3017522"/>
            <a:ext cx="5627035" cy="3124658"/>
          </a:xfrm>
        </p:spPr>
        <p:txBody>
          <a:bodyPr anchor="ctr">
            <a:normAutofit/>
          </a:bodyPr>
          <a:lstStyle/>
          <a:p>
            <a:r>
              <a:rPr lang="zh-CN" altLang="zh-CN" sz="2400" dirty="0"/>
              <a:t>巴门尼德：变化不可能，</a:t>
            </a:r>
            <a:r>
              <a:rPr lang="en-US" altLang="zh-CN" sz="2400" dirty="0"/>
              <a:t>A</a:t>
            </a:r>
            <a:r>
              <a:rPr lang="zh-CN" altLang="zh-CN" sz="2400" dirty="0"/>
              <a:t>是</a:t>
            </a:r>
            <a:r>
              <a:rPr lang="en-US" altLang="zh-CN" sz="2400" dirty="0"/>
              <a:t>A</a:t>
            </a:r>
            <a:endParaRPr lang="zh-CN" altLang="zh-CN" sz="2400" dirty="0"/>
          </a:p>
          <a:p>
            <a:r>
              <a:rPr lang="zh-CN" altLang="zh-CN" sz="2400" dirty="0"/>
              <a:t>芝诺：运动不可能</a:t>
            </a:r>
          </a:p>
          <a:p>
            <a:pPr lvl="1"/>
            <a:r>
              <a:rPr lang="zh-CN" altLang="en-US" dirty="0"/>
              <a:t>阿基里斯追龟：要追上乌龟，先要到乌龟先前的位置，但乌龟总是在先前的位置之前</a:t>
            </a:r>
          </a:p>
          <a:p>
            <a:r>
              <a:rPr lang="zh-CN" altLang="en-US" sz="2400" dirty="0"/>
              <a:t>变化不可理解，可理解的东西不变。“</a:t>
            </a:r>
            <a:r>
              <a:rPr lang="en-US" altLang="zh-CN" sz="2400" dirty="0"/>
              <a:t>=</a:t>
            </a:r>
            <a:r>
              <a:rPr lang="zh-CN" altLang="en-US" sz="2400" dirty="0"/>
              <a:t>”</a:t>
            </a:r>
            <a:endParaRPr lang="en-US" altLang="zh-CN" sz="2400" dirty="0"/>
          </a:p>
          <a:p>
            <a:r>
              <a:rPr lang="zh-CN" altLang="en-US" sz="2400" dirty="0"/>
              <a:t>科学：追寻（看似）变化背后的不变性</a:t>
            </a:r>
          </a:p>
        </p:txBody>
      </p:sp>
      <p:cxnSp>
        <p:nvCxnSpPr>
          <p:cNvPr id="37" name="Straight Connector 16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2" descr="http://p0.ifengimg.com/a/2017/0409/c700a1341bb30b4size88_w1800_h1000.jpg">
            <a:extLst>
              <a:ext uri="{FF2B5EF4-FFF2-40B4-BE49-F238E27FC236}">
                <a16:creationId xmlns:a16="http://schemas.microsoft.com/office/drawing/2014/main" id="{77825329-ADF5-4033-B669-E3899B9571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" t="1417" r="25976" b="3611"/>
          <a:stretch/>
        </p:blipFill>
        <p:spPr bwMode="auto">
          <a:xfrm>
            <a:off x="7176120" y="2851203"/>
            <a:ext cx="4824536" cy="3475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09942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0DA9BF1-42E3-4119-BD38-A7E1C967F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眼见不一定为实</a:t>
            </a:r>
          </a:p>
        </p:txBody>
      </p:sp>
      <p:pic>
        <p:nvPicPr>
          <p:cNvPr id="18" name="内容占位符 17" descr="图片包含 游戏机, 食物&#10;&#10;描述已自动生成">
            <a:extLst>
              <a:ext uri="{FF2B5EF4-FFF2-40B4-BE49-F238E27FC236}">
                <a16:creationId xmlns:a16="http://schemas.microsoft.com/office/drawing/2014/main" id="{7BE35335-437F-48CC-9BAC-F6946AD5A7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168" y="116632"/>
            <a:ext cx="4440954" cy="3508354"/>
          </a:xfrm>
        </p:spPr>
      </p:pic>
      <p:pic>
        <p:nvPicPr>
          <p:cNvPr id="24" name="图片 23" descr="图片包含 游戏机, 衣服, 服装&#10;&#10;描述已自动生成">
            <a:hlinkClick r:id="rId3"/>
            <a:extLst>
              <a:ext uri="{FF2B5EF4-FFF2-40B4-BE49-F238E27FC236}">
                <a16:creationId xmlns:a16="http://schemas.microsoft.com/office/drawing/2014/main" id="{C8F11C60-9FCD-44BA-B76F-8B1C2839A9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2924944"/>
            <a:ext cx="5958338" cy="3604794"/>
          </a:xfrm>
          <a:prstGeom prst="rect">
            <a:avLst/>
          </a:prstGeom>
        </p:spPr>
      </p:pic>
      <p:sp>
        <p:nvSpPr>
          <p:cNvPr id="25" name="内容占位符 2">
            <a:extLst>
              <a:ext uri="{FF2B5EF4-FFF2-40B4-BE49-F238E27FC236}">
                <a16:creationId xmlns:a16="http://schemas.microsoft.com/office/drawing/2014/main" id="{4CFAB210-E7FC-43F0-BE16-F26D7988C58C}"/>
              </a:ext>
            </a:extLst>
          </p:cNvPr>
          <p:cNvSpPr txBox="1">
            <a:spLocks/>
          </p:cNvSpPr>
          <p:nvPr/>
        </p:nvSpPr>
        <p:spPr>
          <a:xfrm>
            <a:off x="925771" y="1628800"/>
            <a:ext cx="5627035" cy="1800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易错的感官、多变的现实。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不变的数学、永恒的真理。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7A2B5E8-5ED7-41ED-BB40-8E374E057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88088" y="3775567"/>
            <a:ext cx="5012088" cy="3082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 descr="文本, 信件&#10;&#10;描述已自动生成">
            <a:extLst>
              <a:ext uri="{FF2B5EF4-FFF2-40B4-BE49-F238E27FC236}">
                <a16:creationId xmlns:a16="http://schemas.microsoft.com/office/drawing/2014/main" id="{B07F7B43-B526-BB4C-0FD9-7D827691DB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845" y="67928"/>
            <a:ext cx="1579708" cy="2623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3492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>
            <a:extLst>
              <a:ext uri="{FF2B5EF4-FFF2-40B4-BE49-F238E27FC236}">
                <a16:creationId xmlns:a16="http://schemas.microsoft.com/office/drawing/2014/main" id="{A11699B5-5706-431A-9409-2C47787A26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zh-CN" altLang="en-US" sz="5400" dirty="0">
                <a:latin typeface="+mn-ea"/>
                <a:ea typeface="+mn-ea"/>
              </a:rPr>
              <a:t>内在性：自然的发现</a:t>
            </a:r>
          </a:p>
        </p:txBody>
      </p:sp>
      <p:sp>
        <p:nvSpPr>
          <p:cNvPr id="22530" name="Rectangle 3">
            <a:extLst>
              <a:ext uri="{FF2B5EF4-FFF2-40B4-BE49-F238E27FC236}">
                <a16:creationId xmlns:a16="http://schemas.microsoft.com/office/drawing/2014/main" id="{C5AD6C71-113B-458A-B07D-CACE7D99D9E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45888" y="2599509"/>
            <a:ext cx="10143668" cy="3435531"/>
          </a:xfrm>
        </p:spPr>
        <p:txBody>
          <a:bodyPr anchor="ctr">
            <a:normAutofit lnSpcReduction="10000"/>
          </a:bodyPr>
          <a:lstStyle/>
          <a:p>
            <a:endParaRPr kumimoji="0" lang="en-US" altLang="zh-CN" sz="2200" dirty="0">
              <a:latin typeface="+mn-ea"/>
            </a:endParaRPr>
          </a:p>
          <a:p>
            <a:r>
              <a:rPr kumimoji="0" lang="en-US" altLang="zh-CN" sz="2200" dirty="0">
                <a:latin typeface="+mn-ea"/>
              </a:rPr>
              <a:t>Nature</a:t>
            </a:r>
            <a:r>
              <a:rPr kumimoji="0" lang="zh-CN" altLang="en-US" sz="2200" dirty="0">
                <a:latin typeface="+mn-ea"/>
              </a:rPr>
              <a:t>的两个义项：自然界、本性</a:t>
            </a:r>
            <a:endParaRPr kumimoji="0" lang="en-US" altLang="zh-CN" sz="2200" dirty="0">
              <a:latin typeface="+mn-ea"/>
            </a:endParaRPr>
          </a:p>
          <a:p>
            <a:r>
              <a:rPr lang="zh-CN" altLang="en-US" sz="2200" dirty="0">
                <a:latin typeface="+mn-ea"/>
              </a:rPr>
              <a:t>亚里士多德：“自身具有运动源泉的事物的本质”</a:t>
            </a:r>
            <a:endParaRPr lang="en-US" altLang="zh-CN" sz="2200" dirty="0">
              <a:latin typeface="+mn-ea"/>
            </a:endParaRPr>
          </a:p>
          <a:p>
            <a:pPr lvl="1"/>
            <a:r>
              <a:rPr lang="zh-CN" altLang="en-US" sz="2200" dirty="0">
                <a:latin typeface="+mn-ea"/>
              </a:rPr>
              <a:t>树与床的区别</a:t>
            </a:r>
            <a:endParaRPr lang="en-US" altLang="zh-CN" sz="2200" dirty="0">
              <a:latin typeface="+mn-ea"/>
            </a:endParaRPr>
          </a:p>
          <a:p>
            <a:pPr lvl="1"/>
            <a:r>
              <a:rPr lang="zh-CN" altLang="en-US" sz="2200" dirty="0">
                <a:latin typeface="+mn-ea"/>
              </a:rPr>
              <a:t>自然界</a:t>
            </a:r>
            <a:r>
              <a:rPr lang="en-US" altLang="zh-CN" sz="2200" dirty="0">
                <a:latin typeface="+mn-ea"/>
              </a:rPr>
              <a:t>=</a:t>
            </a:r>
            <a:r>
              <a:rPr lang="zh-CN" altLang="en-US" sz="2200" dirty="0">
                <a:latin typeface="+mn-ea"/>
              </a:rPr>
              <a:t>具有本性之物的领域</a:t>
            </a:r>
            <a:endParaRPr lang="en-US" altLang="zh-CN" sz="2200" dirty="0">
              <a:latin typeface="+mn-ea"/>
            </a:endParaRPr>
          </a:p>
          <a:p>
            <a:pPr lvl="1"/>
            <a:endParaRPr lang="en-US" altLang="zh-CN" sz="2200" dirty="0">
              <a:latin typeface="+mn-ea"/>
            </a:endParaRPr>
          </a:p>
          <a:p>
            <a:r>
              <a:rPr kumimoji="0" lang="zh-CN" altLang="en-US" sz="2200" dirty="0">
                <a:latin typeface="+mn-ea"/>
              </a:rPr>
              <a:t>“自然哲学”：追究事物之“本性” </a:t>
            </a:r>
            <a:endParaRPr kumimoji="0" lang="en-US" altLang="zh-CN" sz="2200" dirty="0">
              <a:latin typeface="+mn-ea"/>
            </a:endParaRPr>
          </a:p>
          <a:p>
            <a:pPr lvl="1" eaLnBrk="1" hangingPunct="1"/>
            <a:r>
              <a:rPr kumimoji="0" lang="zh-CN" altLang="en-US" sz="2200" dirty="0">
                <a:latin typeface="+mn-ea"/>
              </a:rPr>
              <a:t>用内在于某一领域之物解释这一领域之物；</a:t>
            </a:r>
            <a:endParaRPr kumimoji="0" lang="en-US" altLang="zh-CN" sz="2200" dirty="0">
              <a:latin typeface="+mn-ea"/>
            </a:endParaRPr>
          </a:p>
          <a:p>
            <a:pPr lvl="1" eaLnBrk="1" hangingPunct="1"/>
            <a:r>
              <a:rPr kumimoji="0" lang="zh-CN" altLang="en-US" sz="2200" dirty="0">
                <a:latin typeface="+mn-ea"/>
              </a:rPr>
              <a:t>本性是恒常的、可说的（非常道、非常名）</a:t>
            </a:r>
            <a:endParaRPr kumimoji="0" lang="en-US" altLang="zh-CN" sz="2200" dirty="0">
              <a:latin typeface="+mn-ea"/>
            </a:endParaRPr>
          </a:p>
          <a:p>
            <a:pPr lvl="1" eaLnBrk="1" hangingPunct="1"/>
            <a:endParaRPr lang="en-US" altLang="zh-CN" sz="2200" dirty="0">
              <a:latin typeface="+mn-ea"/>
            </a:endParaRPr>
          </a:p>
        </p:txBody>
      </p:sp>
      <p:pic>
        <p:nvPicPr>
          <p:cNvPr id="3" name="图形 2" descr="带根的树 轮廓">
            <a:extLst>
              <a:ext uri="{FF2B5EF4-FFF2-40B4-BE49-F238E27FC236}">
                <a16:creationId xmlns:a16="http://schemas.microsoft.com/office/drawing/2014/main" id="{5EF9EC5F-700C-441C-8DE6-5893A85A74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05136" y="606193"/>
            <a:ext cx="1640273" cy="1640273"/>
          </a:xfrm>
          <a:prstGeom prst="rect">
            <a:avLst/>
          </a:prstGeom>
        </p:spPr>
      </p:pic>
      <p:pic>
        <p:nvPicPr>
          <p:cNvPr id="5" name="图形 4" descr="婴儿床 轮廓">
            <a:extLst>
              <a:ext uri="{FF2B5EF4-FFF2-40B4-BE49-F238E27FC236}">
                <a16:creationId xmlns:a16="http://schemas.microsoft.com/office/drawing/2014/main" id="{88EEBE2B-E6D3-43B6-AFDC-C4B8BDA478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003030" y="705471"/>
            <a:ext cx="1540995" cy="1540995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2BD36945-DFCE-A715-3F95-E2D0CD2F47C4}"/>
              </a:ext>
            </a:extLst>
          </p:cNvPr>
          <p:cNvSpPr txBox="1"/>
          <p:nvPr/>
        </p:nvSpPr>
        <p:spPr>
          <a:xfrm>
            <a:off x="7144119" y="2793780"/>
            <a:ext cx="504788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</a:rPr>
              <a:t>泰勒斯</a:t>
            </a:r>
            <a:r>
              <a:rPr lang="zh-CN" altLang="en-US" sz="2400" dirty="0"/>
              <a:t>：万物源于水</a:t>
            </a:r>
            <a:endParaRPr lang="en-US" altLang="zh-CN" sz="2400" dirty="0"/>
          </a:p>
          <a:p>
            <a:r>
              <a:rPr lang="zh-CN" altLang="en-US" sz="2400" dirty="0"/>
              <a:t>阿那克西曼德：万物本原是“无限定”</a:t>
            </a:r>
            <a:endParaRPr lang="en-US" altLang="zh-CN" sz="2400" dirty="0"/>
          </a:p>
          <a:p>
            <a:r>
              <a:rPr lang="zh-CN" altLang="en-US" sz="2400" dirty="0"/>
              <a:t>阿那克西美尼：气</a:t>
            </a:r>
            <a:endParaRPr lang="en-US" altLang="zh-CN" sz="2400" dirty="0"/>
          </a:p>
          <a:p>
            <a:r>
              <a:rPr lang="zh-CN" altLang="en-US" sz="2400" dirty="0"/>
              <a:t>阿那克萨戈拉：种子</a:t>
            </a:r>
            <a:endParaRPr lang="en-US" altLang="zh-CN" sz="2400" dirty="0"/>
          </a:p>
          <a:p>
            <a:r>
              <a:rPr lang="zh-CN" altLang="en-US" sz="2400" dirty="0">
                <a:solidFill>
                  <a:srgbClr val="FF0000"/>
                </a:solidFill>
              </a:rPr>
              <a:t>毕达哥拉斯</a:t>
            </a:r>
            <a:r>
              <a:rPr lang="zh-CN" altLang="en-US" sz="2400" dirty="0"/>
              <a:t>：万物皆数</a:t>
            </a:r>
            <a:endParaRPr lang="en-US" altLang="zh-CN" sz="2400" dirty="0"/>
          </a:p>
          <a:p>
            <a:r>
              <a:rPr lang="zh-CN" altLang="en-US" sz="2400" dirty="0"/>
              <a:t>赫拉克利特：火</a:t>
            </a:r>
            <a:endParaRPr lang="en-US" altLang="zh-CN" sz="2400" dirty="0"/>
          </a:p>
          <a:p>
            <a:r>
              <a:rPr lang="zh-CN" altLang="en-US" sz="2400" dirty="0"/>
              <a:t>恩培多克勒：四元素（土水气火）</a:t>
            </a:r>
            <a:endParaRPr lang="en-US" altLang="zh-CN" sz="2400" dirty="0"/>
          </a:p>
          <a:p>
            <a:r>
              <a:rPr lang="zh-CN" altLang="en-US" sz="2400" dirty="0"/>
              <a:t>德谟克利特：原子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mage22.png">
            <a:extLst>
              <a:ext uri="{FF2B5EF4-FFF2-40B4-BE49-F238E27FC236}">
                <a16:creationId xmlns:a16="http://schemas.microsoft.com/office/drawing/2014/main" id="{674121C9-21FF-9A59-E932-41CB3AF50F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r="45" b="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矩形: 圆角 4">
            <a:extLst>
              <a:ext uri="{FF2B5EF4-FFF2-40B4-BE49-F238E27FC236}">
                <a16:creationId xmlns:a16="http://schemas.microsoft.com/office/drawing/2014/main" id="{60D3E5F7-FC40-688F-4862-98ED831EBA4A}"/>
              </a:ext>
            </a:extLst>
          </p:cNvPr>
          <p:cNvSpPr/>
          <p:nvPr/>
        </p:nvSpPr>
        <p:spPr>
          <a:xfrm>
            <a:off x="2298700" y="5581650"/>
            <a:ext cx="1085850" cy="34290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25453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42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1" name="Rectangle 44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A2E49A49-8417-40E4-B224-225FF5820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zh-CN" altLang="en-US" sz="4000" dirty="0">
                <a:latin typeface="+mn-ea"/>
                <a:ea typeface="+mn-ea"/>
              </a:rPr>
              <a:t>自由</a:t>
            </a:r>
            <a:r>
              <a:rPr lang="en-US" altLang="zh-CN" sz="4000" dirty="0">
                <a:latin typeface="+mn-ea"/>
                <a:ea typeface="+mn-ea"/>
              </a:rPr>
              <a:t>——</a:t>
            </a:r>
            <a:r>
              <a:rPr lang="zh-CN" altLang="en-US" sz="4000" dirty="0">
                <a:latin typeface="+mn-ea"/>
                <a:ea typeface="+mn-ea"/>
              </a:rPr>
              <a:t>自然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8" name="内容占位符 2">
            <a:extLst>
              <a:ext uri="{FF2B5EF4-FFF2-40B4-BE49-F238E27FC236}">
                <a16:creationId xmlns:a16="http://schemas.microsoft.com/office/drawing/2014/main" id="{4FB3A08F-63BA-4AF2-9E9F-4F7E8A176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81943"/>
            <a:ext cx="10168128" cy="3695020"/>
          </a:xfrm>
        </p:spPr>
        <p:txBody>
          <a:bodyPr>
            <a:normAutofit/>
          </a:bodyPr>
          <a:lstStyle/>
          <a:p>
            <a:r>
              <a:rPr lang="zh-CN" altLang="en-US" dirty="0">
                <a:latin typeface="+mn-ea"/>
              </a:rPr>
              <a:t>自由的事物</a:t>
            </a:r>
            <a:r>
              <a:rPr lang="en-US" altLang="zh-CN" dirty="0">
                <a:latin typeface="+mn-ea"/>
              </a:rPr>
              <a:t>=</a:t>
            </a:r>
            <a:r>
              <a:rPr lang="zh-CN" altLang="en-US" dirty="0">
                <a:latin typeface="+mn-ea"/>
              </a:rPr>
              <a:t>自然物；人的自然（</a:t>
            </a:r>
            <a:r>
              <a:rPr lang="en-US" altLang="zh-CN" dirty="0">
                <a:latin typeface="+mn-ea"/>
              </a:rPr>
              <a:t>human nature</a:t>
            </a:r>
            <a:r>
              <a:rPr lang="zh-CN" altLang="en-US" dirty="0">
                <a:latin typeface="+mn-ea"/>
              </a:rPr>
              <a:t>）</a:t>
            </a:r>
            <a:r>
              <a:rPr lang="en-US" altLang="zh-CN" dirty="0">
                <a:latin typeface="+mn-ea"/>
              </a:rPr>
              <a:t>=</a:t>
            </a:r>
            <a:r>
              <a:rPr lang="zh-CN" altLang="en-US" dirty="0">
                <a:latin typeface="+mn-ea"/>
              </a:rPr>
              <a:t>自由</a:t>
            </a:r>
            <a:endParaRPr lang="en-US" altLang="zh-CN" dirty="0">
              <a:latin typeface="+mn-ea"/>
            </a:endParaRPr>
          </a:p>
          <a:p>
            <a:endParaRPr lang="en-US" altLang="zh-CN" dirty="0">
              <a:latin typeface="+mn-ea"/>
            </a:endParaRPr>
          </a:p>
          <a:p>
            <a:r>
              <a:rPr lang="zh-CN" altLang="zh-CN" dirty="0">
                <a:latin typeface="+mn-ea"/>
              </a:rPr>
              <a:t>亚里士多德：“显然，我们不以任何其它利益而找寻智慧；只因人本自由，为自己的生存而生存，不为别人的生存而生存，所以我们认取哲学为唯一的自由学术而深加探索，这正是为学术自身而成立的唯一学术。</a:t>
            </a:r>
            <a:r>
              <a:rPr lang="en-US" altLang="zh-CN" dirty="0">
                <a:latin typeface="+mn-ea"/>
              </a:rPr>
              <a:t>……</a:t>
            </a:r>
            <a:r>
              <a:rPr lang="zh-CN" altLang="zh-CN" dirty="0">
                <a:latin typeface="+mn-ea"/>
              </a:rPr>
              <a:t>求知是人类的本性。”</a:t>
            </a:r>
            <a:endParaRPr lang="zh-CN" altLang="en-US" dirty="0">
              <a:latin typeface="+mn-ea"/>
            </a:endParaRPr>
          </a:p>
          <a:p>
            <a:endParaRPr lang="zh-CN" altLang="en-US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956266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895" name="Rectangle 37894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889" name="Rectangle 2">
            <a:extLst>
              <a:ext uri="{FF2B5EF4-FFF2-40B4-BE49-F238E27FC236}">
                <a16:creationId xmlns:a16="http://schemas.microsoft.com/office/drawing/2014/main" id="{D8E47D72-A42E-4517-805A-13735A766A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pPr eaLnBrk="1" hangingPunct="1"/>
            <a:r>
              <a:rPr lang="zh-CN" altLang="en-US" sz="5400">
                <a:latin typeface="+mn-ea"/>
                <a:ea typeface="+mn-ea"/>
              </a:rPr>
              <a:t>古希腊哲学的集大成：</a:t>
            </a:r>
            <a:r>
              <a:rPr kumimoji="0" lang="zh-CN" altLang="en-US" sz="5400">
                <a:latin typeface="+mn-ea"/>
                <a:ea typeface="+mn-ea"/>
              </a:rPr>
              <a:t>亚里士多德</a:t>
            </a:r>
          </a:p>
        </p:txBody>
      </p:sp>
      <p:sp>
        <p:nvSpPr>
          <p:cNvPr id="37897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890" name="Rectangle 3">
            <a:extLst>
              <a:ext uri="{FF2B5EF4-FFF2-40B4-BE49-F238E27FC236}">
                <a16:creationId xmlns:a16="http://schemas.microsoft.com/office/drawing/2014/main" id="{B2672886-03A0-4843-AF8C-B15551C4CB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 lnSpcReduction="10000"/>
          </a:bodyPr>
          <a:lstStyle/>
          <a:p>
            <a:r>
              <a:rPr lang="zh-CN" altLang="en-US" dirty="0">
                <a:latin typeface="+mn-ea"/>
              </a:rPr>
              <a:t>亚里士多德（前</a:t>
            </a:r>
            <a:r>
              <a:rPr lang="en-US" altLang="zh-CN" dirty="0">
                <a:latin typeface="+mn-ea"/>
              </a:rPr>
              <a:t>384</a:t>
            </a:r>
            <a:r>
              <a:rPr lang="zh-CN" altLang="en-US" dirty="0">
                <a:latin typeface="+mn-ea"/>
              </a:rPr>
              <a:t>－前</a:t>
            </a:r>
            <a:r>
              <a:rPr lang="en-US" altLang="zh-CN" dirty="0">
                <a:latin typeface="+mn-ea"/>
              </a:rPr>
              <a:t>322</a:t>
            </a:r>
          </a:p>
          <a:p>
            <a:r>
              <a:rPr kumimoji="0" lang="zh-CN" altLang="en-US" sz="3200" dirty="0">
                <a:latin typeface="+mn-ea"/>
              </a:rPr>
              <a:t>希腊北部的斯塔吉拉人，自幼父母双亡，</a:t>
            </a:r>
            <a:r>
              <a:rPr kumimoji="0" lang="en-US" altLang="zh-CN" sz="3200" dirty="0">
                <a:latin typeface="+mn-ea"/>
              </a:rPr>
              <a:t>17</a:t>
            </a:r>
            <a:r>
              <a:rPr kumimoji="0" lang="zh-CN" altLang="en-US" sz="3200" dirty="0">
                <a:latin typeface="+mn-ea"/>
              </a:rPr>
              <a:t>来到雅典成为柏拉图的学生。“吾爱吾师，吾尤爱真理”</a:t>
            </a:r>
          </a:p>
          <a:p>
            <a:r>
              <a:rPr kumimoji="0" lang="zh-CN" altLang="en-US" sz="3200" dirty="0">
                <a:latin typeface="+mn-ea"/>
              </a:rPr>
              <a:t>前</a:t>
            </a:r>
            <a:r>
              <a:rPr kumimoji="0" lang="en-US" altLang="zh-CN" sz="3200" dirty="0">
                <a:latin typeface="+mn-ea"/>
              </a:rPr>
              <a:t>343</a:t>
            </a:r>
            <a:r>
              <a:rPr kumimoji="0" lang="zh-CN" altLang="en-US" sz="3200" dirty="0">
                <a:latin typeface="+mn-ea"/>
              </a:rPr>
              <a:t>年，成为马其顿王太子亚历山大的私人教师</a:t>
            </a:r>
          </a:p>
          <a:p>
            <a:r>
              <a:rPr kumimoji="0" lang="zh-CN" altLang="en-US" sz="3200" dirty="0">
                <a:latin typeface="+mn-ea"/>
              </a:rPr>
              <a:t>前</a:t>
            </a:r>
            <a:r>
              <a:rPr kumimoji="0" lang="en-US" altLang="zh-CN" sz="3200" dirty="0">
                <a:latin typeface="+mn-ea"/>
              </a:rPr>
              <a:t>335</a:t>
            </a:r>
            <a:r>
              <a:rPr kumimoji="0" lang="zh-CN" altLang="en-US" sz="3200" dirty="0">
                <a:latin typeface="+mn-ea"/>
              </a:rPr>
              <a:t>年，在雅典建立吕克昂学院，又称逍遥学派</a:t>
            </a:r>
            <a:endParaRPr kumimoji="0" lang="en-US" altLang="zh-CN" sz="3200" dirty="0">
              <a:latin typeface="+mn-ea"/>
            </a:endParaRPr>
          </a:p>
          <a:p>
            <a:r>
              <a:rPr kumimoji="0" lang="zh-CN" altLang="en-US" sz="3200" dirty="0">
                <a:latin typeface="+mn-ea"/>
              </a:rPr>
              <a:t>百科全书式的作家</a:t>
            </a:r>
            <a:endParaRPr kumimoji="0" lang="en-US" altLang="zh-CN" sz="3200" dirty="0">
              <a:latin typeface="+mn-ea"/>
            </a:endParaRPr>
          </a:p>
        </p:txBody>
      </p:sp>
      <p:pic>
        <p:nvPicPr>
          <p:cNvPr id="2" name="Picture 4" descr="http://images.bookdao.com/bk/081405/1/6fd28344-0490-408a-8a41-cc08680daa59.jpg">
            <a:extLst>
              <a:ext uri="{FF2B5EF4-FFF2-40B4-BE49-F238E27FC236}">
                <a16:creationId xmlns:a16="http://schemas.microsoft.com/office/drawing/2014/main" id="{F65E2752-36B3-C57C-77F0-BA8DFE86AC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3" r="1809" b="-3"/>
          <a:stretch/>
        </p:blipFill>
        <p:spPr bwMode="auto">
          <a:xfrm>
            <a:off x="7675658" y="2093976"/>
            <a:ext cx="3941064" cy="409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9" name="Rectangle 80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See the source image">
            <a:hlinkClick r:id="rId2"/>
            <a:extLst>
              <a:ext uri="{FF2B5EF4-FFF2-40B4-BE49-F238E27FC236}">
                <a16:creationId xmlns:a16="http://schemas.microsoft.com/office/drawing/2014/main" id="{3F62A83C-8C24-4A3D-B248-C269CD8110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" r="-2" b="-2"/>
          <a:stretch/>
        </p:blipFill>
        <p:spPr bwMode="auto">
          <a:xfrm>
            <a:off x="20" y="-22"/>
            <a:ext cx="12191977" cy="685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Rectangle 82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43466" y="643467"/>
            <a:ext cx="5452529" cy="356924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zh-CN" altLang="en-US" sz="5400" kern="1200" dirty="0">
                <a:solidFill>
                  <a:schemeClr val="bg1">
                    <a:lumMod val="95000"/>
                  </a:schemeClr>
                </a:solidFill>
                <a:latin typeface="姚体"/>
              </a:rPr>
              <a:t>科学通史</a:t>
            </a:r>
            <a:r>
              <a:rPr lang="zh-CN" altLang="en-US" sz="5400" dirty="0">
                <a:solidFill>
                  <a:schemeClr val="bg1">
                    <a:lumMod val="95000"/>
                  </a:schemeClr>
                </a:solidFill>
                <a:latin typeface="姚体"/>
              </a:rPr>
              <a:t>（二）</a:t>
            </a:r>
            <a:br>
              <a:rPr lang="en-US" altLang="zh-CN" sz="5400" kern="1200" dirty="0">
                <a:solidFill>
                  <a:schemeClr val="bg1">
                    <a:lumMod val="95000"/>
                  </a:schemeClr>
                </a:solidFill>
                <a:latin typeface="姚体"/>
              </a:rPr>
            </a:br>
            <a:r>
              <a:rPr lang="zh-CN" altLang="en-US" sz="5400" kern="1200" dirty="0">
                <a:solidFill>
                  <a:schemeClr val="bg1">
                    <a:lumMod val="95000"/>
                  </a:schemeClr>
                </a:solidFill>
                <a:latin typeface="姚体"/>
              </a:rPr>
              <a:t>古希腊自然哲学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643466" y="4551037"/>
            <a:ext cx="5449479" cy="1578054"/>
          </a:xfrm>
        </p:spPr>
        <p:txBody>
          <a:bodyPr vert="horz" lIns="91440" tIns="45720" rIns="91440" bIns="45720" rtlCol="0" anchor="b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rgbClr val="FFFFFF"/>
                </a:solidFill>
              </a:rPr>
              <a:t>胡翌霖</a:t>
            </a:r>
            <a:endParaRPr lang="en-US" altLang="zh-CN" dirty="0">
              <a:solidFill>
                <a:srgbClr val="FFFFFF"/>
              </a:solidFill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rgbClr val="FFFFFF"/>
                </a:solidFill>
              </a:rPr>
              <a:t>清华大学科学史系</a:t>
            </a:r>
            <a:endParaRPr lang="en-US" altLang="zh-CN" dirty="0">
              <a:solidFill>
                <a:srgbClr val="FFFFFF"/>
              </a:solidFill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FFFFFF"/>
                </a:solidFill>
              </a:rPr>
              <a:t>https://yilinhut.net</a:t>
            </a:r>
          </a:p>
        </p:txBody>
      </p:sp>
      <p:sp>
        <p:nvSpPr>
          <p:cNvPr id="91" name="Rectangle 84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95257" y="212377"/>
            <a:ext cx="11556836" cy="6548284"/>
          </a:xfrm>
        </p:spPr>
        <p:txBody>
          <a:bodyPr numCol="3">
            <a:normAutofit fontScale="62500" lnSpcReduction="20000"/>
          </a:bodyPr>
          <a:lstStyle/>
          <a:p>
            <a:pPr marL="109855" indent="0">
              <a:buNone/>
            </a:pPr>
            <a:r>
              <a:rPr lang="zh-CN" altLang="zh-CN" dirty="0"/>
              <a:t>第一卷：逻辑学</a:t>
            </a:r>
          </a:p>
          <a:p>
            <a:pPr marL="109855" indent="0">
              <a:buNone/>
            </a:pPr>
            <a:r>
              <a:rPr lang="zh-CN" altLang="zh-CN" dirty="0"/>
              <a:t>《范畴篇》</a:t>
            </a:r>
          </a:p>
          <a:p>
            <a:pPr marL="109855" indent="0">
              <a:buNone/>
            </a:pPr>
            <a:r>
              <a:rPr lang="zh-CN" altLang="zh-CN" dirty="0"/>
              <a:t>《解释篇》 </a:t>
            </a:r>
          </a:p>
          <a:p>
            <a:pPr marL="109855" indent="0">
              <a:buNone/>
            </a:pPr>
            <a:r>
              <a:rPr lang="zh-CN" altLang="zh-CN" dirty="0"/>
              <a:t>《前分析篇》</a:t>
            </a:r>
          </a:p>
          <a:p>
            <a:pPr marL="109855" indent="0">
              <a:buNone/>
            </a:pPr>
            <a:r>
              <a:rPr lang="zh-CN" altLang="zh-CN" dirty="0"/>
              <a:t>《后分析篇》 </a:t>
            </a:r>
          </a:p>
          <a:p>
            <a:pPr marL="109855" indent="0">
              <a:buNone/>
            </a:pPr>
            <a:r>
              <a:rPr lang="zh-CN" altLang="zh-CN" dirty="0"/>
              <a:t>《论题篇》</a:t>
            </a:r>
          </a:p>
          <a:p>
            <a:pPr marL="109855" indent="0">
              <a:buNone/>
            </a:pPr>
            <a:r>
              <a:rPr lang="zh-CN" altLang="zh-CN" dirty="0"/>
              <a:t>《辩谬篇》</a:t>
            </a:r>
          </a:p>
          <a:p>
            <a:pPr marL="109855" indent="0">
              <a:buNone/>
            </a:pPr>
            <a:r>
              <a:rPr lang="zh-CN" altLang="zh-CN" dirty="0"/>
              <a:t>第二卷：物理学</a:t>
            </a:r>
          </a:p>
          <a:p>
            <a:pPr marL="109855" indent="0">
              <a:buNone/>
            </a:pPr>
            <a:r>
              <a:rPr lang="zh-CN" altLang="zh-CN" dirty="0"/>
              <a:t>《物理学》</a:t>
            </a:r>
          </a:p>
          <a:p>
            <a:pPr marL="109855" indent="0">
              <a:buNone/>
            </a:pPr>
            <a:r>
              <a:rPr lang="zh-CN" altLang="zh-CN" dirty="0"/>
              <a:t>《论天》</a:t>
            </a:r>
          </a:p>
          <a:p>
            <a:pPr marL="109855" indent="0">
              <a:buNone/>
            </a:pPr>
            <a:r>
              <a:rPr lang="zh-CN" altLang="zh-CN" dirty="0"/>
              <a:t>《论生成和消灭》</a:t>
            </a:r>
          </a:p>
          <a:p>
            <a:pPr marL="109855" indent="0">
              <a:buNone/>
            </a:pPr>
            <a:r>
              <a:rPr lang="zh-CN" altLang="zh-CN" dirty="0"/>
              <a:t>《天象学》</a:t>
            </a:r>
          </a:p>
          <a:p>
            <a:pPr marL="109855" indent="0">
              <a:buNone/>
            </a:pPr>
            <a:r>
              <a:rPr lang="zh-CN" altLang="zh-CN" strike="sngStrike" dirty="0"/>
              <a:t>《论宇宙》</a:t>
            </a:r>
            <a:endParaRPr lang="zh-CN" altLang="zh-CN" dirty="0"/>
          </a:p>
          <a:p>
            <a:pPr marL="109855" indent="0">
              <a:buNone/>
            </a:pPr>
            <a:r>
              <a:rPr lang="zh-CN" altLang="zh-CN" dirty="0"/>
              <a:t>第三卷：心理学和生理学</a:t>
            </a:r>
          </a:p>
          <a:p>
            <a:pPr marL="109855" indent="0">
              <a:buNone/>
            </a:pPr>
            <a:r>
              <a:rPr lang="zh-CN" altLang="zh-CN" dirty="0"/>
              <a:t>《论灵魂》 </a:t>
            </a:r>
          </a:p>
          <a:p>
            <a:pPr marL="109855" indent="0">
              <a:buNone/>
            </a:pPr>
            <a:r>
              <a:rPr lang="zh-CN" altLang="zh-CN" dirty="0"/>
              <a:t>《论感觉及其对象》 </a:t>
            </a:r>
          </a:p>
          <a:p>
            <a:pPr marL="109855" indent="0">
              <a:buNone/>
            </a:pPr>
            <a:r>
              <a:rPr lang="zh-CN" altLang="zh-CN" dirty="0"/>
              <a:t>《论记忆》 </a:t>
            </a:r>
          </a:p>
          <a:p>
            <a:pPr marL="109855" indent="0">
              <a:buNone/>
            </a:pPr>
            <a:r>
              <a:rPr lang="zh-CN" altLang="zh-CN" dirty="0"/>
              <a:t>《论睡眠》 </a:t>
            </a:r>
          </a:p>
          <a:p>
            <a:pPr marL="109855" indent="0">
              <a:buNone/>
            </a:pPr>
            <a:r>
              <a:rPr lang="zh-CN" altLang="zh-CN" dirty="0"/>
              <a:t>《论梦》</a:t>
            </a:r>
          </a:p>
          <a:p>
            <a:pPr marL="109855" indent="0">
              <a:buNone/>
            </a:pPr>
            <a:r>
              <a:rPr lang="zh-CN" altLang="zh-CN" dirty="0"/>
              <a:t>《论睡眠中的征兆》</a:t>
            </a:r>
          </a:p>
          <a:p>
            <a:pPr marL="109855" indent="0">
              <a:buNone/>
            </a:pPr>
            <a:r>
              <a:rPr lang="zh-CN" altLang="zh-CN" dirty="0"/>
              <a:t>《论青年和老年》 </a:t>
            </a:r>
          </a:p>
          <a:p>
            <a:pPr marL="109855" indent="0">
              <a:buNone/>
            </a:pPr>
            <a:r>
              <a:rPr lang="zh-CN" altLang="zh-CN" dirty="0"/>
              <a:t>《论生与死》 </a:t>
            </a:r>
          </a:p>
          <a:p>
            <a:pPr marL="109855" indent="0">
              <a:buNone/>
            </a:pPr>
            <a:r>
              <a:rPr lang="zh-CN" altLang="zh-CN" dirty="0"/>
              <a:t>《论呼吸》 </a:t>
            </a:r>
            <a:endParaRPr lang="en-US" altLang="zh-CN" dirty="0"/>
          </a:p>
          <a:p>
            <a:pPr marL="109855" indent="0">
              <a:buNone/>
            </a:pPr>
            <a:r>
              <a:rPr lang="zh-CN" altLang="zh-CN" strike="sngStrike" dirty="0"/>
              <a:t>《论气息》</a:t>
            </a:r>
            <a:endParaRPr lang="zh-CN" altLang="zh-CN" dirty="0"/>
          </a:p>
          <a:p>
            <a:pPr marL="109855" indent="0">
              <a:buNone/>
            </a:pPr>
            <a:r>
              <a:rPr lang="zh-CN" altLang="zh-CN" dirty="0"/>
              <a:t>《论生命的长短》</a:t>
            </a:r>
          </a:p>
          <a:p>
            <a:pPr marL="109855" indent="0">
              <a:buNone/>
            </a:pPr>
            <a:r>
              <a:rPr lang="zh-CN" altLang="zh-CN" dirty="0"/>
              <a:t>第四卷：动物学</a:t>
            </a:r>
          </a:p>
          <a:p>
            <a:pPr marL="109855" indent="0">
              <a:buNone/>
            </a:pPr>
            <a:r>
              <a:rPr lang="zh-CN" altLang="zh-CN" dirty="0"/>
              <a:t>《动物志》 </a:t>
            </a:r>
          </a:p>
          <a:p>
            <a:pPr marL="109855" indent="0">
              <a:buNone/>
            </a:pPr>
            <a:r>
              <a:rPr lang="zh-CN" altLang="zh-CN" dirty="0"/>
              <a:t>第五卷：动物学</a:t>
            </a:r>
          </a:p>
          <a:p>
            <a:pPr marL="109855" indent="0">
              <a:buNone/>
            </a:pPr>
            <a:r>
              <a:rPr lang="zh-CN" altLang="zh-CN" dirty="0"/>
              <a:t>《论动物部分》</a:t>
            </a:r>
          </a:p>
          <a:p>
            <a:pPr marL="109855" indent="0">
              <a:buNone/>
            </a:pPr>
            <a:r>
              <a:rPr lang="zh-CN" altLang="zh-CN" dirty="0"/>
              <a:t>《论动物行进》</a:t>
            </a:r>
          </a:p>
          <a:p>
            <a:pPr marL="109855" indent="0">
              <a:buNone/>
            </a:pPr>
            <a:r>
              <a:rPr lang="zh-CN" altLang="zh-CN" dirty="0"/>
              <a:t>《论动物运动》</a:t>
            </a:r>
          </a:p>
          <a:p>
            <a:pPr marL="109855" indent="0">
              <a:buNone/>
            </a:pPr>
            <a:r>
              <a:rPr lang="zh-CN" altLang="zh-CN" dirty="0"/>
              <a:t>《论动物生成》</a:t>
            </a:r>
          </a:p>
          <a:p>
            <a:pPr marL="109855" indent="0">
              <a:buNone/>
            </a:pPr>
            <a:r>
              <a:rPr lang="zh-CN" altLang="zh-CN" dirty="0"/>
              <a:t>第六卷：物理学短篇著作</a:t>
            </a:r>
          </a:p>
          <a:p>
            <a:pPr marL="109855" indent="0">
              <a:buNone/>
            </a:pPr>
            <a:r>
              <a:rPr lang="zh-CN" altLang="zh-CN" strike="sngStrike" dirty="0"/>
              <a:t>《论颜色》</a:t>
            </a:r>
            <a:endParaRPr lang="zh-CN" altLang="zh-CN" dirty="0"/>
          </a:p>
          <a:p>
            <a:pPr marL="109855" indent="0">
              <a:buNone/>
            </a:pPr>
            <a:r>
              <a:rPr lang="zh-CN" altLang="zh-CN" strike="sngStrike" dirty="0"/>
              <a:t>《论声音》</a:t>
            </a:r>
            <a:endParaRPr lang="zh-CN" altLang="zh-CN" dirty="0"/>
          </a:p>
          <a:p>
            <a:pPr marL="109855" indent="0">
              <a:buNone/>
            </a:pPr>
            <a:r>
              <a:rPr lang="zh-CN" altLang="zh-CN" strike="sngStrike" dirty="0"/>
              <a:t>《体相学》</a:t>
            </a:r>
            <a:endParaRPr lang="zh-CN" altLang="zh-CN" dirty="0"/>
          </a:p>
          <a:p>
            <a:pPr marL="109855" indent="0">
              <a:buNone/>
            </a:pPr>
            <a:r>
              <a:rPr lang="zh-CN" altLang="zh-CN" strike="sngStrike" dirty="0"/>
              <a:t>《论植物》</a:t>
            </a:r>
            <a:endParaRPr lang="zh-CN" altLang="zh-CN" dirty="0"/>
          </a:p>
          <a:p>
            <a:pPr marL="109855" indent="0">
              <a:buNone/>
            </a:pPr>
            <a:r>
              <a:rPr lang="zh-CN" altLang="zh-CN" strike="sngStrike" dirty="0"/>
              <a:t>《奇闻集》</a:t>
            </a:r>
            <a:endParaRPr lang="zh-CN" altLang="zh-CN" dirty="0"/>
          </a:p>
          <a:p>
            <a:pPr marL="109855" indent="0">
              <a:buNone/>
            </a:pPr>
            <a:r>
              <a:rPr lang="zh-CN" altLang="zh-CN" strike="sngStrike" dirty="0"/>
              <a:t>《机械学》</a:t>
            </a:r>
            <a:endParaRPr lang="zh-CN" altLang="zh-CN" dirty="0"/>
          </a:p>
          <a:p>
            <a:pPr marL="109855" indent="0">
              <a:buNone/>
            </a:pPr>
            <a:r>
              <a:rPr lang="zh-CN" altLang="zh-CN" i="1" dirty="0"/>
              <a:t>《问题集》</a:t>
            </a:r>
            <a:endParaRPr lang="zh-CN" altLang="zh-CN" dirty="0"/>
          </a:p>
          <a:p>
            <a:pPr marL="109855" indent="0">
              <a:buNone/>
            </a:pPr>
            <a:r>
              <a:rPr lang="zh-CN" altLang="zh-CN" strike="sngStrike" dirty="0"/>
              <a:t>《论不可分割的线》</a:t>
            </a:r>
            <a:endParaRPr lang="zh-CN" altLang="zh-CN" dirty="0"/>
          </a:p>
          <a:p>
            <a:pPr marL="109855" indent="0">
              <a:buNone/>
            </a:pPr>
            <a:r>
              <a:rPr lang="zh-CN" altLang="zh-CN" strike="sngStrike" dirty="0"/>
              <a:t>《论风的方位和名称》；</a:t>
            </a:r>
            <a:endParaRPr lang="zh-CN" altLang="zh-CN" dirty="0"/>
          </a:p>
          <a:p>
            <a:pPr marL="109855" indent="0">
              <a:buNone/>
            </a:pPr>
            <a:r>
              <a:rPr lang="zh-CN" altLang="zh-CN" dirty="0"/>
              <a:t>第七卷：形而上学</a:t>
            </a:r>
          </a:p>
          <a:p>
            <a:pPr marL="109855" indent="0">
              <a:buNone/>
            </a:pPr>
            <a:r>
              <a:rPr lang="zh-CN" altLang="zh-CN" strike="sngStrike" dirty="0"/>
              <a:t>《克塞诺芬和高尔吉亚》</a:t>
            </a:r>
            <a:endParaRPr lang="zh-CN" altLang="zh-CN" dirty="0"/>
          </a:p>
          <a:p>
            <a:pPr marL="109855" indent="0">
              <a:buNone/>
            </a:pPr>
            <a:r>
              <a:rPr lang="zh-CN" altLang="zh-CN" dirty="0"/>
              <a:t>《形而上学》</a:t>
            </a:r>
          </a:p>
          <a:p>
            <a:pPr marL="109855" indent="0">
              <a:buNone/>
            </a:pPr>
            <a:r>
              <a:rPr lang="zh-CN" altLang="zh-CN" dirty="0"/>
              <a:t>第八卷：伦理学</a:t>
            </a:r>
          </a:p>
          <a:p>
            <a:pPr marL="109855" indent="0">
              <a:buNone/>
            </a:pPr>
            <a:r>
              <a:rPr lang="zh-CN" altLang="zh-CN" dirty="0"/>
              <a:t>《尼各马科伦理学》</a:t>
            </a:r>
          </a:p>
          <a:p>
            <a:pPr marL="109855" indent="0">
              <a:buNone/>
            </a:pPr>
            <a:r>
              <a:rPr lang="zh-CN" altLang="zh-CN" i="1" dirty="0"/>
              <a:t>《大伦理学》</a:t>
            </a:r>
            <a:endParaRPr lang="zh-CN" altLang="zh-CN" dirty="0"/>
          </a:p>
          <a:p>
            <a:pPr marL="109855" indent="0">
              <a:buNone/>
            </a:pPr>
            <a:r>
              <a:rPr lang="zh-CN" altLang="zh-CN" dirty="0"/>
              <a:t>《优苔谟伦理学》</a:t>
            </a:r>
          </a:p>
          <a:p>
            <a:pPr marL="109855" indent="0">
              <a:buNone/>
            </a:pPr>
            <a:r>
              <a:rPr lang="zh-CN" altLang="zh-CN" strike="sngStrike" dirty="0"/>
              <a:t>《论善与恶》 </a:t>
            </a:r>
            <a:endParaRPr lang="zh-CN" altLang="zh-CN" dirty="0"/>
          </a:p>
          <a:p>
            <a:pPr marL="109855" indent="0">
              <a:buNone/>
            </a:pPr>
            <a:r>
              <a:rPr lang="zh-CN" altLang="zh-CN" dirty="0"/>
              <a:t>第九卷：政治学和文艺学</a:t>
            </a:r>
          </a:p>
          <a:p>
            <a:pPr marL="109855" indent="0">
              <a:buNone/>
            </a:pPr>
            <a:r>
              <a:rPr lang="zh-CN" altLang="zh-CN" dirty="0"/>
              <a:t>《政治学》 </a:t>
            </a:r>
          </a:p>
          <a:p>
            <a:pPr marL="109855" indent="0">
              <a:buNone/>
            </a:pPr>
            <a:r>
              <a:rPr lang="zh-CN" altLang="zh-CN" i="1" dirty="0"/>
              <a:t>《家政学》</a:t>
            </a:r>
            <a:endParaRPr lang="zh-CN" altLang="zh-CN" dirty="0"/>
          </a:p>
          <a:p>
            <a:pPr marL="109855" indent="0">
              <a:buNone/>
            </a:pPr>
            <a:r>
              <a:rPr lang="zh-CN" altLang="zh-CN" dirty="0"/>
              <a:t>《修辞学》</a:t>
            </a:r>
          </a:p>
          <a:p>
            <a:pPr marL="109855" indent="0">
              <a:buNone/>
            </a:pPr>
            <a:r>
              <a:rPr lang="zh-CN" altLang="zh-CN" strike="sngStrike" dirty="0"/>
              <a:t>《亚历山大修辞学》</a:t>
            </a:r>
            <a:endParaRPr lang="zh-CN" altLang="zh-CN" dirty="0"/>
          </a:p>
          <a:p>
            <a:pPr marL="109855" indent="0">
              <a:buNone/>
            </a:pPr>
            <a:r>
              <a:rPr lang="zh-CN" altLang="zh-CN" dirty="0"/>
              <a:t>《论诗》</a:t>
            </a:r>
          </a:p>
          <a:p>
            <a:pPr marL="109855" indent="0">
              <a:buNone/>
            </a:pPr>
            <a:r>
              <a:rPr lang="zh-CN" altLang="zh-CN" dirty="0"/>
              <a:t>第十卷：增补</a:t>
            </a:r>
          </a:p>
          <a:p>
            <a:pPr marL="109855" indent="0">
              <a:buNone/>
            </a:pPr>
            <a:r>
              <a:rPr lang="zh-CN" altLang="zh-CN" dirty="0"/>
              <a:t>《雅典政制》</a:t>
            </a:r>
          </a:p>
          <a:p>
            <a:pPr marL="109855" indent="0">
              <a:buNone/>
            </a:pPr>
            <a:r>
              <a:rPr lang="zh-CN" altLang="zh-CN" dirty="0"/>
              <a:t>《残篇》</a:t>
            </a:r>
          </a:p>
          <a:p>
            <a:pPr marL="109855" indent="0">
              <a:buNone/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347687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7" name="Rectangle 5126">
            <a:extLst>
              <a:ext uri="{FF2B5EF4-FFF2-40B4-BE49-F238E27FC236}">
                <a16:creationId xmlns:a16="http://schemas.microsoft.com/office/drawing/2014/main" id="{7C98A213-5994-475E-B327-DC6EC27FBA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8881" y="670218"/>
            <a:ext cx="10909640" cy="1065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zh-CN" altLang="en-US" sz="6600" dirty="0"/>
              <a:t>物理学</a:t>
            </a:r>
            <a:r>
              <a:rPr lang="en-US" altLang="zh-CN" sz="6600" dirty="0"/>
              <a:t>/</a:t>
            </a:r>
            <a:r>
              <a:rPr lang="zh-CN" altLang="en-US" sz="6600" dirty="0"/>
              <a:t>自然学</a:t>
            </a:r>
          </a:p>
        </p:txBody>
      </p:sp>
      <p:sp>
        <p:nvSpPr>
          <p:cNvPr id="5129" name="sketch line">
            <a:extLst>
              <a:ext uri="{FF2B5EF4-FFF2-40B4-BE49-F238E27FC236}">
                <a16:creationId xmlns:a16="http://schemas.microsoft.com/office/drawing/2014/main" id="{4B030A0D-0DAD-4A99-89BB-419527D6A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89376" y="1800088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图片 4" descr="文本, 信件&#10;&#10;描述已自动生成">
            <a:extLst>
              <a:ext uri="{FF2B5EF4-FFF2-40B4-BE49-F238E27FC236}">
                <a16:creationId xmlns:a16="http://schemas.microsoft.com/office/drawing/2014/main" id="{FA749A81-A89D-EE55-B305-3D4B4958AB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86" y="2619784"/>
            <a:ext cx="2484028" cy="3600041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11972" y="2660947"/>
            <a:ext cx="3758184" cy="348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/>
          <p:cNvPicPr/>
          <p:nvPr/>
        </p:nvPicPr>
        <p:blipFill>
          <a:blip r:embed="rId4"/>
          <a:stretch>
            <a:fillRect/>
          </a:stretch>
        </p:blipFill>
        <p:spPr>
          <a:xfrm>
            <a:off x="7245831" y="2059138"/>
            <a:ext cx="5067447" cy="408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2032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A31AD2-D7EA-4F82-AB6C-1B88DBDE4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推荐阅读</a:t>
            </a:r>
          </a:p>
        </p:txBody>
      </p:sp>
      <p:pic>
        <p:nvPicPr>
          <p:cNvPr id="7" name="内容占位符 6" descr="图片包含 图形用户界面&#10;&#10;描述已自动生成">
            <a:extLst>
              <a:ext uri="{FF2B5EF4-FFF2-40B4-BE49-F238E27FC236}">
                <a16:creationId xmlns:a16="http://schemas.microsoft.com/office/drawing/2014/main" id="{3F29FAB4-22FA-4C67-BE2A-A3BBEF06A2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445" y="2243579"/>
            <a:ext cx="3816424" cy="3816424"/>
          </a:xfrm>
        </p:spPr>
      </p:pic>
      <p:pic>
        <p:nvPicPr>
          <p:cNvPr id="4" name="图片 3" descr="图片包含 图形用户界面&#10;&#10;描述已自动生成">
            <a:extLst>
              <a:ext uri="{FF2B5EF4-FFF2-40B4-BE49-F238E27FC236}">
                <a16:creationId xmlns:a16="http://schemas.microsoft.com/office/drawing/2014/main" id="{9CCA8B45-DA2E-C9CA-3E53-3DB7B741E9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46" y="1546642"/>
            <a:ext cx="3920893" cy="5311358"/>
          </a:xfrm>
          <a:prstGeom prst="rect">
            <a:avLst/>
          </a:prstGeom>
        </p:spPr>
      </p:pic>
      <p:pic>
        <p:nvPicPr>
          <p:cNvPr id="6" name="图片 5" descr="文本, 信件&#10;&#10;描述已自动生成">
            <a:extLst>
              <a:ext uri="{FF2B5EF4-FFF2-40B4-BE49-F238E27FC236}">
                <a16:creationId xmlns:a16="http://schemas.microsoft.com/office/drawing/2014/main" id="{B6643FF1-EED2-0435-2AD0-BDD6788DA6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063" y="1860783"/>
            <a:ext cx="4582015" cy="4582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9310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内容占位符 3" descr="石头上的雕塑&#10;&#10;描述已自动生成">
            <a:hlinkClick r:id="rId2"/>
            <a:extLst>
              <a:ext uri="{FF2B5EF4-FFF2-40B4-BE49-F238E27FC236}">
                <a16:creationId xmlns:a16="http://schemas.microsoft.com/office/drawing/2014/main" id="{641F06BC-97D0-4351-98AE-4A385605BC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4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9677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206665-AF3E-4AD4-8155-07175546B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古希腊年表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1F80789-FEF2-4B53-A510-3766EE7252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>
            <a:normAutofit/>
          </a:bodyPr>
          <a:lstStyle/>
          <a:p>
            <a:r>
              <a:rPr lang="zh-CN" altLang="zh-CN" sz="2200" dirty="0"/>
              <a:t>青铜时期（约前</a:t>
            </a:r>
            <a:r>
              <a:rPr lang="en-US" altLang="zh-CN" sz="2200" dirty="0"/>
              <a:t>3000-</a:t>
            </a:r>
            <a:r>
              <a:rPr lang="zh-CN" altLang="zh-CN" sz="2200" dirty="0"/>
              <a:t>前</a:t>
            </a:r>
            <a:r>
              <a:rPr lang="en-US" altLang="zh-CN" sz="2200" dirty="0"/>
              <a:t>1200</a:t>
            </a:r>
            <a:r>
              <a:rPr lang="zh-CN" altLang="zh-CN" sz="2200" dirty="0"/>
              <a:t>）</a:t>
            </a:r>
            <a:endParaRPr lang="en-US" altLang="zh-CN" sz="2200" dirty="0"/>
          </a:p>
          <a:p>
            <a:pPr lvl="1"/>
            <a:r>
              <a:rPr lang="zh-CN" altLang="zh-CN" sz="1900" dirty="0"/>
              <a:t>克里特岛，</a:t>
            </a:r>
            <a:r>
              <a:rPr lang="zh-CN" altLang="en-US" sz="1900" dirty="0"/>
              <a:t>米诺斯、迈锡尼</a:t>
            </a:r>
            <a:endParaRPr lang="zh-CN" altLang="zh-CN" sz="1900" dirty="0"/>
          </a:p>
          <a:p>
            <a:r>
              <a:rPr lang="zh-CN" altLang="zh-CN" sz="2200" dirty="0"/>
              <a:t>黑暗时期（约前</a:t>
            </a:r>
            <a:r>
              <a:rPr lang="en-US" altLang="zh-CN" sz="2200" dirty="0"/>
              <a:t>1200-</a:t>
            </a:r>
            <a:r>
              <a:rPr lang="zh-CN" altLang="zh-CN" sz="2200" dirty="0"/>
              <a:t>前</a:t>
            </a:r>
            <a:r>
              <a:rPr lang="en-US" altLang="zh-CN" sz="2200" dirty="0"/>
              <a:t>800</a:t>
            </a:r>
            <a:r>
              <a:rPr lang="zh-CN" altLang="zh-CN" sz="2200" dirty="0"/>
              <a:t>）</a:t>
            </a:r>
            <a:endParaRPr lang="en-US" altLang="zh-CN" sz="2200" dirty="0"/>
          </a:p>
          <a:p>
            <a:pPr lvl="1"/>
            <a:r>
              <a:rPr lang="zh-CN" altLang="zh-CN" sz="1900" dirty="0"/>
              <a:t>荷马史诗</a:t>
            </a:r>
            <a:r>
              <a:rPr lang="zh-CN" altLang="en-US" sz="1900" dirty="0"/>
              <a:t>所记、特洛伊战争</a:t>
            </a:r>
            <a:endParaRPr lang="zh-CN" altLang="zh-CN" sz="1900" dirty="0"/>
          </a:p>
          <a:p>
            <a:r>
              <a:rPr lang="zh-CN" altLang="zh-CN" sz="2200" dirty="0">
                <a:solidFill>
                  <a:schemeClr val="accent1">
                    <a:lumMod val="75000"/>
                  </a:schemeClr>
                </a:solidFill>
              </a:rPr>
              <a:t>古风时期（约前</a:t>
            </a:r>
            <a:r>
              <a:rPr lang="en-US" altLang="zh-CN" sz="2200" dirty="0">
                <a:solidFill>
                  <a:schemeClr val="accent1">
                    <a:lumMod val="75000"/>
                  </a:schemeClr>
                </a:solidFill>
              </a:rPr>
              <a:t>800-</a:t>
            </a:r>
            <a:r>
              <a:rPr lang="zh-CN" altLang="zh-CN" sz="2200" dirty="0">
                <a:solidFill>
                  <a:schemeClr val="accent1">
                    <a:lumMod val="75000"/>
                  </a:schemeClr>
                </a:solidFill>
              </a:rPr>
              <a:t>前</a:t>
            </a:r>
            <a:r>
              <a:rPr lang="en-US" altLang="zh-CN" sz="2200" dirty="0">
                <a:solidFill>
                  <a:schemeClr val="accent1">
                    <a:lumMod val="75000"/>
                  </a:schemeClr>
                </a:solidFill>
              </a:rPr>
              <a:t>480</a:t>
            </a:r>
            <a:r>
              <a:rPr lang="zh-CN" altLang="zh-CN" sz="2200" dirty="0">
                <a:solidFill>
                  <a:schemeClr val="accent1">
                    <a:lumMod val="75000"/>
                  </a:schemeClr>
                </a:solidFill>
              </a:rPr>
              <a:t>）</a:t>
            </a:r>
            <a:endParaRPr lang="en-US" altLang="zh-CN" sz="2200" dirty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r>
              <a:rPr lang="zh-CN" altLang="zh-CN" sz="1900" dirty="0"/>
              <a:t>希腊字母、奥林匹克运动会</a:t>
            </a:r>
            <a:r>
              <a:rPr lang="zh-CN" altLang="en-US" sz="1900" dirty="0"/>
              <a:t>（</a:t>
            </a:r>
            <a:r>
              <a:rPr lang="zh-CN" altLang="zh-CN" sz="1900" dirty="0"/>
              <a:t>前</a:t>
            </a:r>
            <a:r>
              <a:rPr lang="en-US" altLang="zh-CN" sz="1900" dirty="0"/>
              <a:t>776</a:t>
            </a:r>
            <a:r>
              <a:rPr lang="zh-CN" altLang="zh-CN" sz="1900" dirty="0"/>
              <a:t>年</a:t>
            </a:r>
            <a:r>
              <a:rPr lang="zh-CN" altLang="en-US" sz="1900" dirty="0"/>
              <a:t>）</a:t>
            </a:r>
            <a:endParaRPr lang="zh-CN" altLang="zh-CN" sz="1900" dirty="0"/>
          </a:p>
          <a:p>
            <a:r>
              <a:rPr lang="zh-CN" altLang="zh-CN" sz="2200" dirty="0">
                <a:solidFill>
                  <a:schemeClr val="accent1">
                    <a:lumMod val="75000"/>
                  </a:schemeClr>
                </a:solidFill>
              </a:rPr>
              <a:t>古典时期（前</a:t>
            </a:r>
            <a:r>
              <a:rPr lang="en-US" altLang="zh-CN" sz="2200" dirty="0">
                <a:solidFill>
                  <a:schemeClr val="accent1">
                    <a:lumMod val="75000"/>
                  </a:schemeClr>
                </a:solidFill>
              </a:rPr>
              <a:t>480</a:t>
            </a:r>
            <a:r>
              <a:rPr lang="zh-CN" altLang="zh-CN" sz="2200" dirty="0">
                <a:solidFill>
                  <a:schemeClr val="accent1">
                    <a:lumMod val="75000"/>
                  </a:schemeClr>
                </a:solidFill>
              </a:rPr>
              <a:t>年</a:t>
            </a:r>
            <a:r>
              <a:rPr lang="en-US" altLang="zh-CN" sz="2200" dirty="0">
                <a:solidFill>
                  <a:schemeClr val="accent1">
                    <a:lumMod val="75000"/>
                  </a:schemeClr>
                </a:solidFill>
              </a:rPr>
              <a:t>-</a:t>
            </a:r>
            <a:r>
              <a:rPr lang="zh-CN" altLang="zh-CN" sz="2200" dirty="0">
                <a:solidFill>
                  <a:schemeClr val="accent1">
                    <a:lumMod val="75000"/>
                  </a:schemeClr>
                </a:solidFill>
              </a:rPr>
              <a:t>前</a:t>
            </a:r>
            <a:r>
              <a:rPr lang="en-US" altLang="zh-CN" sz="2200" dirty="0">
                <a:solidFill>
                  <a:schemeClr val="accent1">
                    <a:lumMod val="75000"/>
                  </a:schemeClr>
                </a:solidFill>
              </a:rPr>
              <a:t>323</a:t>
            </a:r>
            <a:r>
              <a:rPr lang="zh-CN" altLang="zh-CN" sz="2200" dirty="0">
                <a:solidFill>
                  <a:schemeClr val="accent1">
                    <a:lumMod val="75000"/>
                  </a:schemeClr>
                </a:solidFill>
              </a:rPr>
              <a:t>年）</a:t>
            </a:r>
            <a:endParaRPr lang="en-US" altLang="zh-CN" sz="2200" dirty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r>
              <a:rPr lang="zh-CN" altLang="en-US" sz="1800" dirty="0"/>
              <a:t>苏格拉底、柏拉图、亚里士多德</a:t>
            </a:r>
            <a:endParaRPr lang="zh-CN" altLang="zh-CN" sz="1800" dirty="0"/>
          </a:p>
          <a:p>
            <a:r>
              <a:rPr lang="zh-CN" altLang="zh-CN" sz="2200" dirty="0"/>
              <a:t>希腊化时期（前</a:t>
            </a:r>
            <a:r>
              <a:rPr lang="en-US" altLang="zh-CN" sz="2200" dirty="0"/>
              <a:t>323-</a:t>
            </a:r>
            <a:r>
              <a:rPr lang="zh-CN" altLang="zh-CN" sz="2200" dirty="0"/>
              <a:t>前</a:t>
            </a:r>
            <a:r>
              <a:rPr lang="en-US" altLang="zh-CN" sz="2200" dirty="0"/>
              <a:t>30</a:t>
            </a:r>
            <a:r>
              <a:rPr lang="zh-CN" altLang="zh-CN" sz="2200" dirty="0"/>
              <a:t>）</a:t>
            </a:r>
            <a:endParaRPr lang="en-US" altLang="zh-CN" sz="2200" dirty="0"/>
          </a:p>
          <a:p>
            <a:pPr lvl="1"/>
            <a:r>
              <a:rPr lang="zh-CN" altLang="en-US" sz="1800" dirty="0"/>
              <a:t>亚历山大东征</a:t>
            </a:r>
            <a:endParaRPr lang="en-US" altLang="zh-CN" sz="1800" dirty="0"/>
          </a:p>
          <a:p>
            <a:r>
              <a:rPr lang="zh-CN" altLang="en-US" sz="2200" dirty="0"/>
              <a:t>罗马帝国（前</a:t>
            </a:r>
            <a:r>
              <a:rPr lang="en-US" altLang="zh-CN" sz="2200" dirty="0"/>
              <a:t>27-</a:t>
            </a:r>
            <a:r>
              <a:rPr lang="zh-CN" altLang="en-US" sz="2200" dirty="0"/>
              <a:t>公元</a:t>
            </a:r>
            <a:r>
              <a:rPr lang="en-US" altLang="zh-CN" sz="2200" dirty="0"/>
              <a:t>395</a:t>
            </a:r>
            <a:r>
              <a:rPr lang="zh-CN" altLang="en-US" sz="2200" dirty="0"/>
              <a:t>分裂）</a:t>
            </a:r>
            <a:endParaRPr lang="en-US" altLang="zh-CN" sz="2200" dirty="0"/>
          </a:p>
          <a:p>
            <a:r>
              <a:rPr lang="zh-CN" altLang="zh-CN" sz="2200" dirty="0"/>
              <a:t>夏</a:t>
            </a:r>
            <a:r>
              <a:rPr lang="zh-CN" altLang="en-US" sz="2200" dirty="0"/>
              <a:t>？</a:t>
            </a:r>
            <a:r>
              <a:rPr lang="zh-CN" altLang="zh-CN" sz="2200" dirty="0"/>
              <a:t>（约前</a:t>
            </a:r>
            <a:r>
              <a:rPr lang="en-US" altLang="zh-CN" sz="2200" dirty="0"/>
              <a:t>2100</a:t>
            </a:r>
            <a:r>
              <a:rPr lang="zh-CN" altLang="zh-CN" sz="2200" dirty="0"/>
              <a:t>—前</a:t>
            </a:r>
            <a:r>
              <a:rPr lang="en-US" altLang="zh-CN" sz="2200" dirty="0"/>
              <a:t>1600</a:t>
            </a:r>
            <a:r>
              <a:rPr lang="zh-CN" altLang="zh-CN" sz="2200" dirty="0"/>
              <a:t>）</a:t>
            </a:r>
            <a:endParaRPr lang="en-US" altLang="zh-CN" sz="2200" dirty="0"/>
          </a:p>
          <a:p>
            <a:pPr lvl="1"/>
            <a:r>
              <a:rPr lang="zh-CN" altLang="zh-CN" sz="1900" dirty="0"/>
              <a:t>二里头遗址</a:t>
            </a:r>
            <a:endParaRPr lang="en-US" altLang="zh-CN" sz="1900" dirty="0"/>
          </a:p>
          <a:p>
            <a:r>
              <a:rPr lang="zh-CN" altLang="zh-CN" sz="2200" dirty="0"/>
              <a:t>商（约前</a:t>
            </a:r>
            <a:r>
              <a:rPr lang="en-US" altLang="zh-CN" sz="2200" dirty="0"/>
              <a:t>1600–</a:t>
            </a:r>
            <a:r>
              <a:rPr lang="zh-CN" altLang="zh-CN" sz="2200" dirty="0"/>
              <a:t>前</a:t>
            </a:r>
            <a:r>
              <a:rPr lang="en-US" altLang="zh-CN" sz="2200" dirty="0"/>
              <a:t>1100</a:t>
            </a:r>
            <a:r>
              <a:rPr lang="zh-CN" altLang="en-US" sz="2200" dirty="0"/>
              <a:t>，约前</a:t>
            </a:r>
            <a:r>
              <a:rPr lang="en-US" altLang="zh-CN" sz="2200" dirty="0"/>
              <a:t>1300</a:t>
            </a:r>
            <a:r>
              <a:rPr lang="zh-CN" altLang="en-US" sz="2200" dirty="0"/>
              <a:t>迁殷</a:t>
            </a:r>
            <a:r>
              <a:rPr lang="zh-CN" altLang="zh-CN" sz="2200" dirty="0"/>
              <a:t>）</a:t>
            </a:r>
            <a:endParaRPr lang="en-US" altLang="zh-CN" sz="2200" dirty="0"/>
          </a:p>
          <a:p>
            <a:r>
              <a:rPr lang="zh-CN" altLang="zh-CN" sz="2200" dirty="0"/>
              <a:t>西周（约前</a:t>
            </a:r>
            <a:r>
              <a:rPr lang="en-US" altLang="zh-CN" sz="2200" dirty="0"/>
              <a:t>1100–</a:t>
            </a:r>
            <a:r>
              <a:rPr lang="zh-CN" altLang="zh-CN" sz="2200" dirty="0"/>
              <a:t>前</a:t>
            </a:r>
            <a:r>
              <a:rPr lang="en-US" altLang="zh-CN" sz="2200" dirty="0"/>
              <a:t>771</a:t>
            </a:r>
            <a:r>
              <a:rPr lang="zh-CN" altLang="zh-CN" sz="2200" dirty="0"/>
              <a:t>）</a:t>
            </a:r>
          </a:p>
          <a:p>
            <a:r>
              <a:rPr lang="zh-CN" altLang="zh-CN" sz="2200" dirty="0">
                <a:solidFill>
                  <a:srgbClr val="C00000"/>
                </a:solidFill>
              </a:rPr>
              <a:t>春秋（前</a:t>
            </a:r>
            <a:r>
              <a:rPr lang="en-US" altLang="zh-CN" sz="2200" dirty="0">
                <a:solidFill>
                  <a:srgbClr val="C00000"/>
                </a:solidFill>
              </a:rPr>
              <a:t>770</a:t>
            </a:r>
            <a:r>
              <a:rPr lang="zh-CN" altLang="zh-CN" sz="2200" dirty="0">
                <a:solidFill>
                  <a:srgbClr val="C00000"/>
                </a:solidFill>
              </a:rPr>
              <a:t>－</a:t>
            </a:r>
            <a:r>
              <a:rPr lang="zh-CN" altLang="en-US" sz="2200" dirty="0">
                <a:solidFill>
                  <a:srgbClr val="C00000"/>
                </a:solidFill>
              </a:rPr>
              <a:t>前</a:t>
            </a:r>
            <a:r>
              <a:rPr lang="en-US" altLang="zh-CN" sz="2200" dirty="0">
                <a:solidFill>
                  <a:srgbClr val="C00000"/>
                </a:solidFill>
              </a:rPr>
              <a:t>476</a:t>
            </a:r>
            <a:r>
              <a:rPr lang="zh-CN" altLang="en-US" sz="2200" dirty="0">
                <a:solidFill>
                  <a:srgbClr val="C00000"/>
                </a:solidFill>
              </a:rPr>
              <a:t>）</a:t>
            </a:r>
            <a:endParaRPr lang="en-US" altLang="zh-CN" sz="2200" dirty="0">
              <a:solidFill>
                <a:srgbClr val="C00000"/>
              </a:solidFill>
            </a:endParaRPr>
          </a:p>
          <a:p>
            <a:pPr lvl="1"/>
            <a:r>
              <a:rPr lang="zh-CN" altLang="en-US" sz="1800" dirty="0"/>
              <a:t>孔子、老子</a:t>
            </a:r>
            <a:endParaRPr lang="en-US" altLang="zh-CN" sz="1400" dirty="0"/>
          </a:p>
          <a:p>
            <a:r>
              <a:rPr lang="zh-CN" altLang="zh-CN" sz="2200" dirty="0">
                <a:solidFill>
                  <a:srgbClr val="C00000"/>
                </a:solidFill>
              </a:rPr>
              <a:t>战国（</a:t>
            </a:r>
            <a:r>
              <a:rPr lang="zh-CN" altLang="en-US" sz="2200" dirty="0">
                <a:solidFill>
                  <a:srgbClr val="C00000"/>
                </a:solidFill>
              </a:rPr>
              <a:t>前</a:t>
            </a:r>
            <a:r>
              <a:rPr lang="en-US" altLang="zh-CN" sz="2200" dirty="0">
                <a:solidFill>
                  <a:srgbClr val="C00000"/>
                </a:solidFill>
              </a:rPr>
              <a:t>476</a:t>
            </a:r>
            <a:r>
              <a:rPr lang="zh-CN" altLang="zh-CN" sz="2200" dirty="0">
                <a:solidFill>
                  <a:srgbClr val="C00000"/>
                </a:solidFill>
              </a:rPr>
              <a:t>－前</a:t>
            </a:r>
            <a:r>
              <a:rPr lang="en-US" altLang="zh-CN" sz="2200" dirty="0">
                <a:solidFill>
                  <a:srgbClr val="C00000"/>
                </a:solidFill>
              </a:rPr>
              <a:t>221</a:t>
            </a:r>
            <a:r>
              <a:rPr lang="zh-CN" altLang="zh-CN" sz="2200" dirty="0">
                <a:solidFill>
                  <a:srgbClr val="C00000"/>
                </a:solidFill>
              </a:rPr>
              <a:t>）</a:t>
            </a:r>
            <a:endParaRPr lang="en-US" altLang="zh-CN" sz="2200" dirty="0">
              <a:solidFill>
                <a:srgbClr val="C00000"/>
              </a:solidFill>
            </a:endParaRPr>
          </a:p>
          <a:p>
            <a:pPr lvl="1"/>
            <a:r>
              <a:rPr lang="zh-CN" altLang="en-US" sz="2000" dirty="0"/>
              <a:t>百家争鸣</a:t>
            </a:r>
            <a:endParaRPr lang="en-US" altLang="zh-CN" sz="1800" dirty="0"/>
          </a:p>
          <a:p>
            <a:r>
              <a:rPr lang="zh-CN" altLang="en-US" sz="2200" dirty="0"/>
              <a:t>秦（前</a:t>
            </a:r>
            <a:r>
              <a:rPr lang="en-US" altLang="zh-CN" sz="2200" dirty="0"/>
              <a:t>221—</a:t>
            </a:r>
            <a:r>
              <a:rPr lang="zh-CN" altLang="en-US" sz="2200" dirty="0"/>
              <a:t>前</a:t>
            </a:r>
            <a:r>
              <a:rPr lang="en-US" altLang="zh-CN" sz="2200" dirty="0"/>
              <a:t>207</a:t>
            </a:r>
            <a:r>
              <a:rPr lang="zh-CN" altLang="en-US" sz="2200" dirty="0"/>
              <a:t>）</a:t>
            </a:r>
            <a:endParaRPr lang="en-US" altLang="zh-CN" sz="2200" dirty="0"/>
          </a:p>
          <a:p>
            <a:r>
              <a:rPr lang="zh-CN" altLang="en-US" sz="2200" dirty="0"/>
              <a:t>汉（公元前</a:t>
            </a:r>
            <a:r>
              <a:rPr lang="en-US" altLang="zh-CN" sz="2200" dirty="0"/>
              <a:t>202</a:t>
            </a:r>
            <a:r>
              <a:rPr lang="zh-CN" altLang="en-US" sz="2200" dirty="0"/>
              <a:t>年</a:t>
            </a:r>
            <a:r>
              <a:rPr lang="en-US" altLang="zh-CN" sz="2200" dirty="0"/>
              <a:t>~</a:t>
            </a:r>
            <a:r>
              <a:rPr lang="zh-CN" altLang="en-US" sz="2200" dirty="0"/>
              <a:t>公元</a:t>
            </a:r>
            <a:r>
              <a:rPr lang="en-US" altLang="zh-CN" sz="2200" dirty="0"/>
              <a:t>220</a:t>
            </a:r>
            <a:r>
              <a:rPr lang="zh-CN" altLang="en-US" sz="2200" dirty="0"/>
              <a:t>年）</a:t>
            </a:r>
          </a:p>
        </p:txBody>
      </p:sp>
    </p:spTree>
    <p:extLst>
      <p:ext uri="{BB962C8B-B14F-4D97-AF65-F5344CB8AC3E}">
        <p14:creationId xmlns:p14="http://schemas.microsoft.com/office/powerpoint/2010/main" val="26966402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16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图片 4" descr="http://upload.wikimedia.org/wikipedia/commons/f/f7/Greek_Colonization_Archaic_Period.png">
            <a:hlinkClick r:id="rId3"/>
            <a:extLst>
              <a:ext uri="{FF2B5EF4-FFF2-40B4-BE49-F238E27FC236}">
                <a16:creationId xmlns:a16="http://schemas.microsoft.com/office/drawing/2014/main" id="{D861F3E6-471B-4853-963C-827A6FEE2FF4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1"/>
          <a:stretch/>
        </p:blipFill>
        <p:spPr bwMode="auto">
          <a:xfrm>
            <a:off x="-1" y="10"/>
            <a:ext cx="12192000" cy="6857990"/>
          </a:xfrm>
          <a:prstGeom prst="rect">
            <a:avLst/>
          </a:prstGeom>
          <a:noFill/>
        </p:spPr>
      </p:pic>
      <p:sp>
        <p:nvSpPr>
          <p:cNvPr id="28" name="Rectangle 18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74C325D0-6051-4B81-A105-AEC4FFA16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643467"/>
            <a:ext cx="5452529" cy="356924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CN" altLang="en-US" sz="5200" dirty="0">
                <a:solidFill>
                  <a:schemeClr val="accent1">
                    <a:lumMod val="75000"/>
                  </a:schemeClr>
                </a:solidFill>
              </a:rPr>
              <a:t>独特的海洋文明</a:t>
            </a:r>
          </a:p>
        </p:txBody>
      </p:sp>
      <p:sp>
        <p:nvSpPr>
          <p:cNvPr id="29" name="Rectangle 20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4588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" name="Rectangle 81">
            <a:extLst>
              <a:ext uri="{FF2B5EF4-FFF2-40B4-BE49-F238E27FC236}">
                <a16:creationId xmlns:a16="http://schemas.microsoft.com/office/drawing/2014/main" id="{9D25F302-27C5-414F-97F8-6EA0A6C02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Right Triangle 83">
            <a:extLst>
              <a:ext uri="{FF2B5EF4-FFF2-40B4-BE49-F238E27FC236}">
                <a16:creationId xmlns:a16="http://schemas.microsoft.com/office/drawing/2014/main" id="{830A36F8-48C2-4842-A87B-8CE8DF4E7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2" descr="https://images-cn.ssl-images-amazon.com/images/I/618dzLPEQxL.jpg">
            <a:extLst>
              <a:ext uri="{FF2B5EF4-FFF2-40B4-BE49-F238E27FC236}">
                <a16:creationId xmlns:a16="http://schemas.microsoft.com/office/drawing/2014/main" id="{3FEEB880-4227-4A3A-8091-A54403EF71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856"/>
          <a:stretch/>
        </p:blipFill>
        <p:spPr bwMode="auto">
          <a:xfrm>
            <a:off x="7544661" y="323519"/>
            <a:ext cx="4323899" cy="6212748"/>
          </a:xfrm>
          <a:custGeom>
            <a:avLst/>
            <a:gdLst/>
            <a:ahLst/>
            <a:cxnLst/>
            <a:rect l="l" t="t" r="r" b="b"/>
            <a:pathLst>
              <a:path w="4323899" h="6212748">
                <a:moveTo>
                  <a:pt x="0" y="0"/>
                </a:moveTo>
                <a:lnTo>
                  <a:pt x="4323899" y="0"/>
                </a:lnTo>
                <a:lnTo>
                  <a:pt x="4323899" y="2864954"/>
                </a:lnTo>
                <a:lnTo>
                  <a:pt x="880454" y="6212748"/>
                </a:lnTo>
                <a:lnTo>
                  <a:pt x="0" y="621274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51C89C42-AF83-451A-81EA-472844755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ED859512-E9D2-42A1-B99D-F86544129B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23359" y="1188637"/>
            <a:ext cx="6097862" cy="1597228"/>
          </a:xfrm>
        </p:spPr>
        <p:txBody>
          <a:bodyPr>
            <a:normAutofit/>
          </a:bodyPr>
          <a:lstStyle/>
          <a:p>
            <a:pPr eaLnBrk="1" hangingPunct="1"/>
            <a:r>
              <a:rPr kumimoji="0" lang="zh-CN" altLang="en-US" sz="5100" dirty="0">
                <a:latin typeface="方正姚体" panose="02010601030101010101" pitchFamily="2" charset="-122"/>
                <a:ea typeface="方正姚体" panose="02010601030101010101" pitchFamily="2" charset="-122"/>
              </a:rPr>
              <a:t>希腊文化：游戏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123359" y="2998278"/>
            <a:ext cx="5917520" cy="2728198"/>
          </a:xfrm>
        </p:spPr>
        <p:txBody>
          <a:bodyPr anchor="t">
            <a:normAutofit lnSpcReduction="10000"/>
          </a:bodyPr>
          <a:lstStyle/>
          <a:p>
            <a:r>
              <a:rPr lang="zh-CN" altLang="zh-CN" sz="1700" dirty="0"/>
              <a:t>“所有的雅典人和侨居在那里的外国人，不管其他的事，只是论谈或探听一些新奇的事。”（</a:t>
            </a:r>
            <a:r>
              <a:rPr lang="en-US" altLang="zh-CN" sz="1700" dirty="0"/>
              <a:t>《</a:t>
            </a:r>
            <a:r>
              <a:rPr lang="zh-CN" altLang="en-US" sz="1700" dirty="0"/>
              <a:t>圣经</a:t>
            </a:r>
            <a:r>
              <a:rPr lang="en-US" altLang="zh-CN" sz="1700" dirty="0"/>
              <a:t>》</a:t>
            </a:r>
            <a:r>
              <a:rPr lang="zh-CN" altLang="zh-CN" sz="1700" dirty="0"/>
              <a:t>徒</a:t>
            </a:r>
            <a:r>
              <a:rPr lang="en-US" altLang="zh-CN" sz="1700" dirty="0"/>
              <a:t>17:21</a:t>
            </a:r>
            <a:r>
              <a:rPr lang="zh-CN" altLang="zh-CN" sz="1700" dirty="0"/>
              <a:t>）</a:t>
            </a:r>
            <a:endParaRPr lang="en-US" altLang="zh-CN" sz="1700" dirty="0"/>
          </a:p>
          <a:p>
            <a:r>
              <a:rPr lang="zh-CN" altLang="zh-CN" sz="1800" dirty="0"/>
              <a:t>希腊人以人生为</a:t>
            </a:r>
            <a:r>
              <a:rPr lang="zh-CN" altLang="zh-CN" sz="1800" b="1" dirty="0"/>
              <a:t>游戏</a:t>
            </a:r>
            <a:r>
              <a:rPr lang="zh-CN" altLang="zh-CN" sz="1800" dirty="0"/>
              <a:t>，以人生一切严肃的事为游戏，以宗教与神明为游戏，以政治与国家为游戏，以哲学与真理为游戏。——伊波利特·丹纳</a:t>
            </a:r>
          </a:p>
          <a:p>
            <a:r>
              <a:rPr lang="zh-CN" altLang="zh-CN" sz="1700" dirty="0"/>
              <a:t>“我们很难找到这样一个城市，在那里没有</a:t>
            </a:r>
            <a:r>
              <a:rPr lang="zh-CN" altLang="zh-CN" sz="1700" b="1" dirty="0"/>
              <a:t>市政厅</a:t>
            </a:r>
            <a:r>
              <a:rPr lang="zh-CN" altLang="zh-CN" sz="1700" dirty="0"/>
              <a:t>，没有</a:t>
            </a:r>
            <a:r>
              <a:rPr lang="zh-CN" altLang="zh-CN" sz="1700" b="1" dirty="0"/>
              <a:t>体育场</a:t>
            </a:r>
            <a:r>
              <a:rPr lang="zh-CN" altLang="zh-CN" sz="1700" dirty="0"/>
              <a:t>，没有</a:t>
            </a:r>
            <a:r>
              <a:rPr lang="zh-CN" altLang="zh-CN" sz="1700" b="1" dirty="0"/>
              <a:t>剧场</a:t>
            </a:r>
            <a:r>
              <a:rPr lang="zh-CN" altLang="zh-CN" sz="1700" dirty="0"/>
              <a:t>，没有</a:t>
            </a:r>
            <a:r>
              <a:rPr lang="zh-CN" altLang="zh-CN" sz="1700" b="1" dirty="0"/>
              <a:t>集市</a:t>
            </a:r>
            <a:r>
              <a:rPr lang="zh-CN" altLang="zh-CN" sz="1700" dirty="0"/>
              <a:t>（</a:t>
            </a:r>
            <a:r>
              <a:rPr lang="en-US" altLang="zh-CN" sz="1700" dirty="0"/>
              <a:t>agora</a:t>
            </a:r>
            <a:r>
              <a:rPr lang="zh-CN" altLang="zh-CN" sz="1700" dirty="0"/>
              <a:t>），没有泉水汇集在一起流入泉房”</a:t>
            </a:r>
            <a:endParaRPr lang="en-US" altLang="zh-CN" sz="1700" dirty="0"/>
          </a:p>
          <a:p>
            <a:pPr lvl="1"/>
            <a:r>
              <a:rPr lang="zh-CN" altLang="en-US" sz="1700" dirty="0"/>
              <a:t>民主</a:t>
            </a:r>
            <a:r>
              <a:rPr lang="en-US" altLang="zh-CN" sz="1700" dirty="0"/>
              <a:t>/</a:t>
            </a:r>
            <a:r>
              <a:rPr lang="zh-CN" altLang="en-US" sz="1700" dirty="0"/>
              <a:t>辩论文化；体育</a:t>
            </a:r>
            <a:r>
              <a:rPr lang="en-US" altLang="zh-CN" sz="1700" dirty="0"/>
              <a:t>/</a:t>
            </a:r>
            <a:r>
              <a:rPr lang="zh-CN" altLang="en-US" sz="1700" dirty="0"/>
              <a:t>竞技文化；剧场</a:t>
            </a:r>
            <a:r>
              <a:rPr lang="en-US" altLang="zh-CN" sz="1700" dirty="0"/>
              <a:t>/</a:t>
            </a:r>
            <a:r>
              <a:rPr lang="zh-CN" altLang="en-US" sz="1700" dirty="0"/>
              <a:t>英雄主义；集市</a:t>
            </a:r>
            <a:r>
              <a:rPr lang="en-US" altLang="zh-CN" sz="1700" dirty="0"/>
              <a:t>/</a:t>
            </a:r>
            <a:r>
              <a:rPr lang="zh-CN" altLang="en-US" sz="1700" dirty="0"/>
              <a:t>自由交换</a:t>
            </a:r>
            <a:endParaRPr lang="en-US" altLang="zh-CN" sz="1700" dirty="0"/>
          </a:p>
          <a:p>
            <a:endParaRPr lang="en-US" altLang="zh-CN" sz="1700" dirty="0"/>
          </a:p>
          <a:p>
            <a:endParaRPr lang="zh-CN" altLang="en-US" sz="1700" dirty="0"/>
          </a:p>
        </p:txBody>
      </p:sp>
    </p:spTree>
    <p:extLst>
      <p:ext uri="{BB962C8B-B14F-4D97-AF65-F5344CB8AC3E}">
        <p14:creationId xmlns:p14="http://schemas.microsoft.com/office/powerpoint/2010/main" val="20788586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File:Palestra, Pompeii.jpg">
            <a:hlinkClick r:id="rId2"/>
            <a:extLst>
              <a:ext uri="{FF2B5EF4-FFF2-40B4-BE49-F238E27FC236}">
                <a16:creationId xmlns:a16="http://schemas.microsoft.com/office/drawing/2014/main" id="{ED6EB5AC-2A95-4648-BBAA-8FD0F5780C83}"/>
              </a:ext>
            </a:extLst>
          </p:cNvPr>
          <p:cNvPicPr/>
          <p:nvPr/>
        </p:nvPicPr>
        <p:blipFill rotWithShape="1">
          <a:blip r:embed="rId3"/>
          <a:srcRect l="20611" r="18944" b="-1"/>
          <a:stretch/>
        </p:blipFill>
        <p:spPr>
          <a:xfrm>
            <a:off x="-1" y="10"/>
            <a:ext cx="12192000" cy="6857990"/>
          </a:xfrm>
          <a:prstGeom prst="rect">
            <a:avLst/>
          </a:prstGeom>
          <a:noFill/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en-US" sz="1600" b="0" i="0" u="none" strike="noStrike" kern="1200" cap="all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9A03671-7030-4BED-B83E-3FAE27D82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zh-CN" altLang="en-US" sz="3600"/>
              <a:t>体育馆</a:t>
            </a:r>
          </a:p>
        </p:txBody>
      </p:sp>
      <p:cxnSp>
        <p:nvCxnSpPr>
          <p:cNvPr id="7" name="Straight Connector 10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B53A50F-55D7-4378-ADF0-73C1B0B1F5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anchor="ctr">
            <a:normAutofit/>
          </a:bodyPr>
          <a:lstStyle/>
          <a:p>
            <a:r>
              <a:rPr lang="en-US" altLang="zh-CN" sz="1800" dirty="0"/>
              <a:t>Gymnasium</a:t>
            </a:r>
            <a:r>
              <a:rPr lang="zh-CN" altLang="zh-CN" sz="1800" dirty="0"/>
              <a:t>原意是“裸体的”</a:t>
            </a:r>
            <a:endParaRPr lang="en-US" altLang="zh-CN" sz="1800" dirty="0"/>
          </a:p>
          <a:p>
            <a:r>
              <a:rPr lang="zh-CN" altLang="en-US" sz="1800" dirty="0"/>
              <a:t>奥林匹克及其它各种运动会</a:t>
            </a:r>
            <a:endParaRPr lang="en-US" altLang="zh-CN" sz="1800" dirty="0"/>
          </a:p>
          <a:p>
            <a:r>
              <a:rPr lang="zh-CN" altLang="en-US" sz="1800" dirty="0"/>
              <a:t>柏拉图的阿卡德米学园和亚里士多德的吕克昂学院前身都是体育馆</a:t>
            </a:r>
          </a:p>
        </p:txBody>
      </p:sp>
    </p:spTree>
    <p:extLst>
      <p:ext uri="{BB962C8B-B14F-4D97-AF65-F5344CB8AC3E}">
        <p14:creationId xmlns:p14="http://schemas.microsoft.com/office/powerpoint/2010/main" val="11121583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5b0988e595225.cdn.sohucs.com/images/20171103/a5e1c8563b0f41d1a8325e541079280b.jpeg">
            <a:extLst>
              <a:ext uri="{FF2B5EF4-FFF2-40B4-BE49-F238E27FC236}">
                <a16:creationId xmlns:a16="http://schemas.microsoft.com/office/drawing/2014/main" id="{29CD8402-A261-49FE-A8D0-1FFE7B32F4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5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en-US" sz="1600" b="0" i="0" u="none" strike="noStrike" kern="1200" cap="all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2A8544CE-BAB4-4015-B595-E0D514C81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2021" y="3231931"/>
            <a:ext cx="3852041" cy="18340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zh-CN" altLang="en-US" sz="4000" dirty="0"/>
              <a:t>剧场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A094713-85DE-44F6-961D-A177C0D440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82910" y="5242675"/>
            <a:ext cx="4330262" cy="683284"/>
          </a:xfr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0" indent="0" algn="ctr">
              <a:buNone/>
            </a:pPr>
            <a:r>
              <a:rPr lang="zh-CN" altLang="en-US" sz="2000" dirty="0"/>
              <a:t>声学、透视法、机械幕布、机械降神</a:t>
            </a:r>
            <a:endParaRPr lang="en-US" altLang="zh-CN" sz="2000" dirty="0"/>
          </a:p>
          <a:p>
            <a:pPr marL="0" indent="0" algn="ctr">
              <a:buNone/>
            </a:pPr>
            <a:r>
              <a:rPr lang="zh-CN" altLang="en-US" sz="2000" dirty="0"/>
              <a:t>男性公民才有权看剧，穷人看剧有津贴（雅典）</a:t>
            </a:r>
          </a:p>
        </p:txBody>
      </p:sp>
      <p:cxnSp>
        <p:nvCxnSpPr>
          <p:cNvPr id="14346" name="Straight Connector 72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72890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E07882E-25B6-484F-B9D9-6880229905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23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en-US" sz="1600" b="0" i="0" u="none" strike="noStrike" kern="1200" cap="all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DF494DED-D9CA-4141-BC6C-7DCD3F643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zh-CN" altLang="en-US" sz="3600" dirty="0"/>
              <a:t>集市</a:t>
            </a:r>
            <a:r>
              <a:rPr lang="en-US" altLang="zh-CN" sz="3600" dirty="0"/>
              <a:t>/</a:t>
            </a:r>
            <a:r>
              <a:rPr lang="zh-CN" altLang="en-US" sz="3600" dirty="0"/>
              <a:t>广场</a:t>
            </a:r>
          </a:p>
        </p:txBody>
      </p:sp>
      <p:cxnSp>
        <p:nvCxnSpPr>
          <p:cNvPr id="24" name="Straight Connector 10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C54CCAE-C076-47BB-A8FA-4E1A2A8C1D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zh-CN" altLang="en-US" sz="1800" dirty="0"/>
              <a:t>兜售货物</a:t>
            </a:r>
            <a:r>
              <a:rPr lang="en-US" altLang="zh-CN" sz="1800" dirty="0"/>
              <a:t>&amp;</a:t>
            </a:r>
            <a:r>
              <a:rPr lang="zh-CN" altLang="en-US" sz="1800" dirty="0"/>
              <a:t>兜售思想</a:t>
            </a:r>
            <a:endParaRPr lang="en-US" altLang="zh-CN" sz="1800" dirty="0"/>
          </a:p>
          <a:p>
            <a:pPr marL="0" indent="0">
              <a:buNone/>
            </a:pPr>
            <a:r>
              <a:rPr lang="zh-CN" altLang="en-US" sz="1800" dirty="0"/>
              <a:t>工匠的炫耀性售卖</a:t>
            </a:r>
            <a:endParaRPr lang="en-US" altLang="zh-CN" sz="1800" dirty="0"/>
          </a:p>
          <a:p>
            <a:pPr marL="0" indent="0">
              <a:buNone/>
            </a:pPr>
            <a:r>
              <a:rPr lang="zh-CN" altLang="en-US" sz="1800" dirty="0"/>
              <a:t>官方政策宣读、个人公共演讲</a:t>
            </a:r>
            <a:endParaRPr lang="en-US" altLang="zh-CN" sz="1800" dirty="0"/>
          </a:p>
          <a:p>
            <a:pPr marL="0" indent="0">
              <a:buNone/>
            </a:pPr>
            <a:r>
              <a:rPr lang="zh-CN" altLang="en-US" sz="1800" dirty="0"/>
              <a:t>罗马人称作</a:t>
            </a:r>
            <a:r>
              <a:rPr lang="en-US" altLang="zh-CN" sz="1800" dirty="0"/>
              <a:t>Forum </a:t>
            </a:r>
          </a:p>
        </p:txBody>
      </p:sp>
    </p:spTree>
    <p:extLst>
      <p:ext uri="{BB962C8B-B14F-4D97-AF65-F5344CB8AC3E}">
        <p14:creationId xmlns:p14="http://schemas.microsoft.com/office/powerpoint/2010/main" val="1471195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都市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1267</Words>
  <Application>Microsoft Office PowerPoint</Application>
  <PresentationFormat>宽屏</PresentationFormat>
  <Paragraphs>171</Paragraphs>
  <Slides>22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22</vt:i4>
      </vt:variant>
    </vt:vector>
  </HeadingPairs>
  <TitlesOfParts>
    <vt:vector size="33" baseType="lpstr">
      <vt:lpstr>等线</vt:lpstr>
      <vt:lpstr>等线 Light</vt:lpstr>
      <vt:lpstr>方正姚体</vt:lpstr>
      <vt:lpstr>姚体</vt:lpstr>
      <vt:lpstr>Arial</vt:lpstr>
      <vt:lpstr>Calibri</vt:lpstr>
      <vt:lpstr>Calibri Light</vt:lpstr>
      <vt:lpstr>Times New Roman</vt:lpstr>
      <vt:lpstr>Office 主题​​</vt:lpstr>
      <vt:lpstr>都市</vt:lpstr>
      <vt:lpstr>1_Office 主题​​</vt:lpstr>
      <vt:lpstr>PowerPoint 演示文稿</vt:lpstr>
      <vt:lpstr>科学通史（二） 古希腊自然哲学</vt:lpstr>
      <vt:lpstr>PowerPoint 演示文稿</vt:lpstr>
      <vt:lpstr>古希腊年表</vt:lpstr>
      <vt:lpstr>独特的海洋文明</vt:lpstr>
      <vt:lpstr>希腊文化：游戏</vt:lpstr>
      <vt:lpstr>体育馆</vt:lpstr>
      <vt:lpstr>剧场</vt:lpstr>
      <vt:lpstr>集市/广场</vt:lpstr>
      <vt:lpstr>PowerPoint 演示文稿</vt:lpstr>
      <vt:lpstr>希腊&amp;罗马公共浴室：</vt:lpstr>
      <vt:lpstr>追求卓越</vt:lpstr>
      <vt:lpstr>自由</vt:lpstr>
      <vt:lpstr>芝诺悖论（理性本身＞感觉经验）</vt:lpstr>
      <vt:lpstr>眼见不一定为实</vt:lpstr>
      <vt:lpstr>内在性：自然的发现</vt:lpstr>
      <vt:lpstr>PowerPoint 演示文稿</vt:lpstr>
      <vt:lpstr>自由——自然</vt:lpstr>
      <vt:lpstr>古希腊哲学的集大成：亚里士多德</vt:lpstr>
      <vt:lpstr>PowerPoint 演示文稿</vt:lpstr>
      <vt:lpstr>物理学/自然学</vt:lpstr>
      <vt:lpstr>推荐阅读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科学通史（二） 古希腊自然哲学</dc:title>
  <dc:creator>翌霖 胡</dc:creator>
  <cp:lastModifiedBy>翌霖 胡</cp:lastModifiedBy>
  <cp:revision>1</cp:revision>
  <dcterms:created xsi:type="dcterms:W3CDTF">2023-09-24T14:34:02Z</dcterms:created>
  <dcterms:modified xsi:type="dcterms:W3CDTF">2023-09-26T08:35:30Z</dcterms:modified>
</cp:coreProperties>
</file>