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3" r:id="rId3"/>
    <p:sldId id="283" r:id="rId4"/>
    <p:sldId id="284" r:id="rId5"/>
    <p:sldId id="287" r:id="rId6"/>
    <p:sldId id="358" r:id="rId7"/>
    <p:sldId id="350" r:id="rId8"/>
    <p:sldId id="357" r:id="rId9"/>
    <p:sldId id="264" r:id="rId10"/>
    <p:sldId id="367" r:id="rId11"/>
    <p:sldId id="258" r:id="rId12"/>
    <p:sldId id="362" r:id="rId13"/>
    <p:sldId id="365" r:id="rId14"/>
    <p:sldId id="364" r:id="rId15"/>
    <p:sldId id="366" r:id="rId16"/>
    <p:sldId id="356" r:id="rId17"/>
    <p:sldId id="361" r:id="rId18"/>
    <p:sldId id="360" r:id="rId19"/>
    <p:sldId id="368" r:id="rId20"/>
    <p:sldId id="270" r:id="rId21"/>
    <p:sldId id="271" r:id="rId22"/>
    <p:sldId id="272" r:id="rId23"/>
    <p:sldId id="259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583ECE-C72F-40DF-8EC9-D54579865502}" v="485" dt="2023-10-23T15:53:55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5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翌霖 胡" userId="a9a41afe759712f0" providerId="LiveId" clId="{2A583ECE-C72F-40DF-8EC9-D54579865502}"/>
    <pc:docChg chg="undo custSel addSld delSld modSld sldOrd">
      <pc:chgData name="翌霖 胡" userId="a9a41afe759712f0" providerId="LiveId" clId="{2A583ECE-C72F-40DF-8EC9-D54579865502}" dt="2023-10-23T15:54:18.189" v="1375" actId="47"/>
      <pc:docMkLst>
        <pc:docMk/>
      </pc:docMkLst>
      <pc:sldChg chg="addSp delSp modSp new mod setBg setClrOvrMap">
        <pc:chgData name="翌霖 胡" userId="a9a41afe759712f0" providerId="LiveId" clId="{2A583ECE-C72F-40DF-8EC9-D54579865502}" dt="2023-10-23T14:48:25.726" v="767" actId="22"/>
        <pc:sldMkLst>
          <pc:docMk/>
          <pc:sldMk cId="3022509215" sldId="256"/>
        </pc:sldMkLst>
        <pc:spChg chg="mod">
          <ac:chgData name="翌霖 胡" userId="a9a41afe759712f0" providerId="LiveId" clId="{2A583ECE-C72F-40DF-8EC9-D54579865502}" dt="2023-10-23T14:41:35.587" v="712" actId="26606"/>
          <ac:spMkLst>
            <pc:docMk/>
            <pc:sldMk cId="3022509215" sldId="256"/>
            <ac:spMk id="2" creationId="{2E59F79F-F359-C265-3D90-137017808EC4}"/>
          </ac:spMkLst>
        </pc:spChg>
        <pc:spChg chg="mod">
          <ac:chgData name="翌霖 胡" userId="a9a41afe759712f0" providerId="LiveId" clId="{2A583ECE-C72F-40DF-8EC9-D54579865502}" dt="2023-10-23T14:41:35.587" v="712" actId="26606"/>
          <ac:spMkLst>
            <pc:docMk/>
            <pc:sldMk cId="3022509215" sldId="256"/>
            <ac:spMk id="3" creationId="{1CAF9BB4-76EB-BF72-D225-7D3BEA0FBFAE}"/>
          </ac:spMkLst>
        </pc:spChg>
        <pc:spChg chg="add">
          <ac:chgData name="翌霖 胡" userId="a9a41afe759712f0" providerId="LiveId" clId="{2A583ECE-C72F-40DF-8EC9-D54579865502}" dt="2023-10-23T14:41:35.587" v="712" actId="26606"/>
          <ac:spMkLst>
            <pc:docMk/>
            <pc:sldMk cId="3022509215" sldId="256"/>
            <ac:spMk id="10" creationId="{71B2258F-86CA-4D4D-8270-BC05FCDEBFB3}"/>
          </ac:spMkLst>
        </pc:spChg>
        <pc:picChg chg="add mod ord">
          <ac:chgData name="翌霖 胡" userId="a9a41afe759712f0" providerId="LiveId" clId="{2A583ECE-C72F-40DF-8EC9-D54579865502}" dt="2023-10-23T14:41:35.587" v="712" actId="26606"/>
          <ac:picMkLst>
            <pc:docMk/>
            <pc:sldMk cId="3022509215" sldId="256"/>
            <ac:picMk id="5" creationId="{E645B5C6-0026-7688-C054-049FB4388E4C}"/>
          </ac:picMkLst>
        </pc:picChg>
        <pc:picChg chg="add del">
          <ac:chgData name="翌霖 胡" userId="a9a41afe759712f0" providerId="LiveId" clId="{2A583ECE-C72F-40DF-8EC9-D54579865502}" dt="2023-10-23T14:48:25.726" v="767" actId="22"/>
          <ac:picMkLst>
            <pc:docMk/>
            <pc:sldMk cId="3022509215" sldId="256"/>
            <ac:picMk id="7" creationId="{F7ABFFEE-CFE5-8116-D6EC-2A8D9B8B0DE4}"/>
          </ac:picMkLst>
        </pc:picChg>
      </pc:sldChg>
      <pc:sldChg chg="modSp new del mod">
        <pc:chgData name="翌霖 胡" userId="a9a41afe759712f0" providerId="LiveId" clId="{2A583ECE-C72F-40DF-8EC9-D54579865502}" dt="2023-10-23T14:43:34.489" v="726" actId="47"/>
        <pc:sldMkLst>
          <pc:docMk/>
          <pc:sldMk cId="850326724" sldId="257"/>
        </pc:sldMkLst>
        <pc:spChg chg="mod">
          <ac:chgData name="翌霖 胡" userId="a9a41afe759712f0" providerId="LiveId" clId="{2A583ECE-C72F-40DF-8EC9-D54579865502}" dt="2023-10-19T12:43:41.666" v="5"/>
          <ac:spMkLst>
            <pc:docMk/>
            <pc:sldMk cId="850326724" sldId="257"/>
            <ac:spMk id="2" creationId="{179AB2FD-0061-2C0B-DD41-E42508AF40C3}"/>
          </ac:spMkLst>
        </pc:spChg>
      </pc:sldChg>
      <pc:sldChg chg="addSp delSp modSp add mod setBg delDesignElem">
        <pc:chgData name="翌霖 胡" userId="a9a41afe759712f0" providerId="LiveId" clId="{2A583ECE-C72F-40DF-8EC9-D54579865502}" dt="2023-10-23T14:55:55.702" v="897" actId="1076"/>
        <pc:sldMkLst>
          <pc:docMk/>
          <pc:sldMk cId="681374185" sldId="258"/>
        </pc:sldMkLst>
        <pc:spChg chg="mod">
          <ac:chgData name="翌霖 胡" userId="a9a41afe759712f0" providerId="LiveId" clId="{2A583ECE-C72F-40DF-8EC9-D54579865502}" dt="2023-10-23T14:55:40.278" v="891"/>
          <ac:spMkLst>
            <pc:docMk/>
            <pc:sldMk cId="681374185" sldId="258"/>
            <ac:spMk id="2" creationId="{6A4EAD6D-2F94-E7DD-165C-83A9D34964B0}"/>
          </ac:spMkLst>
        </pc:spChg>
        <pc:spChg chg="mod">
          <ac:chgData name="翌霖 胡" userId="a9a41afe759712f0" providerId="LiveId" clId="{2A583ECE-C72F-40DF-8EC9-D54579865502}" dt="2023-10-23T14:55:50.180" v="894" actId="14"/>
          <ac:spMkLst>
            <pc:docMk/>
            <pc:sldMk cId="681374185" sldId="258"/>
            <ac:spMk id="3" creationId="{5739458F-CDA7-9F97-5062-2FBD50255E7F}"/>
          </ac:spMkLst>
        </pc:spChg>
        <pc:spChg chg="del">
          <ac:chgData name="翌霖 胡" userId="a9a41afe759712f0" providerId="LiveId" clId="{2A583ECE-C72F-40DF-8EC9-D54579865502}" dt="2023-10-23T14:52:56.046" v="807"/>
          <ac:spMkLst>
            <pc:docMk/>
            <pc:sldMk cId="681374185" sldId="258"/>
            <ac:spMk id="14" creationId="{AF6CB648-9554-488A-B457-99CAAD1DA528}"/>
          </ac:spMkLst>
        </pc:spChg>
        <pc:spChg chg="del">
          <ac:chgData name="翌霖 胡" userId="a9a41afe759712f0" providerId="LiveId" clId="{2A583ECE-C72F-40DF-8EC9-D54579865502}" dt="2023-10-23T14:52:56.046" v="807"/>
          <ac:spMkLst>
            <pc:docMk/>
            <pc:sldMk cId="681374185" sldId="258"/>
            <ac:spMk id="15" creationId="{E3ADCBE7-9330-1CDA-00EB-CDD12DB722FF}"/>
          </ac:spMkLst>
        </pc:spChg>
        <pc:picChg chg="add mod">
          <ac:chgData name="翌霖 胡" userId="a9a41afe759712f0" providerId="LiveId" clId="{2A583ECE-C72F-40DF-8EC9-D54579865502}" dt="2023-10-23T14:55:53.049" v="895" actId="1076"/>
          <ac:picMkLst>
            <pc:docMk/>
            <pc:sldMk cId="681374185" sldId="258"/>
            <ac:picMk id="4" creationId="{D0147861-44EA-9D1A-35A7-74FBADCAC295}"/>
          </ac:picMkLst>
        </pc:picChg>
        <pc:picChg chg="del">
          <ac:chgData name="翌霖 胡" userId="a9a41afe759712f0" providerId="LiveId" clId="{2A583ECE-C72F-40DF-8EC9-D54579865502}" dt="2023-10-23T14:55:00.352" v="874" actId="21"/>
          <ac:picMkLst>
            <pc:docMk/>
            <pc:sldMk cId="681374185" sldId="258"/>
            <ac:picMk id="5" creationId="{666F800D-929E-64C3-5605-75935C420C82}"/>
          </ac:picMkLst>
        </pc:picChg>
        <pc:picChg chg="add mod">
          <ac:chgData name="翌霖 胡" userId="a9a41afe759712f0" providerId="LiveId" clId="{2A583ECE-C72F-40DF-8EC9-D54579865502}" dt="2023-10-23T14:55:55.702" v="897" actId="1076"/>
          <ac:picMkLst>
            <pc:docMk/>
            <pc:sldMk cId="681374185" sldId="258"/>
            <ac:picMk id="6" creationId="{90D67560-E653-02EE-9F20-182F29D0758A}"/>
          </ac:picMkLst>
        </pc:picChg>
        <pc:picChg chg="add mod">
          <ac:chgData name="翌霖 胡" userId="a9a41afe759712f0" providerId="LiveId" clId="{2A583ECE-C72F-40DF-8EC9-D54579865502}" dt="2023-10-23T14:55:54.323" v="896" actId="1076"/>
          <ac:picMkLst>
            <pc:docMk/>
            <pc:sldMk cId="681374185" sldId="258"/>
            <ac:picMk id="7" creationId="{0A08858D-9642-2293-682C-0E775ED25AF6}"/>
          </ac:picMkLst>
        </pc:picChg>
      </pc:sldChg>
      <pc:sldChg chg="addSp delSp modSp new del mod ord setBg">
        <pc:chgData name="翌霖 胡" userId="a9a41afe759712f0" providerId="LiveId" clId="{2A583ECE-C72F-40DF-8EC9-D54579865502}" dt="2023-10-23T14:52:52.050" v="805" actId="2696"/>
        <pc:sldMkLst>
          <pc:docMk/>
          <pc:sldMk cId="3551123626" sldId="258"/>
        </pc:sldMkLst>
        <pc:spChg chg="mod">
          <ac:chgData name="翌霖 胡" userId="a9a41afe759712f0" providerId="LiveId" clId="{2A583ECE-C72F-40DF-8EC9-D54579865502}" dt="2023-10-23T14:46:38.038" v="746" actId="26606"/>
          <ac:spMkLst>
            <pc:docMk/>
            <pc:sldMk cId="3551123626" sldId="258"/>
            <ac:spMk id="2" creationId="{6A4EAD6D-2F94-E7DD-165C-83A9D34964B0}"/>
          </ac:spMkLst>
        </pc:spChg>
        <pc:spChg chg="mod">
          <ac:chgData name="翌霖 胡" userId="a9a41afe759712f0" providerId="LiveId" clId="{2A583ECE-C72F-40DF-8EC9-D54579865502}" dt="2023-10-23T14:46:50.285" v="758"/>
          <ac:spMkLst>
            <pc:docMk/>
            <pc:sldMk cId="3551123626" sldId="258"/>
            <ac:spMk id="3" creationId="{5739458F-CDA7-9F97-5062-2FBD50255E7F}"/>
          </ac:spMkLst>
        </pc:spChg>
        <pc:spChg chg="add">
          <ac:chgData name="翌霖 胡" userId="a9a41afe759712f0" providerId="LiveId" clId="{2A583ECE-C72F-40DF-8EC9-D54579865502}" dt="2023-10-23T14:46:38.038" v="746" actId="26606"/>
          <ac:spMkLst>
            <pc:docMk/>
            <pc:sldMk cId="3551123626" sldId="258"/>
            <ac:spMk id="14" creationId="{AF6CB648-9554-488A-B457-99CAAD1DA528}"/>
          </ac:spMkLst>
        </pc:spChg>
        <pc:spChg chg="add">
          <ac:chgData name="翌霖 胡" userId="a9a41afe759712f0" providerId="LiveId" clId="{2A583ECE-C72F-40DF-8EC9-D54579865502}" dt="2023-10-23T14:46:38.038" v="746" actId="26606"/>
          <ac:spMkLst>
            <pc:docMk/>
            <pc:sldMk cId="3551123626" sldId="258"/>
            <ac:spMk id="15" creationId="{E3ADCBE7-9330-1CDA-00EB-CDD12DB722FF}"/>
          </ac:spMkLst>
        </pc:spChg>
        <pc:grpChg chg="add del">
          <ac:chgData name="翌霖 胡" userId="a9a41afe759712f0" providerId="LiveId" clId="{2A583ECE-C72F-40DF-8EC9-D54579865502}" dt="2023-10-23T14:46:38.032" v="745" actId="26606"/>
          <ac:grpSpMkLst>
            <pc:docMk/>
            <pc:sldMk cId="3551123626" sldId="258"/>
            <ac:grpSpMk id="10" creationId="{8CE57D37-C2D0-066B-1AE3-6F4244344F27}"/>
          </ac:grpSpMkLst>
        </pc:grpChg>
        <pc:picChg chg="add mod">
          <ac:chgData name="翌霖 胡" userId="a9a41afe759712f0" providerId="LiveId" clId="{2A583ECE-C72F-40DF-8EC9-D54579865502}" dt="2023-10-23T14:46:38.038" v="746" actId="26606"/>
          <ac:picMkLst>
            <pc:docMk/>
            <pc:sldMk cId="3551123626" sldId="258"/>
            <ac:picMk id="5" creationId="{666F800D-929E-64C3-5605-75935C420C82}"/>
          </ac:picMkLst>
        </pc:picChg>
      </pc:sldChg>
      <pc:sldChg chg="addSp modSp add mod ord setBg">
        <pc:chgData name="翌霖 胡" userId="a9a41afe759712f0" providerId="LiveId" clId="{2A583ECE-C72F-40DF-8EC9-D54579865502}" dt="2023-10-23T15:53:33.026" v="1367" actId="6549"/>
        <pc:sldMkLst>
          <pc:docMk/>
          <pc:sldMk cId="3305907324" sldId="259"/>
        </pc:sldMkLst>
        <pc:spChg chg="mod">
          <ac:chgData name="翌霖 胡" userId="a9a41afe759712f0" providerId="LiveId" clId="{2A583ECE-C72F-40DF-8EC9-D54579865502}" dt="2023-10-23T15:53:16.827" v="1361" actId="26606"/>
          <ac:spMkLst>
            <pc:docMk/>
            <pc:sldMk cId="3305907324" sldId="259"/>
            <ac:spMk id="2" creationId="{FBFC50A6-52F2-A5CD-3E14-54C24485DDC1}"/>
          </ac:spMkLst>
        </pc:spChg>
        <pc:spChg chg="mod">
          <ac:chgData name="翌霖 胡" userId="a9a41afe759712f0" providerId="LiveId" clId="{2A583ECE-C72F-40DF-8EC9-D54579865502}" dt="2023-10-23T15:53:33.026" v="1367" actId="6549"/>
          <ac:spMkLst>
            <pc:docMk/>
            <pc:sldMk cId="3305907324" sldId="259"/>
            <ac:spMk id="3" creationId="{39B050B2-5E82-C7AA-2248-C2C837EAE4EC}"/>
          </ac:spMkLst>
        </pc:spChg>
        <pc:spChg chg="add">
          <ac:chgData name="翌霖 胡" userId="a9a41afe759712f0" providerId="LiveId" clId="{2A583ECE-C72F-40DF-8EC9-D54579865502}" dt="2023-10-23T15:53:16.827" v="1361" actId="26606"/>
          <ac:spMkLst>
            <pc:docMk/>
            <pc:sldMk cId="3305907324" sldId="259"/>
            <ac:spMk id="10" creationId="{3ECBE1F1-D69B-4AFA-ABD5-8E41720EF6DE}"/>
          </ac:spMkLst>
        </pc:spChg>
        <pc:spChg chg="add">
          <ac:chgData name="翌霖 胡" userId="a9a41afe759712f0" providerId="LiveId" clId="{2A583ECE-C72F-40DF-8EC9-D54579865502}" dt="2023-10-23T15:53:16.827" v="1361" actId="26606"/>
          <ac:spMkLst>
            <pc:docMk/>
            <pc:sldMk cId="3305907324" sldId="259"/>
            <ac:spMk id="12" creationId="{603A6265-E10C-4B85-9C20-E75FCAF9CC63}"/>
          </ac:spMkLst>
        </pc:spChg>
        <pc:picChg chg="add mod ord">
          <ac:chgData name="翌霖 胡" userId="a9a41afe759712f0" providerId="LiveId" clId="{2A583ECE-C72F-40DF-8EC9-D54579865502}" dt="2023-10-23T15:53:16.827" v="1361" actId="26606"/>
          <ac:picMkLst>
            <pc:docMk/>
            <pc:sldMk cId="3305907324" sldId="259"/>
            <ac:picMk id="5" creationId="{BA8D6167-3CD9-3810-22D3-FB85C6B50FBB}"/>
          </ac:picMkLst>
        </pc:picChg>
      </pc:sldChg>
      <pc:sldChg chg="new del">
        <pc:chgData name="翌霖 胡" userId="a9a41afe759712f0" providerId="LiveId" clId="{2A583ECE-C72F-40DF-8EC9-D54579865502}" dt="2023-10-23T14:47:15.724" v="761" actId="2696"/>
        <pc:sldMkLst>
          <pc:docMk/>
          <pc:sldMk cId="3841471965" sldId="259"/>
        </pc:sldMkLst>
      </pc:sldChg>
      <pc:sldChg chg="add del">
        <pc:chgData name="翌霖 胡" userId="a9a41afe759712f0" providerId="LiveId" clId="{2A583ECE-C72F-40DF-8EC9-D54579865502}" dt="2023-10-23T14:47:39.830" v="763" actId="47"/>
        <pc:sldMkLst>
          <pc:docMk/>
          <pc:sldMk cId="1889850767" sldId="260"/>
        </pc:sldMkLst>
      </pc:sldChg>
      <pc:sldChg chg="add del">
        <pc:chgData name="翌霖 胡" userId="a9a41afe759712f0" providerId="LiveId" clId="{2A583ECE-C72F-40DF-8EC9-D54579865502}" dt="2023-10-20T05:41:51.717" v="149" actId="47"/>
        <pc:sldMkLst>
          <pc:docMk/>
          <pc:sldMk cId="2518714288" sldId="261"/>
        </pc:sldMkLst>
      </pc:sldChg>
      <pc:sldChg chg="add del">
        <pc:chgData name="翌霖 胡" userId="a9a41afe759712f0" providerId="LiveId" clId="{2A583ECE-C72F-40DF-8EC9-D54579865502}" dt="2023-10-20T05:41:51.717" v="149" actId="47"/>
        <pc:sldMkLst>
          <pc:docMk/>
          <pc:sldMk cId="3189532046" sldId="262"/>
        </pc:sldMkLst>
      </pc:sldChg>
      <pc:sldChg chg="add del">
        <pc:chgData name="翌霖 胡" userId="a9a41afe759712f0" providerId="LiveId" clId="{2A583ECE-C72F-40DF-8EC9-D54579865502}" dt="2023-10-20T05:41:51.717" v="149" actId="47"/>
        <pc:sldMkLst>
          <pc:docMk/>
          <pc:sldMk cId="869511984" sldId="263"/>
        </pc:sldMkLst>
      </pc:sldChg>
      <pc:sldChg chg="modSp add del mod">
        <pc:chgData name="翌霖 胡" userId="a9a41afe759712f0" providerId="LiveId" clId="{2A583ECE-C72F-40DF-8EC9-D54579865502}" dt="2023-10-23T14:43:31.741" v="725" actId="6549"/>
        <pc:sldMkLst>
          <pc:docMk/>
          <pc:sldMk cId="3638296198" sldId="263"/>
        </pc:sldMkLst>
        <pc:spChg chg="mod">
          <ac:chgData name="翌霖 胡" userId="a9a41afe759712f0" providerId="LiveId" clId="{2A583ECE-C72F-40DF-8EC9-D54579865502}" dt="2023-10-23T14:43:31.741" v="725" actId="6549"/>
          <ac:spMkLst>
            <pc:docMk/>
            <pc:sldMk cId="3638296198" sldId="263"/>
            <ac:spMk id="2" creationId="{838F9DC9-224E-4D2E-8D00-6DBF82B32E0E}"/>
          </ac:spMkLst>
        </pc:spChg>
      </pc:sldChg>
      <pc:sldChg chg="add del">
        <pc:chgData name="翌霖 胡" userId="a9a41afe759712f0" providerId="LiveId" clId="{2A583ECE-C72F-40DF-8EC9-D54579865502}" dt="2023-10-20T05:41:51.717" v="149" actId="47"/>
        <pc:sldMkLst>
          <pc:docMk/>
          <pc:sldMk cId="2925124689" sldId="264"/>
        </pc:sldMkLst>
      </pc:sldChg>
      <pc:sldChg chg="addSp delSp modSp add del mod setBg">
        <pc:chgData name="翌霖 胡" userId="a9a41afe759712f0" providerId="LiveId" clId="{2A583ECE-C72F-40DF-8EC9-D54579865502}" dt="2023-10-23T14:54:00.562" v="822" actId="20577"/>
        <pc:sldMkLst>
          <pc:docMk/>
          <pc:sldMk cId="4112659137" sldId="264"/>
        </pc:sldMkLst>
        <pc:spChg chg="mod">
          <ac:chgData name="翌霖 胡" userId="a9a41afe759712f0" providerId="LiveId" clId="{2A583ECE-C72F-40DF-8EC9-D54579865502}" dt="2023-10-23T14:53:48.202" v="817" actId="26606"/>
          <ac:spMkLst>
            <pc:docMk/>
            <pc:sldMk cId="4112659137" sldId="264"/>
            <ac:spMk id="2" creationId="{00000000-0000-0000-0000-000000000000}"/>
          </ac:spMkLst>
        </pc:spChg>
        <pc:spChg chg="mod">
          <ac:chgData name="翌霖 胡" userId="a9a41afe759712f0" providerId="LiveId" clId="{2A583ECE-C72F-40DF-8EC9-D54579865502}" dt="2023-10-23T14:54:00.562" v="822" actId="20577"/>
          <ac:spMkLst>
            <pc:docMk/>
            <pc:sldMk cId="4112659137" sldId="264"/>
            <ac:spMk id="3" creationId="{00000000-0000-0000-0000-000000000000}"/>
          </ac:spMkLst>
        </pc:spChg>
        <pc:spChg chg="add">
          <ac:chgData name="翌霖 胡" userId="a9a41afe759712f0" providerId="LiveId" clId="{2A583ECE-C72F-40DF-8EC9-D54579865502}" dt="2023-10-23T14:53:48.202" v="817" actId="26606"/>
          <ac:spMkLst>
            <pc:docMk/>
            <pc:sldMk cId="4112659137" sldId="264"/>
            <ac:spMk id="12" creationId="{743AA782-23D1-4521-8CAD-47662984AA08}"/>
          </ac:spMkLst>
        </pc:spChg>
        <pc:spChg chg="add">
          <ac:chgData name="翌霖 胡" userId="a9a41afe759712f0" providerId="LiveId" clId="{2A583ECE-C72F-40DF-8EC9-D54579865502}" dt="2023-10-23T14:53:48.202" v="817" actId="26606"/>
          <ac:spMkLst>
            <pc:docMk/>
            <pc:sldMk cId="4112659137" sldId="264"/>
            <ac:spMk id="14" creationId="{71877DBC-BB60-40F0-AC93-2ACDBAAE60CE}"/>
          </ac:spMkLst>
        </pc:spChg>
        <pc:picChg chg="del">
          <ac:chgData name="翌霖 胡" userId="a9a41afe759712f0" providerId="LiveId" clId="{2A583ECE-C72F-40DF-8EC9-D54579865502}" dt="2023-10-23T14:53:19.016" v="812" actId="21"/>
          <ac:picMkLst>
            <pc:docMk/>
            <pc:sldMk cId="4112659137" sldId="264"/>
            <ac:picMk id="5" creationId="{63DA2EE9-3D7A-45C7-9A5A-A8BE000173D1}"/>
          </ac:picMkLst>
        </pc:picChg>
        <pc:picChg chg="mod ord">
          <ac:chgData name="翌霖 胡" userId="a9a41afe759712f0" providerId="LiveId" clId="{2A583ECE-C72F-40DF-8EC9-D54579865502}" dt="2023-10-23T14:53:48.202" v="817" actId="26606"/>
          <ac:picMkLst>
            <pc:docMk/>
            <pc:sldMk cId="4112659137" sldId="264"/>
            <ac:picMk id="7" creationId="{75AB519E-3941-404E-80C7-9ADBD01A7A85}"/>
          </ac:picMkLst>
        </pc:picChg>
        <pc:picChg chg="del">
          <ac:chgData name="翌霖 胡" userId="a9a41afe759712f0" providerId="LiveId" clId="{2A583ECE-C72F-40DF-8EC9-D54579865502}" dt="2023-10-23T14:53:24.715" v="814" actId="21"/>
          <ac:picMkLst>
            <pc:docMk/>
            <pc:sldMk cId="4112659137" sldId="264"/>
            <ac:picMk id="2050" creationId="{1BB093F8-BE76-4132-A05C-6959DCDE7E14}"/>
          </ac:picMkLst>
        </pc:picChg>
        <pc:picChg chg="del">
          <ac:chgData name="翌霖 胡" userId="a9a41afe759712f0" providerId="LiveId" clId="{2A583ECE-C72F-40DF-8EC9-D54579865502}" dt="2023-10-23T14:53:24.715" v="814" actId="21"/>
          <ac:picMkLst>
            <pc:docMk/>
            <pc:sldMk cId="4112659137" sldId="264"/>
            <ac:picMk id="2052" creationId="{D60CAAD0-537A-4CB0-A11E-292BC6FA8CA6}"/>
          </ac:picMkLst>
        </pc:picChg>
      </pc:sldChg>
      <pc:sldChg chg="add del">
        <pc:chgData name="翌霖 胡" userId="a9a41afe759712f0" providerId="LiveId" clId="{2A583ECE-C72F-40DF-8EC9-D54579865502}" dt="2023-10-20T05:41:51.717" v="149" actId="47"/>
        <pc:sldMkLst>
          <pc:docMk/>
          <pc:sldMk cId="4112659137" sldId="265"/>
        </pc:sldMkLst>
      </pc:sldChg>
      <pc:sldChg chg="add del">
        <pc:chgData name="翌霖 胡" userId="a9a41afe759712f0" providerId="LiveId" clId="{2A583ECE-C72F-40DF-8EC9-D54579865502}" dt="2023-10-20T05:41:51.717" v="149" actId="47"/>
        <pc:sldMkLst>
          <pc:docMk/>
          <pc:sldMk cId="3665050018" sldId="266"/>
        </pc:sldMkLst>
      </pc:sldChg>
      <pc:sldChg chg="add del">
        <pc:chgData name="翌霖 胡" userId="a9a41afe759712f0" providerId="LiveId" clId="{2A583ECE-C72F-40DF-8EC9-D54579865502}" dt="2023-10-20T05:41:51.717" v="149" actId="47"/>
        <pc:sldMkLst>
          <pc:docMk/>
          <pc:sldMk cId="1109396390" sldId="267"/>
        </pc:sldMkLst>
      </pc:sldChg>
      <pc:sldChg chg="add del">
        <pc:chgData name="翌霖 胡" userId="a9a41afe759712f0" providerId="LiveId" clId="{2A583ECE-C72F-40DF-8EC9-D54579865502}" dt="2023-10-20T05:41:51.717" v="149" actId="47"/>
        <pc:sldMkLst>
          <pc:docMk/>
          <pc:sldMk cId="1814198808" sldId="268"/>
        </pc:sldMkLst>
      </pc:sldChg>
      <pc:sldChg chg="add del">
        <pc:chgData name="翌霖 胡" userId="a9a41afe759712f0" providerId="LiveId" clId="{2A583ECE-C72F-40DF-8EC9-D54579865502}" dt="2023-10-20T05:41:51.717" v="149" actId="47"/>
        <pc:sldMkLst>
          <pc:docMk/>
          <pc:sldMk cId="1183925860" sldId="269"/>
        </pc:sldMkLst>
      </pc:sldChg>
      <pc:sldChg chg="addSp modSp add mod">
        <pc:chgData name="翌霖 胡" userId="a9a41afe759712f0" providerId="LiveId" clId="{2A583ECE-C72F-40DF-8EC9-D54579865502}" dt="2023-10-23T15:47:03.854" v="1315" actId="1076"/>
        <pc:sldMkLst>
          <pc:docMk/>
          <pc:sldMk cId="638483106" sldId="270"/>
        </pc:sldMkLst>
        <pc:picChg chg="add mod">
          <ac:chgData name="翌霖 胡" userId="a9a41afe759712f0" providerId="LiveId" clId="{2A583ECE-C72F-40DF-8EC9-D54579865502}" dt="2023-10-23T15:47:03.854" v="1315" actId="1076"/>
          <ac:picMkLst>
            <pc:docMk/>
            <pc:sldMk cId="638483106" sldId="270"/>
            <ac:picMk id="5" creationId="{FDF0C323-926B-418B-41C8-77D53142AFEF}"/>
          </ac:picMkLst>
        </pc:picChg>
        <pc:picChg chg="add mod">
          <ac:chgData name="翌霖 胡" userId="a9a41afe759712f0" providerId="LiveId" clId="{2A583ECE-C72F-40DF-8EC9-D54579865502}" dt="2023-10-23T15:46:59.805" v="1313" actId="1076"/>
          <ac:picMkLst>
            <pc:docMk/>
            <pc:sldMk cId="638483106" sldId="270"/>
            <ac:picMk id="6" creationId="{E71612F1-74E4-AA50-D34A-06CE1F7F0E4D}"/>
          </ac:picMkLst>
        </pc:picChg>
      </pc:sldChg>
      <pc:sldChg chg="add">
        <pc:chgData name="翌霖 胡" userId="a9a41afe759712f0" providerId="LiveId" clId="{2A583ECE-C72F-40DF-8EC9-D54579865502}" dt="2023-10-20T04:14:38.504" v="101"/>
        <pc:sldMkLst>
          <pc:docMk/>
          <pc:sldMk cId="94948434" sldId="271"/>
        </pc:sldMkLst>
      </pc:sldChg>
      <pc:sldChg chg="addSp delSp modSp add mod setBg">
        <pc:chgData name="翌霖 胡" userId="a9a41afe759712f0" providerId="LiveId" clId="{2A583ECE-C72F-40DF-8EC9-D54579865502}" dt="2023-10-23T15:48:28.866" v="1332" actId="20577"/>
        <pc:sldMkLst>
          <pc:docMk/>
          <pc:sldMk cId="3089893968" sldId="272"/>
        </pc:sldMkLst>
        <pc:spChg chg="mod">
          <ac:chgData name="翌霖 胡" userId="a9a41afe759712f0" providerId="LiveId" clId="{2A583ECE-C72F-40DF-8EC9-D54579865502}" dt="2023-10-23T15:48:19.143" v="1331" actId="20577"/>
          <ac:spMkLst>
            <pc:docMk/>
            <pc:sldMk cId="3089893968" sldId="272"/>
            <ac:spMk id="2" creationId="{00000000-0000-0000-0000-000000000000}"/>
          </ac:spMkLst>
        </pc:spChg>
        <pc:spChg chg="mod">
          <ac:chgData name="翌霖 胡" userId="a9a41afe759712f0" providerId="LiveId" clId="{2A583ECE-C72F-40DF-8EC9-D54579865502}" dt="2023-10-23T15:48:28.866" v="1332" actId="20577"/>
          <ac:spMkLst>
            <pc:docMk/>
            <pc:sldMk cId="3089893968" sldId="272"/>
            <ac:spMk id="3" creationId="{00000000-0000-0000-0000-000000000000}"/>
          </ac:spMkLst>
        </pc:spChg>
        <pc:spChg chg="del">
          <ac:chgData name="翌霖 胡" userId="a9a41afe759712f0" providerId="LiveId" clId="{2A583ECE-C72F-40DF-8EC9-D54579865502}" dt="2023-10-23T15:47:48.112" v="1319" actId="478"/>
          <ac:spMkLst>
            <pc:docMk/>
            <pc:sldMk cId="3089893968" sldId="272"/>
            <ac:spMk id="6" creationId="{00000000-0000-0000-0000-000000000000}"/>
          </ac:spMkLst>
        </pc:spChg>
        <pc:spChg chg="del mod">
          <ac:chgData name="翌霖 胡" userId="a9a41afe759712f0" providerId="LiveId" clId="{2A583ECE-C72F-40DF-8EC9-D54579865502}" dt="2023-10-23T15:47:51.802" v="1321" actId="478"/>
          <ac:spMkLst>
            <pc:docMk/>
            <pc:sldMk cId="3089893968" sldId="272"/>
            <ac:spMk id="10" creationId="{00000000-0000-0000-0000-000000000000}"/>
          </ac:spMkLst>
        </pc:spChg>
        <pc:spChg chg="del">
          <ac:chgData name="翌霖 胡" userId="a9a41afe759712f0" providerId="LiveId" clId="{2A583ECE-C72F-40DF-8EC9-D54579865502}" dt="2023-10-23T15:47:56.573" v="1328" actId="478"/>
          <ac:spMkLst>
            <pc:docMk/>
            <pc:sldMk cId="3089893968" sldId="272"/>
            <ac:spMk id="13" creationId="{00000000-0000-0000-0000-000000000000}"/>
          </ac:spMkLst>
        </pc:spChg>
        <pc:spChg chg="del">
          <ac:chgData name="翌霖 胡" userId="a9a41afe759712f0" providerId="LiveId" clId="{2A583ECE-C72F-40DF-8EC9-D54579865502}" dt="2023-10-23T15:47:56.003" v="1327" actId="478"/>
          <ac:spMkLst>
            <pc:docMk/>
            <pc:sldMk cId="3089893968" sldId="272"/>
            <ac:spMk id="15" creationId="{00000000-0000-0000-0000-000000000000}"/>
          </ac:spMkLst>
        </pc:spChg>
        <pc:spChg chg="del">
          <ac:chgData name="翌霖 胡" userId="a9a41afe759712f0" providerId="LiveId" clId="{2A583ECE-C72F-40DF-8EC9-D54579865502}" dt="2023-10-23T15:47:54.532" v="1325" actId="478"/>
          <ac:spMkLst>
            <pc:docMk/>
            <pc:sldMk cId="3089893968" sldId="272"/>
            <ac:spMk id="17" creationId="{00000000-0000-0000-0000-000000000000}"/>
          </ac:spMkLst>
        </pc:spChg>
        <pc:spChg chg="del">
          <ac:chgData name="翌霖 胡" userId="a9a41afe759712f0" providerId="LiveId" clId="{2A583ECE-C72F-40DF-8EC9-D54579865502}" dt="2023-10-23T15:47:55.237" v="1326" actId="478"/>
          <ac:spMkLst>
            <pc:docMk/>
            <pc:sldMk cId="3089893968" sldId="272"/>
            <ac:spMk id="19" creationId="{00000000-0000-0000-0000-000000000000}"/>
          </ac:spMkLst>
        </pc:spChg>
        <pc:picChg chg="mod">
          <ac:chgData name="翌霖 胡" userId="a9a41afe759712f0" providerId="LiveId" clId="{2A583ECE-C72F-40DF-8EC9-D54579865502}" dt="2023-10-23T15:48:12.072" v="1330" actId="26606"/>
          <ac:picMkLst>
            <pc:docMk/>
            <pc:sldMk cId="3089893968" sldId="272"/>
            <ac:picMk id="3074" creationId="{00000000-0000-0000-0000-000000000000}"/>
          </ac:picMkLst>
        </pc:picChg>
        <pc:cxnChg chg="del mod">
          <ac:chgData name="翌霖 胡" userId="a9a41afe759712f0" providerId="LiveId" clId="{2A583ECE-C72F-40DF-8EC9-D54579865502}" dt="2023-10-23T15:47:52.969" v="1323" actId="478"/>
          <ac:cxnSpMkLst>
            <pc:docMk/>
            <pc:sldMk cId="3089893968" sldId="272"/>
            <ac:cxnSpMk id="5" creationId="{00000000-0000-0000-0000-000000000000}"/>
          </ac:cxnSpMkLst>
        </pc:cxnChg>
        <pc:cxnChg chg="del">
          <ac:chgData name="翌霖 胡" userId="a9a41afe759712f0" providerId="LiveId" clId="{2A583ECE-C72F-40DF-8EC9-D54579865502}" dt="2023-10-23T15:47:53.853" v="1324" actId="478"/>
          <ac:cxnSpMkLst>
            <pc:docMk/>
            <pc:sldMk cId="3089893968" sldId="272"/>
            <ac:cxnSpMk id="9" creationId="{00000000-0000-0000-0000-000000000000}"/>
          </ac:cxnSpMkLst>
        </pc:cxnChg>
        <pc:cxnChg chg="add">
          <ac:chgData name="翌霖 胡" userId="a9a41afe759712f0" providerId="LiveId" clId="{2A583ECE-C72F-40DF-8EC9-D54579865502}" dt="2023-10-23T15:48:12.072" v="1330" actId="26606"/>
          <ac:cxnSpMkLst>
            <pc:docMk/>
            <pc:sldMk cId="3089893968" sldId="272"/>
            <ac:cxnSpMk id="3079" creationId="{37C77032-C865-6057-7D7A-E2743CFA20F9}"/>
          </ac:cxnSpMkLst>
        </pc:cxnChg>
      </pc:sldChg>
      <pc:sldChg chg="delSp add del mod">
        <pc:chgData name="翌霖 胡" userId="a9a41afe759712f0" providerId="LiveId" clId="{2A583ECE-C72F-40DF-8EC9-D54579865502}" dt="2023-10-23T15:53:45.503" v="1368" actId="47"/>
        <pc:sldMkLst>
          <pc:docMk/>
          <pc:sldMk cId="2704309429" sldId="273"/>
        </pc:sldMkLst>
        <pc:picChg chg="del">
          <ac:chgData name="翌霖 胡" userId="a9a41afe759712f0" providerId="LiveId" clId="{2A583ECE-C72F-40DF-8EC9-D54579865502}" dt="2023-10-23T15:46:56.763" v="1311" actId="21"/>
          <ac:picMkLst>
            <pc:docMk/>
            <pc:sldMk cId="2704309429" sldId="273"/>
            <ac:picMk id="4" creationId="{00000000-0000-0000-0000-000000000000}"/>
          </ac:picMkLst>
        </pc:picChg>
      </pc:sldChg>
      <pc:sldChg chg="add del">
        <pc:chgData name="翌霖 胡" userId="a9a41afe759712f0" providerId="LiveId" clId="{2A583ECE-C72F-40DF-8EC9-D54579865502}" dt="2023-10-23T15:48:43.672" v="1333" actId="47"/>
        <pc:sldMkLst>
          <pc:docMk/>
          <pc:sldMk cId="3203028468" sldId="274"/>
        </pc:sldMkLst>
      </pc:sldChg>
      <pc:sldChg chg="addSp delSp modSp add del mod">
        <pc:chgData name="翌霖 胡" userId="a9a41afe759712f0" providerId="LiveId" clId="{2A583ECE-C72F-40DF-8EC9-D54579865502}" dt="2023-10-23T15:54:18.189" v="1375" actId="47"/>
        <pc:sldMkLst>
          <pc:docMk/>
          <pc:sldMk cId="1358308053" sldId="275"/>
        </pc:sldMkLst>
        <pc:spChg chg="mod">
          <ac:chgData name="翌霖 胡" userId="a9a41afe759712f0" providerId="LiveId" clId="{2A583ECE-C72F-40DF-8EC9-D54579865502}" dt="2023-10-23T15:53:55.845" v="1374"/>
          <ac:spMkLst>
            <pc:docMk/>
            <pc:sldMk cId="1358308053" sldId="275"/>
            <ac:spMk id="2" creationId="{00000000-0000-0000-0000-000000000000}"/>
          </ac:spMkLst>
        </pc:spChg>
        <pc:spChg chg="del mod">
          <ac:chgData name="翌霖 胡" userId="a9a41afe759712f0" providerId="LiveId" clId="{2A583ECE-C72F-40DF-8EC9-D54579865502}" dt="2023-10-23T15:53:50.203" v="1370" actId="478"/>
          <ac:spMkLst>
            <pc:docMk/>
            <pc:sldMk cId="1358308053" sldId="275"/>
            <ac:spMk id="3" creationId="{00000000-0000-0000-0000-000000000000}"/>
          </ac:spMkLst>
        </pc:spChg>
        <pc:picChg chg="add mod">
          <ac:chgData name="翌霖 胡" userId="a9a41afe759712f0" providerId="LiveId" clId="{2A583ECE-C72F-40DF-8EC9-D54579865502}" dt="2023-10-23T15:44:11.266" v="1303" actId="14100"/>
          <ac:picMkLst>
            <pc:docMk/>
            <pc:sldMk cId="1358308053" sldId="275"/>
            <ac:picMk id="9" creationId="{CDBCD7B6-4272-066F-2C87-103561ECF44E}"/>
          </ac:picMkLst>
        </pc:picChg>
        <pc:picChg chg="del mod">
          <ac:chgData name="翌霖 胡" userId="a9a41afe759712f0" providerId="LiveId" clId="{2A583ECE-C72F-40DF-8EC9-D54579865502}" dt="2023-10-20T04:14:50.903" v="105" actId="478"/>
          <ac:picMkLst>
            <pc:docMk/>
            <pc:sldMk cId="1358308053" sldId="275"/>
            <ac:picMk id="4103" creationId="{00000000-0000-0000-0000-000000000000}"/>
          </ac:picMkLst>
        </pc:picChg>
      </pc:sldChg>
      <pc:sldChg chg="delSp modSp add del mod">
        <pc:chgData name="翌霖 胡" userId="a9a41afe759712f0" providerId="LiveId" clId="{2A583ECE-C72F-40DF-8EC9-D54579865502}" dt="2023-10-23T14:43:57.903" v="729" actId="1076"/>
        <pc:sldMkLst>
          <pc:docMk/>
          <pc:sldMk cId="3206361954" sldId="283"/>
        </pc:sldMkLst>
        <pc:spChg chg="mod">
          <ac:chgData name="翌霖 胡" userId="a9a41afe759712f0" providerId="LiveId" clId="{2A583ECE-C72F-40DF-8EC9-D54579865502}" dt="2023-10-23T14:43:26.833" v="722" actId="27636"/>
          <ac:spMkLst>
            <pc:docMk/>
            <pc:sldMk cId="3206361954" sldId="283"/>
            <ac:spMk id="2" creationId="{124BADF8-1DF9-4C11-879D-C585DFF8B30E}"/>
          </ac:spMkLst>
        </pc:spChg>
        <pc:spChg chg="mod">
          <ac:chgData name="翌霖 胡" userId="a9a41afe759712f0" providerId="LiveId" clId="{2A583ECE-C72F-40DF-8EC9-D54579865502}" dt="2023-10-23T14:43:57.903" v="729" actId="1076"/>
          <ac:spMkLst>
            <pc:docMk/>
            <pc:sldMk cId="3206361954" sldId="283"/>
            <ac:spMk id="4" creationId="{97F41367-316E-4AE8-A4FF-C0819E5EB9EE}"/>
          </ac:spMkLst>
        </pc:spChg>
        <pc:picChg chg="mod">
          <ac:chgData name="翌霖 胡" userId="a9a41afe759712f0" providerId="LiveId" clId="{2A583ECE-C72F-40DF-8EC9-D54579865502}" dt="2023-10-23T14:43:52.915" v="728" actId="1076"/>
          <ac:picMkLst>
            <pc:docMk/>
            <pc:sldMk cId="3206361954" sldId="283"/>
            <ac:picMk id="1026" creationId="{E260196F-E123-4127-8318-03A3D07DA605}"/>
          </ac:picMkLst>
        </pc:picChg>
        <pc:picChg chg="del">
          <ac:chgData name="翌霖 胡" userId="a9a41afe759712f0" providerId="LiveId" clId="{2A583ECE-C72F-40DF-8EC9-D54579865502}" dt="2023-10-23T14:43:39.142" v="727" actId="478"/>
          <ac:picMkLst>
            <pc:docMk/>
            <pc:sldMk cId="3206361954" sldId="283"/>
            <ac:picMk id="1028" creationId="{4CF43A16-2459-4F9E-A2AB-FB6E2898ED7B}"/>
          </ac:picMkLst>
        </pc:picChg>
      </pc:sldChg>
      <pc:sldChg chg="addSp modSp add del mod setBg">
        <pc:chgData name="翌霖 胡" userId="a9a41afe759712f0" providerId="LiveId" clId="{2A583ECE-C72F-40DF-8EC9-D54579865502}" dt="2023-10-23T14:44:11.370" v="730" actId="26606"/>
        <pc:sldMkLst>
          <pc:docMk/>
          <pc:sldMk cId="651992387" sldId="284"/>
        </pc:sldMkLst>
        <pc:spChg chg="mod">
          <ac:chgData name="翌霖 胡" userId="a9a41afe759712f0" providerId="LiveId" clId="{2A583ECE-C72F-40DF-8EC9-D54579865502}" dt="2023-10-23T14:44:11.370" v="730" actId="26606"/>
          <ac:spMkLst>
            <pc:docMk/>
            <pc:sldMk cId="651992387" sldId="284"/>
            <ac:spMk id="2" creationId="{02A61911-6C9F-4175-A090-29F4C1C35088}"/>
          </ac:spMkLst>
        </pc:spChg>
        <pc:spChg chg="mod">
          <ac:chgData name="翌霖 胡" userId="a9a41afe759712f0" providerId="LiveId" clId="{2A583ECE-C72F-40DF-8EC9-D54579865502}" dt="2023-10-23T14:44:11.370" v="730" actId="26606"/>
          <ac:spMkLst>
            <pc:docMk/>
            <pc:sldMk cId="651992387" sldId="284"/>
            <ac:spMk id="3" creationId="{3B83B214-1692-48A1-A77D-927E2B5ED737}"/>
          </ac:spMkLst>
        </pc:spChg>
        <pc:spChg chg="add">
          <ac:chgData name="翌霖 胡" userId="a9a41afe759712f0" providerId="LiveId" clId="{2A583ECE-C72F-40DF-8EC9-D54579865502}" dt="2023-10-23T14:44:11.370" v="730" actId="26606"/>
          <ac:spMkLst>
            <pc:docMk/>
            <pc:sldMk cId="651992387" sldId="284"/>
            <ac:spMk id="9" creationId="{F13C74B1-5B17-4795-BED0-7140497B445A}"/>
          </ac:spMkLst>
        </pc:spChg>
        <pc:spChg chg="add">
          <ac:chgData name="翌霖 胡" userId="a9a41afe759712f0" providerId="LiveId" clId="{2A583ECE-C72F-40DF-8EC9-D54579865502}" dt="2023-10-23T14:44:11.370" v="730" actId="26606"/>
          <ac:spMkLst>
            <pc:docMk/>
            <pc:sldMk cId="651992387" sldId="284"/>
            <ac:spMk id="11" creationId="{D4974D33-8DC5-464E-8C6D-BE58F0669C17}"/>
          </ac:spMkLst>
        </pc:spChg>
        <pc:picChg chg="mod">
          <ac:chgData name="翌霖 胡" userId="a9a41afe759712f0" providerId="LiveId" clId="{2A583ECE-C72F-40DF-8EC9-D54579865502}" dt="2023-10-23T14:44:11.370" v="730" actId="26606"/>
          <ac:picMkLst>
            <pc:docMk/>
            <pc:sldMk cId="651992387" sldId="284"/>
            <ac:picMk id="4" creationId="{93DA7A99-02F3-4A7D-8A4E-155F25C44D9F}"/>
          </ac:picMkLst>
        </pc:picChg>
      </pc:sldChg>
      <pc:sldChg chg="addSp delSp modSp add del mod setBg">
        <pc:chgData name="翌霖 胡" userId="a9a41afe759712f0" providerId="LiveId" clId="{2A583ECE-C72F-40DF-8EC9-D54579865502}" dt="2023-10-23T14:44:29.877" v="733" actId="26606"/>
        <pc:sldMkLst>
          <pc:docMk/>
          <pc:sldMk cId="3575741122" sldId="287"/>
        </pc:sldMkLst>
        <pc:spChg chg="mod">
          <ac:chgData name="翌霖 胡" userId="a9a41afe759712f0" providerId="LiveId" clId="{2A583ECE-C72F-40DF-8EC9-D54579865502}" dt="2023-10-23T14:44:29.877" v="733" actId="26606"/>
          <ac:spMkLst>
            <pc:docMk/>
            <pc:sldMk cId="3575741122" sldId="287"/>
            <ac:spMk id="2" creationId="{355C8384-C9B9-4F38-BA4A-982839B3BC81}"/>
          </ac:spMkLst>
        </pc:spChg>
        <pc:spChg chg="mod ord">
          <ac:chgData name="翌霖 胡" userId="a9a41afe759712f0" providerId="LiveId" clId="{2A583ECE-C72F-40DF-8EC9-D54579865502}" dt="2023-10-23T14:44:29.877" v="733" actId="26606"/>
          <ac:spMkLst>
            <pc:docMk/>
            <pc:sldMk cId="3575741122" sldId="287"/>
            <ac:spMk id="3" creationId="{27BD623F-BBAA-411A-909F-605464F8A5D0}"/>
          </ac:spMkLst>
        </pc:spChg>
        <pc:spChg chg="add del">
          <ac:chgData name="翌霖 胡" userId="a9a41afe759712f0" providerId="LiveId" clId="{2A583ECE-C72F-40DF-8EC9-D54579865502}" dt="2023-10-23T14:44:29.870" v="732" actId="26606"/>
          <ac:spMkLst>
            <pc:docMk/>
            <pc:sldMk cId="3575741122" sldId="287"/>
            <ac:spMk id="2057" creationId="{7B831B6F-405A-4B47-B9BB-5CA88F285844}"/>
          </ac:spMkLst>
        </pc:spChg>
        <pc:spChg chg="add del">
          <ac:chgData name="翌霖 胡" userId="a9a41afe759712f0" providerId="LiveId" clId="{2A583ECE-C72F-40DF-8EC9-D54579865502}" dt="2023-10-23T14:44:29.870" v="732" actId="26606"/>
          <ac:spMkLst>
            <pc:docMk/>
            <pc:sldMk cId="3575741122" sldId="287"/>
            <ac:spMk id="2059" creationId="{953EE71A-6488-4203-A7C4-77102FD0DCCA}"/>
          </ac:spMkLst>
        </pc:spChg>
        <pc:spChg chg="add">
          <ac:chgData name="翌霖 胡" userId="a9a41afe759712f0" providerId="LiveId" clId="{2A583ECE-C72F-40DF-8EC9-D54579865502}" dt="2023-10-23T14:44:29.877" v="733" actId="26606"/>
          <ac:spMkLst>
            <pc:docMk/>
            <pc:sldMk cId="3575741122" sldId="287"/>
            <ac:spMk id="2061" creationId="{C0763A76-9F1C-4FC5-82B7-DD475DA461B2}"/>
          </ac:spMkLst>
        </pc:spChg>
        <pc:spChg chg="add">
          <ac:chgData name="翌霖 胡" userId="a9a41afe759712f0" providerId="LiveId" clId="{2A583ECE-C72F-40DF-8EC9-D54579865502}" dt="2023-10-23T14:44:29.877" v="733" actId="26606"/>
          <ac:spMkLst>
            <pc:docMk/>
            <pc:sldMk cId="3575741122" sldId="287"/>
            <ac:spMk id="2062" creationId="{E81BF4F6-F2CF-4984-9D14-D6966D92F99F}"/>
          </ac:spMkLst>
        </pc:spChg>
        <pc:picChg chg="mod">
          <ac:chgData name="翌霖 胡" userId="a9a41afe759712f0" providerId="LiveId" clId="{2A583ECE-C72F-40DF-8EC9-D54579865502}" dt="2023-10-23T14:44:29.877" v="733" actId="26606"/>
          <ac:picMkLst>
            <pc:docMk/>
            <pc:sldMk cId="3575741122" sldId="287"/>
            <ac:picMk id="2052" creationId="{FDEAE0AD-AA3F-45D9-85E0-223D1828F6BD}"/>
          </ac:picMkLst>
        </pc:picChg>
      </pc:sldChg>
      <pc:sldChg chg="add del">
        <pc:chgData name="翌霖 胡" userId="a9a41afe759712f0" providerId="LiveId" clId="{2A583ECE-C72F-40DF-8EC9-D54579865502}" dt="2023-10-20T05:41:55.831" v="152"/>
        <pc:sldMkLst>
          <pc:docMk/>
          <pc:sldMk cId="412338414" sldId="350"/>
        </pc:sldMkLst>
      </pc:sldChg>
      <pc:sldChg chg="addSp delSp modSp add del mod setBg">
        <pc:chgData name="翌霖 胡" userId="a9a41afe759712f0" providerId="LiveId" clId="{2A583ECE-C72F-40DF-8EC9-D54579865502}" dt="2023-10-23T15:35:32.861" v="1276" actId="6549"/>
        <pc:sldMkLst>
          <pc:docMk/>
          <pc:sldMk cId="900781315" sldId="356"/>
        </pc:sldMkLst>
        <pc:spChg chg="mod">
          <ac:chgData name="翌霖 胡" userId="a9a41afe759712f0" providerId="LiveId" clId="{2A583ECE-C72F-40DF-8EC9-D54579865502}" dt="2023-10-23T15:35:26.837" v="1275" actId="26606"/>
          <ac:spMkLst>
            <pc:docMk/>
            <pc:sldMk cId="900781315" sldId="356"/>
            <ac:spMk id="2" creationId="{95F0D6BF-217A-4E68-BDCA-1D8E646F5BDC}"/>
          </ac:spMkLst>
        </pc:spChg>
        <pc:spChg chg="mod">
          <ac:chgData name="翌霖 胡" userId="a9a41afe759712f0" providerId="LiveId" clId="{2A583ECE-C72F-40DF-8EC9-D54579865502}" dt="2023-10-23T15:35:32.861" v="1276" actId="6549"/>
          <ac:spMkLst>
            <pc:docMk/>
            <pc:sldMk cId="900781315" sldId="356"/>
            <ac:spMk id="3" creationId="{E2467D0F-79EF-4F09-B4AA-BCA80CF06E78}"/>
          </ac:spMkLst>
        </pc:spChg>
        <pc:spChg chg="add">
          <ac:chgData name="翌霖 胡" userId="a9a41afe759712f0" providerId="LiveId" clId="{2A583ECE-C72F-40DF-8EC9-D54579865502}" dt="2023-10-23T15:35:26.837" v="1275" actId="26606"/>
          <ac:spMkLst>
            <pc:docMk/>
            <pc:sldMk cId="900781315" sldId="356"/>
            <ac:spMk id="14" creationId="{C0763A76-9F1C-4FC5-82B7-DD475DA461B2}"/>
          </ac:spMkLst>
        </pc:spChg>
        <pc:spChg chg="add">
          <ac:chgData name="翌霖 胡" userId="a9a41afe759712f0" providerId="LiveId" clId="{2A583ECE-C72F-40DF-8EC9-D54579865502}" dt="2023-10-23T15:35:26.837" v="1275" actId="26606"/>
          <ac:spMkLst>
            <pc:docMk/>
            <pc:sldMk cId="900781315" sldId="356"/>
            <ac:spMk id="15" creationId="{E81BF4F6-F2CF-4984-9D14-D6966D92F99F}"/>
          </ac:spMkLst>
        </pc:spChg>
        <pc:grpChg chg="add del">
          <ac:chgData name="翌霖 胡" userId="a9a41afe759712f0" providerId="LiveId" clId="{2A583ECE-C72F-40DF-8EC9-D54579865502}" dt="2023-10-23T15:35:26.830" v="1274" actId="26606"/>
          <ac:grpSpMkLst>
            <pc:docMk/>
            <pc:sldMk cId="900781315" sldId="356"/>
            <ac:grpSpMk id="10" creationId="{8CE57D37-C2D0-066B-1AE3-6F4244344F27}"/>
          </ac:grpSpMkLst>
        </pc:grpChg>
        <pc:picChg chg="mod">
          <ac:chgData name="翌霖 胡" userId="a9a41afe759712f0" providerId="LiveId" clId="{2A583ECE-C72F-40DF-8EC9-D54579865502}" dt="2023-10-23T15:35:26.837" v="1275" actId="26606"/>
          <ac:picMkLst>
            <pc:docMk/>
            <pc:sldMk cId="900781315" sldId="356"/>
            <ac:picMk id="5" creationId="{86F193FF-BD0F-464A-9C57-3B59293BC02C}"/>
          </ac:picMkLst>
        </pc:picChg>
        <pc:picChg chg="del">
          <ac:chgData name="翌霖 胡" userId="a9a41afe759712f0" providerId="LiveId" clId="{2A583ECE-C72F-40DF-8EC9-D54579865502}" dt="2023-10-23T15:18:20.572" v="1146" actId="478"/>
          <ac:picMkLst>
            <pc:docMk/>
            <pc:sldMk cId="900781315" sldId="356"/>
            <ac:picMk id="7" creationId="{C8F8DC68-7BAD-4759-9823-7F3D1FCAA038}"/>
          </ac:picMkLst>
        </pc:picChg>
      </pc:sldChg>
      <pc:sldChg chg="add del">
        <pc:chgData name="翌霖 胡" userId="a9a41afe759712f0" providerId="LiveId" clId="{2A583ECE-C72F-40DF-8EC9-D54579865502}" dt="2023-10-20T05:41:55.831" v="152"/>
        <pc:sldMkLst>
          <pc:docMk/>
          <pc:sldMk cId="3117050831" sldId="357"/>
        </pc:sldMkLst>
      </pc:sldChg>
      <pc:sldChg chg="addSp delSp modSp add del mod setBg delDesignElem">
        <pc:chgData name="翌霖 胡" userId="a9a41afe759712f0" providerId="LiveId" clId="{2A583ECE-C72F-40DF-8EC9-D54579865502}" dt="2023-10-23T14:51:15.703" v="800" actId="26606"/>
        <pc:sldMkLst>
          <pc:docMk/>
          <pc:sldMk cId="1871913482" sldId="358"/>
        </pc:sldMkLst>
        <pc:spChg chg="mod">
          <ac:chgData name="翌霖 胡" userId="a9a41afe759712f0" providerId="LiveId" clId="{2A583ECE-C72F-40DF-8EC9-D54579865502}" dt="2023-10-23T14:51:15.703" v="800" actId="26606"/>
          <ac:spMkLst>
            <pc:docMk/>
            <pc:sldMk cId="1871913482" sldId="358"/>
            <ac:spMk id="2" creationId="{F2F60030-40F3-4E3F-83A4-E1435AB4A2C2}"/>
          </ac:spMkLst>
        </pc:spChg>
        <pc:spChg chg="mod ord">
          <ac:chgData name="翌霖 胡" userId="a9a41afe759712f0" providerId="LiveId" clId="{2A583ECE-C72F-40DF-8EC9-D54579865502}" dt="2023-10-23T14:51:15.703" v="800" actId="26606"/>
          <ac:spMkLst>
            <pc:docMk/>
            <pc:sldMk cId="1871913482" sldId="358"/>
            <ac:spMk id="3" creationId="{7F1B42FF-A940-4AF6-8CAF-00ECD5AD2D06}"/>
          </ac:spMkLst>
        </pc:spChg>
        <pc:spChg chg="add del">
          <ac:chgData name="翌霖 胡" userId="a9a41afe759712f0" providerId="LiveId" clId="{2A583ECE-C72F-40DF-8EC9-D54579865502}" dt="2023-10-23T14:51:15.703" v="800" actId="26606"/>
          <ac:spMkLst>
            <pc:docMk/>
            <pc:sldMk cId="1871913482" sldId="358"/>
            <ac:spMk id="12" creationId="{9427AF5F-9A0E-42B7-A252-FD64C9885F9C}"/>
          </ac:spMkLst>
        </pc:spChg>
        <pc:spChg chg="add del">
          <ac:chgData name="翌霖 胡" userId="a9a41afe759712f0" providerId="LiveId" clId="{2A583ECE-C72F-40DF-8EC9-D54579865502}" dt="2023-10-23T14:51:10.919" v="797" actId="26606"/>
          <ac:spMkLst>
            <pc:docMk/>
            <pc:sldMk cId="1871913482" sldId="358"/>
            <ac:spMk id="19" creationId="{CD8B4F24-440B-49E9-B85D-733523DC064B}"/>
          </ac:spMkLst>
        </pc:spChg>
        <pc:spChg chg="add del">
          <ac:chgData name="翌霖 胡" userId="a9a41afe759712f0" providerId="LiveId" clId="{2A583ECE-C72F-40DF-8EC9-D54579865502}" dt="2023-10-23T14:51:10.919" v="797" actId="26606"/>
          <ac:spMkLst>
            <pc:docMk/>
            <pc:sldMk cId="1871913482" sldId="358"/>
            <ac:spMk id="20" creationId="{2B97F24A-32CE-4C1C-A50D-3016B394DCFB}"/>
          </ac:spMkLst>
        </pc:spChg>
        <pc:spChg chg="add del">
          <ac:chgData name="翌霖 胡" userId="a9a41afe759712f0" providerId="LiveId" clId="{2A583ECE-C72F-40DF-8EC9-D54579865502}" dt="2023-10-23T14:51:15.696" v="799" actId="26606"/>
          <ac:spMkLst>
            <pc:docMk/>
            <pc:sldMk cId="1871913482" sldId="358"/>
            <ac:spMk id="22" creationId="{7B831B6F-405A-4B47-B9BB-5CA88F285844}"/>
          </ac:spMkLst>
        </pc:spChg>
        <pc:spChg chg="add del">
          <ac:chgData name="翌霖 胡" userId="a9a41afe759712f0" providerId="LiveId" clId="{2A583ECE-C72F-40DF-8EC9-D54579865502}" dt="2023-10-23T14:51:15.696" v="799" actId="26606"/>
          <ac:spMkLst>
            <pc:docMk/>
            <pc:sldMk cId="1871913482" sldId="358"/>
            <ac:spMk id="23" creationId="{953EE71A-6488-4203-A7C4-77102FD0DCCA}"/>
          </ac:spMkLst>
        </pc:spChg>
        <pc:spChg chg="add">
          <ac:chgData name="翌霖 胡" userId="a9a41afe759712f0" providerId="LiveId" clId="{2A583ECE-C72F-40DF-8EC9-D54579865502}" dt="2023-10-23T14:51:15.703" v="800" actId="26606"/>
          <ac:spMkLst>
            <pc:docMk/>
            <pc:sldMk cId="1871913482" sldId="358"/>
            <ac:spMk id="25" creationId="{2B97F24A-32CE-4C1C-A50D-3016B394DCFB}"/>
          </ac:spMkLst>
        </pc:spChg>
        <pc:spChg chg="add">
          <ac:chgData name="翌霖 胡" userId="a9a41afe759712f0" providerId="LiveId" clId="{2A583ECE-C72F-40DF-8EC9-D54579865502}" dt="2023-10-23T14:51:15.703" v="800" actId="26606"/>
          <ac:spMkLst>
            <pc:docMk/>
            <pc:sldMk cId="1871913482" sldId="358"/>
            <ac:spMk id="26" creationId="{CD8B4F24-440B-49E9-B85D-733523DC064B}"/>
          </ac:spMkLst>
        </pc:spChg>
        <pc:picChg chg="mod">
          <ac:chgData name="翌霖 胡" userId="a9a41afe759712f0" providerId="LiveId" clId="{2A583ECE-C72F-40DF-8EC9-D54579865502}" dt="2023-10-23T14:51:15.703" v="800" actId="26606"/>
          <ac:picMkLst>
            <pc:docMk/>
            <pc:sldMk cId="1871913482" sldId="358"/>
            <ac:picMk id="7" creationId="{EFB81EB1-5208-4726-8718-3C5BAEF1CBB8}"/>
          </ac:picMkLst>
        </pc:picChg>
        <pc:cxnChg chg="add del">
          <ac:chgData name="翌霖 胡" userId="a9a41afe759712f0" providerId="LiveId" clId="{2A583ECE-C72F-40DF-8EC9-D54579865502}" dt="2023-10-23T14:50:57.245" v="795" actId="26606"/>
          <ac:cxnSpMkLst>
            <pc:docMk/>
            <pc:sldMk cId="1871913482" sldId="358"/>
            <ac:cxnSpMk id="17" creationId="{FC23E3B9-5ABF-58B3-E2B0-E9A5DAA90037}"/>
          </ac:cxnSpMkLst>
        </pc:cxnChg>
      </pc:sldChg>
      <pc:sldChg chg="modSp add del mod">
        <pc:chgData name="翌霖 胡" userId="a9a41afe759712f0" providerId="LiveId" clId="{2A583ECE-C72F-40DF-8EC9-D54579865502}" dt="2023-10-23T15:29:39.644" v="1250"/>
        <pc:sldMkLst>
          <pc:docMk/>
          <pc:sldMk cId="3438322575" sldId="360"/>
        </pc:sldMkLst>
        <pc:spChg chg="mod">
          <ac:chgData name="翌霖 胡" userId="a9a41afe759712f0" providerId="LiveId" clId="{2A583ECE-C72F-40DF-8EC9-D54579865502}" dt="2023-10-23T15:20:54.515" v="1173" actId="20577"/>
          <ac:spMkLst>
            <pc:docMk/>
            <pc:sldMk cId="3438322575" sldId="360"/>
            <ac:spMk id="2" creationId="{B96D0055-6C85-4133-AE4C-2699B538C4AD}"/>
          </ac:spMkLst>
        </pc:spChg>
        <pc:spChg chg="mod">
          <ac:chgData name="翌霖 胡" userId="a9a41afe759712f0" providerId="LiveId" clId="{2A583ECE-C72F-40DF-8EC9-D54579865502}" dt="2023-10-23T15:29:39.644" v="1250"/>
          <ac:spMkLst>
            <pc:docMk/>
            <pc:sldMk cId="3438322575" sldId="360"/>
            <ac:spMk id="3" creationId="{F559EBBB-55AE-4BEC-BE3C-D7AA950F6800}"/>
          </ac:spMkLst>
        </pc:spChg>
      </pc:sldChg>
      <pc:sldChg chg="modSp add del mod ord">
        <pc:chgData name="翌霖 胡" userId="a9a41afe759712f0" providerId="LiveId" clId="{2A583ECE-C72F-40DF-8EC9-D54579865502}" dt="2023-10-23T15:43:47.047" v="1301"/>
        <pc:sldMkLst>
          <pc:docMk/>
          <pc:sldMk cId="4193902514" sldId="361"/>
        </pc:sldMkLst>
        <pc:picChg chg="mod">
          <ac:chgData name="翌霖 胡" userId="a9a41afe759712f0" providerId="LiveId" clId="{2A583ECE-C72F-40DF-8EC9-D54579865502}" dt="2023-10-23T15:43:30.886" v="1299" actId="14100"/>
          <ac:picMkLst>
            <pc:docMk/>
            <pc:sldMk cId="4193902514" sldId="361"/>
            <ac:picMk id="7" creationId="{AD092D67-2567-44A2-B5DC-88D7805E6D11}"/>
          </ac:picMkLst>
        </pc:picChg>
      </pc:sldChg>
      <pc:sldChg chg="addSp delSp modSp new mod setBg">
        <pc:chgData name="翌霖 胡" userId="a9a41afe759712f0" providerId="LiveId" clId="{2A583ECE-C72F-40DF-8EC9-D54579865502}" dt="2023-10-23T15:05:42.962" v="1022" actId="26606"/>
        <pc:sldMkLst>
          <pc:docMk/>
          <pc:sldMk cId="3031759857" sldId="362"/>
        </pc:sldMkLst>
        <pc:spChg chg="mod">
          <ac:chgData name="翌霖 胡" userId="a9a41afe759712f0" providerId="LiveId" clId="{2A583ECE-C72F-40DF-8EC9-D54579865502}" dt="2023-10-23T15:05:42.962" v="1022" actId="26606"/>
          <ac:spMkLst>
            <pc:docMk/>
            <pc:sldMk cId="3031759857" sldId="362"/>
            <ac:spMk id="2" creationId="{6A6B926C-8EEA-906B-BDC5-A8D1C1D4848C}"/>
          </ac:spMkLst>
        </pc:spChg>
        <pc:spChg chg="mod">
          <ac:chgData name="翌霖 胡" userId="a9a41afe759712f0" providerId="LiveId" clId="{2A583ECE-C72F-40DF-8EC9-D54579865502}" dt="2023-10-23T15:05:42.962" v="1022" actId="26606"/>
          <ac:spMkLst>
            <pc:docMk/>
            <pc:sldMk cId="3031759857" sldId="362"/>
            <ac:spMk id="3" creationId="{72D9DE36-71AE-2D8D-7D00-A610F73A923B}"/>
          </ac:spMkLst>
        </pc:spChg>
        <pc:spChg chg="add del">
          <ac:chgData name="翌霖 胡" userId="a9a41afe759712f0" providerId="LiveId" clId="{2A583ECE-C72F-40DF-8EC9-D54579865502}" dt="2023-10-23T15:05:42.962" v="1022" actId="26606"/>
          <ac:spMkLst>
            <pc:docMk/>
            <pc:sldMk cId="3031759857" sldId="362"/>
            <ac:spMk id="6" creationId="{9F7D5CDA-D291-4307-BF55-1381FED29634}"/>
          </ac:spMkLst>
        </pc:spChg>
        <pc:spChg chg="add del">
          <ac:chgData name="翌霖 胡" userId="a9a41afe759712f0" providerId="LiveId" clId="{2A583ECE-C72F-40DF-8EC9-D54579865502}" dt="2023-10-23T15:05:29.898" v="1020" actId="26606"/>
          <ac:spMkLst>
            <pc:docMk/>
            <pc:sldMk cId="3031759857" sldId="362"/>
            <ac:spMk id="9" creationId="{C0763A76-9F1C-4FC5-82B7-DD475DA461B2}"/>
          </ac:spMkLst>
        </pc:spChg>
        <pc:spChg chg="add del">
          <ac:chgData name="翌霖 胡" userId="a9a41afe759712f0" providerId="LiveId" clId="{2A583ECE-C72F-40DF-8EC9-D54579865502}" dt="2023-10-23T15:05:29.898" v="1020" actId="26606"/>
          <ac:spMkLst>
            <pc:docMk/>
            <pc:sldMk cId="3031759857" sldId="362"/>
            <ac:spMk id="11" creationId="{E81BF4F6-F2CF-4984-9D14-D6966D92F99F}"/>
          </ac:spMkLst>
        </pc:spChg>
        <pc:picChg chg="add del">
          <ac:chgData name="翌霖 胡" userId="a9a41afe759712f0" providerId="LiveId" clId="{2A583ECE-C72F-40DF-8EC9-D54579865502}" dt="2023-10-23T15:05:29.898" v="1020" actId="26606"/>
          <ac:picMkLst>
            <pc:docMk/>
            <pc:sldMk cId="3031759857" sldId="362"/>
            <ac:picMk id="5" creationId="{42E1B006-B72F-5CF6-D9D1-8E5BFEC6BDE8}"/>
          </ac:picMkLst>
        </pc:picChg>
        <pc:picChg chg="add del">
          <ac:chgData name="翌霖 胡" userId="a9a41afe759712f0" providerId="LiveId" clId="{2A583ECE-C72F-40DF-8EC9-D54579865502}" dt="2023-10-23T15:05:42.962" v="1022" actId="26606"/>
          <ac:picMkLst>
            <pc:docMk/>
            <pc:sldMk cId="3031759857" sldId="362"/>
            <ac:picMk id="7" creationId="{F732A10C-64E8-6B21-4CE7-28715331C39E}"/>
          </ac:picMkLst>
        </pc:picChg>
      </pc:sldChg>
      <pc:sldChg chg="modSp new del mod">
        <pc:chgData name="翌霖 胡" userId="a9a41afe759712f0" providerId="LiveId" clId="{2A583ECE-C72F-40DF-8EC9-D54579865502}" dt="2023-10-23T15:19:36.932" v="1170" actId="47"/>
        <pc:sldMkLst>
          <pc:docMk/>
          <pc:sldMk cId="2528345085" sldId="363"/>
        </pc:sldMkLst>
        <pc:spChg chg="mod">
          <ac:chgData name="翌霖 胡" userId="a9a41afe759712f0" providerId="LiveId" clId="{2A583ECE-C72F-40DF-8EC9-D54579865502}" dt="2023-10-23T15:18:38.322" v="1147" actId="21"/>
          <ac:spMkLst>
            <pc:docMk/>
            <pc:sldMk cId="2528345085" sldId="363"/>
            <ac:spMk id="3" creationId="{B3FA837C-DC50-9505-EB36-4BA8411BB6D8}"/>
          </ac:spMkLst>
        </pc:spChg>
      </pc:sldChg>
      <pc:sldChg chg="addSp modSp new mod setBg">
        <pc:chgData name="翌霖 胡" userId="a9a41afe759712f0" providerId="LiveId" clId="{2A583ECE-C72F-40DF-8EC9-D54579865502}" dt="2023-10-23T15:15:01.608" v="1069" actId="6549"/>
        <pc:sldMkLst>
          <pc:docMk/>
          <pc:sldMk cId="48140680" sldId="364"/>
        </pc:sldMkLst>
        <pc:spChg chg="mod">
          <ac:chgData name="翌霖 胡" userId="a9a41afe759712f0" providerId="LiveId" clId="{2A583ECE-C72F-40DF-8EC9-D54579865502}" dt="2023-10-23T15:13:12.364" v="1055" actId="26606"/>
          <ac:spMkLst>
            <pc:docMk/>
            <pc:sldMk cId="48140680" sldId="364"/>
            <ac:spMk id="2" creationId="{2C0068C4-561D-1531-0477-877FEC731677}"/>
          </ac:spMkLst>
        </pc:spChg>
        <pc:spChg chg="mod">
          <ac:chgData name="翌霖 胡" userId="a9a41afe759712f0" providerId="LiveId" clId="{2A583ECE-C72F-40DF-8EC9-D54579865502}" dt="2023-10-23T15:15:01.608" v="1069" actId="6549"/>
          <ac:spMkLst>
            <pc:docMk/>
            <pc:sldMk cId="48140680" sldId="364"/>
            <ac:spMk id="3" creationId="{55E92461-B2ED-91EB-BE1E-4545080FA4FE}"/>
          </ac:spMkLst>
        </pc:spChg>
        <pc:spChg chg="add">
          <ac:chgData name="翌霖 胡" userId="a9a41afe759712f0" providerId="LiveId" clId="{2A583ECE-C72F-40DF-8EC9-D54579865502}" dt="2023-10-23T15:13:12.364" v="1055" actId="26606"/>
          <ac:spMkLst>
            <pc:docMk/>
            <pc:sldMk cId="48140680" sldId="364"/>
            <ac:spMk id="10" creationId="{9F7D5CDA-D291-4307-BF55-1381FED29634}"/>
          </ac:spMkLst>
        </pc:spChg>
        <pc:spChg chg="add">
          <ac:chgData name="翌霖 胡" userId="a9a41afe759712f0" providerId="LiveId" clId="{2A583ECE-C72F-40DF-8EC9-D54579865502}" dt="2023-10-23T15:13:12.364" v="1055" actId="26606"/>
          <ac:spMkLst>
            <pc:docMk/>
            <pc:sldMk cId="48140680" sldId="364"/>
            <ac:spMk id="12" creationId="{59B296B9-C5A5-4E4F-9B60-C907B5F1466C}"/>
          </ac:spMkLst>
        </pc:spChg>
        <pc:spChg chg="add">
          <ac:chgData name="翌霖 胡" userId="a9a41afe759712f0" providerId="LiveId" clId="{2A583ECE-C72F-40DF-8EC9-D54579865502}" dt="2023-10-23T15:13:12.364" v="1055" actId="26606"/>
          <ac:spMkLst>
            <pc:docMk/>
            <pc:sldMk cId="48140680" sldId="364"/>
            <ac:spMk id="14" creationId="{D0300FD3-5AF1-6305-15FA-9078072672E2}"/>
          </ac:spMkLst>
        </pc:spChg>
        <pc:picChg chg="add mod ord">
          <ac:chgData name="翌霖 胡" userId="a9a41afe759712f0" providerId="LiveId" clId="{2A583ECE-C72F-40DF-8EC9-D54579865502}" dt="2023-10-23T15:13:12.364" v="1055" actId="26606"/>
          <ac:picMkLst>
            <pc:docMk/>
            <pc:sldMk cId="48140680" sldId="364"/>
            <ac:picMk id="5" creationId="{1B595702-04FA-CACA-6B83-D1272A542FD7}"/>
          </ac:picMkLst>
        </pc:picChg>
      </pc:sldChg>
      <pc:sldChg chg="addSp delSp modSp new mod setBg">
        <pc:chgData name="翌霖 胡" userId="a9a41afe759712f0" providerId="LiveId" clId="{2A583ECE-C72F-40DF-8EC9-D54579865502}" dt="2023-10-23T15:09:12.968" v="1033" actId="26606"/>
        <pc:sldMkLst>
          <pc:docMk/>
          <pc:sldMk cId="1339992156" sldId="365"/>
        </pc:sldMkLst>
        <pc:spChg chg="mod">
          <ac:chgData name="翌霖 胡" userId="a9a41afe759712f0" providerId="LiveId" clId="{2A583ECE-C72F-40DF-8EC9-D54579865502}" dt="2023-10-23T15:09:12.968" v="1033" actId="26606"/>
          <ac:spMkLst>
            <pc:docMk/>
            <pc:sldMk cId="1339992156" sldId="365"/>
            <ac:spMk id="2" creationId="{1059182D-5E3A-3E82-E71F-1C4DB0FF066F}"/>
          </ac:spMkLst>
        </pc:spChg>
        <pc:spChg chg="add del mod ord">
          <ac:chgData name="翌霖 胡" userId="a9a41afe759712f0" providerId="LiveId" clId="{2A583ECE-C72F-40DF-8EC9-D54579865502}" dt="2023-10-23T15:09:12.968" v="1033" actId="26606"/>
          <ac:spMkLst>
            <pc:docMk/>
            <pc:sldMk cId="1339992156" sldId="365"/>
            <ac:spMk id="3" creationId="{D88A6A4A-495F-1A0F-F30E-0C768E2EF1AA}"/>
          </ac:spMkLst>
        </pc:spChg>
        <pc:spChg chg="add del">
          <ac:chgData name="翌霖 胡" userId="a9a41afe759712f0" providerId="LiveId" clId="{2A583ECE-C72F-40DF-8EC9-D54579865502}" dt="2023-10-23T15:08:32.715" v="1030" actId="26606"/>
          <ac:spMkLst>
            <pc:docMk/>
            <pc:sldMk cId="1339992156" sldId="365"/>
            <ac:spMk id="9" creationId="{04812C46-200A-4DEB-A05E-3ED6C68C2387}"/>
          </ac:spMkLst>
        </pc:spChg>
        <pc:spChg chg="add del">
          <ac:chgData name="翌霖 胡" userId="a9a41afe759712f0" providerId="LiveId" clId="{2A583ECE-C72F-40DF-8EC9-D54579865502}" dt="2023-10-23T15:08:17.924" v="1025" actId="26606"/>
          <ac:spMkLst>
            <pc:docMk/>
            <pc:sldMk cId="1339992156" sldId="365"/>
            <ac:spMk id="10" creationId="{327D73B4-9F5C-4A64-A179-51B9500CB8B5}"/>
          </ac:spMkLst>
        </pc:spChg>
        <pc:spChg chg="add del">
          <ac:chgData name="翌霖 胡" userId="a9a41afe759712f0" providerId="LiveId" clId="{2A583ECE-C72F-40DF-8EC9-D54579865502}" dt="2023-10-23T15:08:32.715" v="1030" actId="26606"/>
          <ac:spMkLst>
            <pc:docMk/>
            <pc:sldMk cId="1339992156" sldId="365"/>
            <ac:spMk id="11" creationId="{D1EA859B-E555-4109-94F3-6700E046E008}"/>
          </ac:spMkLst>
        </pc:spChg>
        <pc:spChg chg="add del">
          <ac:chgData name="翌霖 胡" userId="a9a41afe759712f0" providerId="LiveId" clId="{2A583ECE-C72F-40DF-8EC9-D54579865502}" dt="2023-10-23T15:08:17.924" v="1025" actId="26606"/>
          <ac:spMkLst>
            <pc:docMk/>
            <pc:sldMk cId="1339992156" sldId="365"/>
            <ac:spMk id="12" creationId="{C1F06963-6374-4B48-844F-071A9BAAAE02}"/>
          </ac:spMkLst>
        </pc:spChg>
        <pc:spChg chg="add">
          <ac:chgData name="翌霖 胡" userId="a9a41afe759712f0" providerId="LiveId" clId="{2A583ECE-C72F-40DF-8EC9-D54579865502}" dt="2023-10-23T15:09:12.968" v="1033" actId="26606"/>
          <ac:spMkLst>
            <pc:docMk/>
            <pc:sldMk cId="1339992156" sldId="365"/>
            <ac:spMk id="13" creationId="{D0300FD3-5AF1-6305-15FA-9078072672E2}"/>
          </ac:spMkLst>
        </pc:spChg>
        <pc:spChg chg="add del">
          <ac:chgData name="翌霖 胡" userId="a9a41afe759712f0" providerId="LiveId" clId="{2A583ECE-C72F-40DF-8EC9-D54579865502}" dt="2023-10-23T15:08:17.924" v="1025" actId="26606"/>
          <ac:spMkLst>
            <pc:docMk/>
            <pc:sldMk cId="1339992156" sldId="365"/>
            <ac:spMk id="14" creationId="{6CB927A4-E432-4310-9CD5-E89FF5063179}"/>
          </ac:spMkLst>
        </pc:spChg>
        <pc:spChg chg="add">
          <ac:chgData name="翌霖 胡" userId="a9a41afe759712f0" providerId="LiveId" clId="{2A583ECE-C72F-40DF-8EC9-D54579865502}" dt="2023-10-23T15:09:12.968" v="1033" actId="26606"/>
          <ac:spMkLst>
            <pc:docMk/>
            <pc:sldMk cId="1339992156" sldId="365"/>
            <ac:spMk id="15" creationId="{9F7D5CDA-D291-4307-BF55-1381FED29634}"/>
          </ac:spMkLst>
        </pc:spChg>
        <pc:spChg chg="add del">
          <ac:chgData name="翌霖 胡" userId="a9a41afe759712f0" providerId="LiveId" clId="{2A583ECE-C72F-40DF-8EC9-D54579865502}" dt="2023-10-23T15:08:17.924" v="1025" actId="26606"/>
          <ac:spMkLst>
            <pc:docMk/>
            <pc:sldMk cId="1339992156" sldId="365"/>
            <ac:spMk id="16" creationId="{1453BF6C-B012-48B7-B4E8-6D7AC7C27D02}"/>
          </ac:spMkLst>
        </pc:spChg>
        <pc:spChg chg="add del">
          <ac:chgData name="翌霖 胡" userId="a9a41afe759712f0" providerId="LiveId" clId="{2A583ECE-C72F-40DF-8EC9-D54579865502}" dt="2023-10-23T15:08:17.924" v="1025" actId="26606"/>
          <ac:spMkLst>
            <pc:docMk/>
            <pc:sldMk cId="1339992156" sldId="365"/>
            <ac:spMk id="18" creationId="{E3020543-B24B-4EC4-8FFC-8DD88EEA91A8}"/>
          </ac:spMkLst>
        </pc:spChg>
        <pc:spChg chg="add">
          <ac:chgData name="翌霖 胡" userId="a9a41afe759712f0" providerId="LiveId" clId="{2A583ECE-C72F-40DF-8EC9-D54579865502}" dt="2023-10-23T15:09:12.968" v="1033" actId="26606"/>
          <ac:spMkLst>
            <pc:docMk/>
            <pc:sldMk cId="1339992156" sldId="365"/>
            <ac:spMk id="19" creationId="{59B296B9-C5A5-4E4F-9B60-C907B5F1466C}"/>
          </ac:spMkLst>
        </pc:spChg>
        <pc:spChg chg="add">
          <ac:chgData name="翌霖 胡" userId="a9a41afe759712f0" providerId="LiveId" clId="{2A583ECE-C72F-40DF-8EC9-D54579865502}" dt="2023-10-23T15:09:12.968" v="1033" actId="26606"/>
          <ac:spMkLst>
            <pc:docMk/>
            <pc:sldMk cId="1339992156" sldId="365"/>
            <ac:spMk id="21" creationId="{D88A6A4A-495F-1A0F-F30E-0C768E2EF1AA}"/>
          </ac:spMkLst>
        </pc:spChg>
        <pc:graphicFrameChg chg="add del">
          <ac:chgData name="翌霖 胡" userId="a9a41afe759712f0" providerId="LiveId" clId="{2A583ECE-C72F-40DF-8EC9-D54579865502}" dt="2023-10-23T15:09:12.957" v="1032" actId="26606"/>
          <ac:graphicFrameMkLst>
            <pc:docMk/>
            <pc:sldMk cId="1339992156" sldId="365"/>
            <ac:graphicFrameMk id="7" creationId="{A3D9D8C3-9C42-FACA-7FAD-7EBA82DE3866}"/>
          </ac:graphicFrameMkLst>
        </pc:graphicFrameChg>
        <pc:picChg chg="add del mod">
          <ac:chgData name="翌霖 胡" userId="a9a41afe759712f0" providerId="LiveId" clId="{2A583ECE-C72F-40DF-8EC9-D54579865502}" dt="2023-10-23T15:08:21.461" v="1028"/>
          <ac:picMkLst>
            <pc:docMk/>
            <pc:sldMk cId="1339992156" sldId="365"/>
            <ac:picMk id="5" creationId="{8EDF847F-8ADA-DF92-CB1C-672C6A0A3725}"/>
          </ac:picMkLst>
        </pc:picChg>
        <pc:picChg chg="add del">
          <ac:chgData name="翌霖 胡" userId="a9a41afe759712f0" providerId="LiveId" clId="{2A583ECE-C72F-40DF-8EC9-D54579865502}" dt="2023-10-23T15:08:32.715" v="1030" actId="26606"/>
          <ac:picMkLst>
            <pc:docMk/>
            <pc:sldMk cId="1339992156" sldId="365"/>
            <ac:picMk id="6" creationId="{B9974933-60E9-46EE-F276-C0E3B7321FA4}"/>
          </ac:picMkLst>
        </pc:picChg>
        <pc:picChg chg="add">
          <ac:chgData name="翌霖 胡" userId="a9a41afe759712f0" providerId="LiveId" clId="{2A583ECE-C72F-40DF-8EC9-D54579865502}" dt="2023-10-23T15:09:12.968" v="1033" actId="26606"/>
          <ac:picMkLst>
            <pc:docMk/>
            <pc:sldMk cId="1339992156" sldId="365"/>
            <ac:picMk id="17" creationId="{AF882349-EE10-C489-B629-3B998E8D48F1}"/>
          </ac:picMkLst>
        </pc:picChg>
        <pc:cxnChg chg="add del">
          <ac:chgData name="翌霖 胡" userId="a9a41afe759712f0" providerId="LiveId" clId="{2A583ECE-C72F-40DF-8EC9-D54579865502}" dt="2023-10-23T15:08:17.924" v="1025" actId="26606"/>
          <ac:cxnSpMkLst>
            <pc:docMk/>
            <pc:sldMk cId="1339992156" sldId="365"/>
            <ac:cxnSpMk id="20" creationId="{C49DA8F6-BCC1-4447-B54C-57856834B94B}"/>
          </ac:cxnSpMkLst>
        </pc:cxnChg>
        <pc:cxnChg chg="add del">
          <ac:chgData name="翌霖 胡" userId="a9a41afe759712f0" providerId="LiveId" clId="{2A583ECE-C72F-40DF-8EC9-D54579865502}" dt="2023-10-23T15:08:20.773" v="1027" actId="26606"/>
          <ac:cxnSpMkLst>
            <pc:docMk/>
            <pc:sldMk cId="1339992156" sldId="365"/>
            <ac:cxnSpMk id="22" creationId="{1503BFE4-729B-D9D0-C17B-501E6AF1127A}"/>
          </ac:cxnSpMkLst>
        </pc:cxnChg>
      </pc:sldChg>
      <pc:sldChg chg="addSp delSp modSp new mod setBg">
        <pc:chgData name="翌霖 胡" userId="a9a41afe759712f0" providerId="LiveId" clId="{2A583ECE-C72F-40DF-8EC9-D54579865502}" dt="2023-10-23T15:17:50.609" v="1144"/>
        <pc:sldMkLst>
          <pc:docMk/>
          <pc:sldMk cId="2822635393" sldId="366"/>
        </pc:sldMkLst>
        <pc:spChg chg="mod">
          <ac:chgData name="翌霖 胡" userId="a9a41afe759712f0" providerId="LiveId" clId="{2A583ECE-C72F-40DF-8EC9-D54579865502}" dt="2023-10-23T15:15:17.221" v="1075"/>
          <ac:spMkLst>
            <pc:docMk/>
            <pc:sldMk cId="2822635393" sldId="366"/>
            <ac:spMk id="2" creationId="{B702A72E-9A7A-460B-7499-17E7328C9C25}"/>
          </ac:spMkLst>
        </pc:spChg>
        <pc:spChg chg="mod ord">
          <ac:chgData name="翌霖 胡" userId="a9a41afe759712f0" providerId="LiveId" clId="{2A583ECE-C72F-40DF-8EC9-D54579865502}" dt="2023-10-23T15:17:50.609" v="1144"/>
          <ac:spMkLst>
            <pc:docMk/>
            <pc:sldMk cId="2822635393" sldId="366"/>
            <ac:spMk id="3" creationId="{6D99F81C-815D-3273-961E-96B569CA5DF4}"/>
          </ac:spMkLst>
        </pc:spChg>
        <pc:spChg chg="add del">
          <ac:chgData name="翌霖 胡" userId="a9a41afe759712f0" providerId="LiveId" clId="{2A583ECE-C72F-40DF-8EC9-D54579865502}" dt="2023-10-23T14:48:54.167" v="770" actId="26606"/>
          <ac:spMkLst>
            <pc:docMk/>
            <pc:sldMk cId="2822635393" sldId="366"/>
            <ac:spMk id="10" creationId="{9F7D5CDA-D291-4307-BF55-1381FED29634}"/>
          </ac:spMkLst>
        </pc:spChg>
        <pc:spChg chg="add del">
          <ac:chgData name="翌霖 胡" userId="a9a41afe759712f0" providerId="LiveId" clId="{2A583ECE-C72F-40DF-8EC9-D54579865502}" dt="2023-10-23T14:48:54.167" v="770" actId="26606"/>
          <ac:spMkLst>
            <pc:docMk/>
            <pc:sldMk cId="2822635393" sldId="366"/>
            <ac:spMk id="12" creationId="{59B296B9-C5A5-4E4F-9B60-C907B5F1466C}"/>
          </ac:spMkLst>
        </pc:spChg>
        <pc:spChg chg="add del">
          <ac:chgData name="翌霖 胡" userId="a9a41afe759712f0" providerId="LiveId" clId="{2A583ECE-C72F-40DF-8EC9-D54579865502}" dt="2023-10-23T14:48:54.167" v="770" actId="26606"/>
          <ac:spMkLst>
            <pc:docMk/>
            <pc:sldMk cId="2822635393" sldId="366"/>
            <ac:spMk id="14" creationId="{D0300FD3-5AF1-6305-15FA-9078072672E2}"/>
          </ac:spMkLst>
        </pc:spChg>
        <pc:picChg chg="add mod ord">
          <ac:chgData name="翌霖 胡" userId="a9a41afe759712f0" providerId="LiveId" clId="{2A583ECE-C72F-40DF-8EC9-D54579865502}" dt="2023-10-23T14:48:54.173" v="771" actId="26606"/>
          <ac:picMkLst>
            <pc:docMk/>
            <pc:sldMk cId="2822635393" sldId="366"/>
            <ac:picMk id="5" creationId="{0DB7597B-BB66-8791-9A18-A485D328C0DA}"/>
          </ac:picMkLst>
        </pc:picChg>
        <pc:cxnChg chg="add">
          <ac:chgData name="翌霖 胡" userId="a9a41afe759712f0" providerId="LiveId" clId="{2A583ECE-C72F-40DF-8EC9-D54579865502}" dt="2023-10-23T14:48:54.173" v="771" actId="26606"/>
          <ac:cxnSpMkLst>
            <pc:docMk/>
            <pc:sldMk cId="2822635393" sldId="366"/>
            <ac:cxnSpMk id="16" creationId="{1503BFE4-729B-D9D0-C17B-501E6AF1127A}"/>
          </ac:cxnSpMkLst>
        </pc:cxnChg>
      </pc:sldChg>
      <pc:sldChg chg="add del">
        <pc:chgData name="翌霖 胡" userId="a9a41afe759712f0" providerId="LiveId" clId="{2A583ECE-C72F-40DF-8EC9-D54579865502}" dt="2023-10-23T14:52:31.886" v="802"/>
        <pc:sldMkLst>
          <pc:docMk/>
          <pc:sldMk cId="2655287088" sldId="367"/>
        </pc:sldMkLst>
      </pc:sldChg>
      <pc:sldChg chg="addSp modSp new del mod">
        <pc:chgData name="翌霖 胡" userId="a9a41afe759712f0" providerId="LiveId" clId="{2A583ECE-C72F-40DF-8EC9-D54579865502}" dt="2023-10-23T14:50:41.993" v="788" actId="47"/>
        <pc:sldMkLst>
          <pc:docMk/>
          <pc:sldMk cId="3137250487" sldId="367"/>
        </pc:sldMkLst>
        <pc:spChg chg="mod">
          <ac:chgData name="翌霖 胡" userId="a9a41afe759712f0" providerId="LiveId" clId="{2A583ECE-C72F-40DF-8EC9-D54579865502}" dt="2023-10-23T14:50:38.729" v="787" actId="6549"/>
          <ac:spMkLst>
            <pc:docMk/>
            <pc:sldMk cId="3137250487" sldId="367"/>
            <ac:spMk id="2" creationId="{A1557168-9BF0-4B2F-EE6A-B8AB42B665EC}"/>
          </ac:spMkLst>
        </pc:spChg>
        <pc:picChg chg="add mod">
          <ac:chgData name="翌霖 胡" userId="a9a41afe759712f0" providerId="LiveId" clId="{2A583ECE-C72F-40DF-8EC9-D54579865502}" dt="2023-10-23T14:49:50" v="773" actId="14100"/>
          <ac:picMkLst>
            <pc:docMk/>
            <pc:sldMk cId="3137250487" sldId="367"/>
            <ac:picMk id="5" creationId="{E76D6C26-20FB-1F94-6ED7-C166819A7E43}"/>
          </ac:picMkLst>
        </pc:picChg>
      </pc:sldChg>
      <pc:sldChg chg="add del">
        <pc:chgData name="翌霖 胡" userId="a9a41afe759712f0" providerId="LiveId" clId="{2A583ECE-C72F-40DF-8EC9-D54579865502}" dt="2023-10-23T14:52:49.315" v="804" actId="47"/>
        <pc:sldMkLst>
          <pc:docMk/>
          <pc:sldMk cId="3636900573" sldId="367"/>
        </pc:sldMkLst>
      </pc:sldChg>
      <pc:sldChg chg="addSp delSp modSp new mod setBg">
        <pc:chgData name="翌霖 胡" userId="a9a41afe759712f0" providerId="LiveId" clId="{2A583ECE-C72F-40DF-8EC9-D54579865502}" dt="2023-10-23T14:56:28.607" v="903" actId="113"/>
        <pc:sldMkLst>
          <pc:docMk/>
          <pc:sldMk cId="4016605198" sldId="367"/>
        </pc:sldMkLst>
        <pc:spChg chg="mod">
          <ac:chgData name="翌霖 胡" userId="a9a41afe759712f0" providerId="LiveId" clId="{2A583ECE-C72F-40DF-8EC9-D54579865502}" dt="2023-10-23T14:56:05.297" v="898" actId="26606"/>
          <ac:spMkLst>
            <pc:docMk/>
            <pc:sldMk cId="4016605198" sldId="367"/>
            <ac:spMk id="2" creationId="{D2AAEEAB-DBB5-43F3-651E-97DFD4AA48DE}"/>
          </ac:spMkLst>
        </pc:spChg>
        <pc:spChg chg="mod">
          <ac:chgData name="翌霖 胡" userId="a9a41afe759712f0" providerId="LiveId" clId="{2A583ECE-C72F-40DF-8EC9-D54579865502}" dt="2023-10-23T14:56:28.607" v="903" actId="113"/>
          <ac:spMkLst>
            <pc:docMk/>
            <pc:sldMk cId="4016605198" sldId="367"/>
            <ac:spMk id="3" creationId="{98A1F49D-DE80-69C0-3418-AE8A99533900}"/>
          </ac:spMkLst>
        </pc:spChg>
        <pc:spChg chg="add">
          <ac:chgData name="翌霖 胡" userId="a9a41afe759712f0" providerId="LiveId" clId="{2A583ECE-C72F-40DF-8EC9-D54579865502}" dt="2023-10-23T14:56:05.297" v="898" actId="26606"/>
          <ac:spMkLst>
            <pc:docMk/>
            <pc:sldMk cId="4016605198" sldId="367"/>
            <ac:spMk id="12" creationId="{743AA782-23D1-4521-8CAD-47662984AA08}"/>
          </ac:spMkLst>
        </pc:spChg>
        <pc:spChg chg="add">
          <ac:chgData name="翌霖 胡" userId="a9a41afe759712f0" providerId="LiveId" clId="{2A583ECE-C72F-40DF-8EC9-D54579865502}" dt="2023-10-23T14:56:05.297" v="898" actId="26606"/>
          <ac:spMkLst>
            <pc:docMk/>
            <pc:sldMk cId="4016605198" sldId="367"/>
            <ac:spMk id="14" creationId="{71877DBC-BB60-40F0-AC93-2ACDBAAE60CE}"/>
          </ac:spMkLst>
        </pc:spChg>
        <pc:picChg chg="add del mod">
          <ac:chgData name="翌霖 胡" userId="a9a41afe759712f0" providerId="LiveId" clId="{2A583ECE-C72F-40DF-8EC9-D54579865502}" dt="2023-10-23T14:55:11.347" v="879" actId="21"/>
          <ac:picMkLst>
            <pc:docMk/>
            <pc:sldMk cId="4016605198" sldId="367"/>
            <ac:picMk id="4" creationId="{86EC86A0-33FB-34F2-C94B-F656125CDB4F}"/>
          </ac:picMkLst>
        </pc:picChg>
        <pc:picChg chg="add del mod">
          <ac:chgData name="翌霖 胡" userId="a9a41afe759712f0" providerId="LiveId" clId="{2A583ECE-C72F-40DF-8EC9-D54579865502}" dt="2023-10-23T14:55:11.347" v="879" actId="21"/>
          <ac:picMkLst>
            <pc:docMk/>
            <pc:sldMk cId="4016605198" sldId="367"/>
            <ac:picMk id="5" creationId="{6C8AB646-CA54-66F0-9ACA-83A09AE5AE98}"/>
          </ac:picMkLst>
        </pc:picChg>
        <pc:picChg chg="add del mod">
          <ac:chgData name="翌霖 胡" userId="a9a41afe759712f0" providerId="LiveId" clId="{2A583ECE-C72F-40DF-8EC9-D54579865502}" dt="2023-10-23T14:55:11.347" v="879" actId="21"/>
          <ac:picMkLst>
            <pc:docMk/>
            <pc:sldMk cId="4016605198" sldId="367"/>
            <ac:picMk id="6" creationId="{BDEB99DE-7B90-E536-AB1C-8DC46E6B3A8F}"/>
          </ac:picMkLst>
        </pc:picChg>
        <pc:picChg chg="add mod">
          <ac:chgData name="翌霖 胡" userId="a9a41afe759712f0" providerId="LiveId" clId="{2A583ECE-C72F-40DF-8EC9-D54579865502}" dt="2023-10-23T14:56:05.297" v="898" actId="26606"/>
          <ac:picMkLst>
            <pc:docMk/>
            <pc:sldMk cId="4016605198" sldId="367"/>
            <ac:picMk id="7" creationId="{7A69BD77-2E59-F047-6235-B9A8F563ECB6}"/>
          </ac:picMkLst>
        </pc:picChg>
      </pc:sldChg>
      <pc:sldChg chg="new del">
        <pc:chgData name="翌霖 胡" userId="a9a41afe759712f0" providerId="LiveId" clId="{2A583ECE-C72F-40DF-8EC9-D54579865502}" dt="2023-10-23T14:50:47.520" v="793" actId="47"/>
        <pc:sldMkLst>
          <pc:docMk/>
          <pc:sldMk cId="358147814" sldId="368"/>
        </pc:sldMkLst>
      </pc:sldChg>
      <pc:sldChg chg="addSp delSp modSp new mod">
        <pc:chgData name="翌霖 胡" userId="a9a41afe759712f0" providerId="LiveId" clId="{2A583ECE-C72F-40DF-8EC9-D54579865502}" dt="2023-10-23T15:42:53.506" v="1296" actId="1076"/>
        <pc:sldMkLst>
          <pc:docMk/>
          <pc:sldMk cId="4175401172" sldId="368"/>
        </pc:sldMkLst>
        <pc:spChg chg="mod">
          <ac:chgData name="翌霖 胡" userId="a9a41afe759712f0" providerId="LiveId" clId="{2A583ECE-C72F-40DF-8EC9-D54579865502}" dt="2023-10-23T15:42:44.898" v="1294"/>
          <ac:spMkLst>
            <pc:docMk/>
            <pc:sldMk cId="4175401172" sldId="368"/>
            <ac:spMk id="2" creationId="{E4EE25C5-A7AE-F344-D125-B02DE5B9DF02}"/>
          </ac:spMkLst>
        </pc:spChg>
        <pc:spChg chg="del">
          <ac:chgData name="翌霖 胡" userId="a9a41afe759712f0" providerId="LiveId" clId="{2A583ECE-C72F-40DF-8EC9-D54579865502}" dt="2023-10-23T15:42:48.962" v="1295" actId="478"/>
          <ac:spMkLst>
            <pc:docMk/>
            <pc:sldMk cId="4175401172" sldId="368"/>
            <ac:spMk id="3" creationId="{B4B41267-2925-5EFC-B3A2-CB8B78DCBDD3}"/>
          </ac:spMkLst>
        </pc:spChg>
        <pc:picChg chg="add mod">
          <ac:chgData name="翌霖 胡" userId="a9a41afe759712f0" providerId="LiveId" clId="{2A583ECE-C72F-40DF-8EC9-D54579865502}" dt="2023-10-23T15:42:31.161" v="1284" actId="14100"/>
          <ac:picMkLst>
            <pc:docMk/>
            <pc:sldMk cId="4175401172" sldId="368"/>
            <ac:picMk id="5" creationId="{4E30171B-439E-2691-EA45-2103382A1FD2}"/>
          </ac:picMkLst>
        </pc:picChg>
        <pc:picChg chg="add mod">
          <ac:chgData name="翌霖 胡" userId="a9a41afe759712f0" providerId="LiveId" clId="{2A583ECE-C72F-40DF-8EC9-D54579865502}" dt="2023-10-23T15:42:53.506" v="1296" actId="1076"/>
          <ac:picMkLst>
            <pc:docMk/>
            <pc:sldMk cId="4175401172" sldId="368"/>
            <ac:picMk id="7" creationId="{CF8AF272-390C-36D1-D897-37FAD7BED960}"/>
          </ac:picMkLst>
        </pc:picChg>
      </pc:sldChg>
    </pc:docChg>
  </pc:docChgLst>
  <pc:docChgLst>
    <pc:chgData name="翌霖 胡" userId="a9a41afe759712f0" providerId="LiveId" clId="{DB3AF254-1D39-0D4A-A9AE-9250FA6B0F0D}"/>
    <pc:docChg chg="modSld">
      <pc:chgData name="翌霖 胡" userId="a9a41afe759712f0" providerId="LiveId" clId="{DB3AF254-1D39-0D4A-A9AE-9250FA6B0F0D}" dt="2023-10-19T16:24:23.180" v="18" actId="20577"/>
      <pc:docMkLst>
        <pc:docMk/>
      </pc:docMkLst>
      <pc:sldChg chg="modSp">
        <pc:chgData name="翌霖 胡" userId="a9a41afe759712f0" providerId="LiveId" clId="{DB3AF254-1D39-0D4A-A9AE-9250FA6B0F0D}" dt="2023-10-19T16:24:23.180" v="18" actId="20577"/>
        <pc:sldMkLst>
          <pc:docMk/>
          <pc:sldMk cId="3841471965" sldId="259"/>
        </pc:sldMkLst>
        <pc:spChg chg="mod">
          <ac:chgData name="翌霖 胡" userId="a9a41afe759712f0" providerId="LiveId" clId="{DB3AF254-1D39-0D4A-A9AE-9250FA6B0F0D}" dt="2023-10-19T16:19:54.471" v="2" actId="20577"/>
          <ac:spMkLst>
            <pc:docMk/>
            <pc:sldMk cId="3841471965" sldId="259"/>
            <ac:spMk id="2" creationId="{FBFC50A6-52F2-A5CD-3E14-54C24485DDC1}"/>
          </ac:spMkLst>
        </pc:spChg>
        <pc:spChg chg="mod">
          <ac:chgData name="翌霖 胡" userId="a9a41afe759712f0" providerId="LiveId" clId="{DB3AF254-1D39-0D4A-A9AE-9250FA6B0F0D}" dt="2023-10-19T16:24:23.180" v="18" actId="20577"/>
          <ac:spMkLst>
            <pc:docMk/>
            <pc:sldMk cId="3841471965" sldId="259"/>
            <ac:spMk id="3" creationId="{39B050B2-5E82-C7AA-2248-C2C837EAE4E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53257-9A46-45AF-A88E-5CE4E5FDA1B2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D6273-890F-4BC4-836B-E0D7EFB6C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86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AEBA1-A223-4337-ADFE-116DA9A223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13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40EE63-744E-951B-3719-F788A04AA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1652AE-C2D5-DE4B-505C-6D1B40C2E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513B97-804C-6DA1-0B53-973EEFE5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7821-F545-4D53-BA40-C1F23BCEBA88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235114-9154-ABCE-AEC6-64B4417D2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146FD2-7295-8757-C4E3-A0788F91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BC36-400A-42AE-BE5B-6774322250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22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802A9F-ED03-0034-C977-60BCB102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E61F16-7CAA-7475-2F24-CB356B22B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253863-8D30-EB3A-E78B-C6DD07DD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7821-F545-4D53-BA40-C1F23BCEBA88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A33499-8D82-FDAA-1231-3AAFF0427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0B5221-A115-6059-5323-A1AC8C80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BC36-400A-42AE-BE5B-6774322250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49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0004A56-1BA6-1CF1-9A1A-C42D82C7F9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F27FBAE-339B-5D16-4EDB-1BD655B36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5AB80F-AF2C-54A6-88D3-E8D31818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7821-F545-4D53-BA40-C1F23BCEBA88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28773E-DF6C-D228-4DDC-B41ECA4F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28DD1E-7452-B6D9-02E5-672C79A7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BC36-400A-42AE-BE5B-6774322250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04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EA9961-554E-5BE5-F12E-0D2713108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772C43-1420-4144-711C-60D31332A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71E815-4FD9-DF3D-0CAA-D391F6B7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7821-F545-4D53-BA40-C1F23BCEBA88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90722A-F642-B56C-281B-3423EE99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445091-F2D7-68CB-1AC8-A34301CB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BC36-400A-42AE-BE5B-6774322250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02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60743-0A44-A58D-87E2-65F6EFC1C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50FC90-E603-B526-3BCA-1E6ED3643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B8BA52-FCEF-9437-8E27-EC0E0FC5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7821-F545-4D53-BA40-C1F23BCEBA88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B8A96C-9B4C-9D2E-9D3E-59B4AF260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5F3AA6-2E44-E908-6F33-8C6A7B99A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BC36-400A-42AE-BE5B-6774322250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86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5AED9D-BF95-A934-F593-EC0A56C95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E85936-FF1B-DCB0-C556-B6DF06A17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B28DF1-084F-9D92-BFE8-663C6EB36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B051D7-9DA4-5FE9-1480-A7F140523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7821-F545-4D53-BA40-C1F23BCEBA88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4246CE-92EC-E1F4-08AD-11D3DCD51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75C754-096B-68D6-6D46-73819632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BC36-400A-42AE-BE5B-6774322250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51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AEB6FB-2355-B171-F764-947460B43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A5CCCD-B261-569B-3CD6-D337809B0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2D98E-C5D3-520C-23E5-E3B533DCD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4DAC603-B402-1E08-AF0D-9B2F238EB1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A4778A-625F-D268-9C66-638868854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EF982E4-1008-9764-3E0A-650F8FCE0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7821-F545-4D53-BA40-C1F23BCEBA88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F64AE8A-C95F-7C69-2837-10EE17C33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DFFB38-7541-4161-99AA-972600C7A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BC36-400A-42AE-BE5B-6774322250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27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221035-D398-E948-F954-0237F3AC3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86E1E1-BE03-AB93-8C08-E8B2708A6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7821-F545-4D53-BA40-C1F23BCEBA88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4C9B78A-1625-FB4A-F51E-D6392993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95DFA7-3B9B-5556-5BDD-7FFE19A91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BC36-400A-42AE-BE5B-6774322250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95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58BFD4E-0F08-556F-2FDC-99E8B101F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7821-F545-4D53-BA40-C1F23BCEBA88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44E870-71E7-FA08-347B-495195A90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74BE9A-11ED-8947-EC89-34B4CEDD7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BC36-400A-42AE-BE5B-6774322250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11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F1A046-3C24-5703-9D14-F6277F86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AD4881-38F3-3444-314A-9D59C5A55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6E36B2-5BE8-22BF-276F-87172129F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FE64C1-F898-705C-4217-051823801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7821-F545-4D53-BA40-C1F23BCEBA88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827FEA-227C-E69A-3D5C-FE5CEFEDA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01378B-A53D-BBBA-A055-0D7F0E194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BC36-400A-42AE-BE5B-6774322250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73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24087B-F5D8-783A-AE71-2BBD38697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17A5616-D1D3-2165-6233-7A69016D7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44C887-E3A9-C69B-2C1B-C533A2CCC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54251-4B3E-5AAA-AE22-42712A20D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7821-F545-4D53-BA40-C1F23BCEBA88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07C043-0BFD-D560-C71E-1114E6E7D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5D88D2-7AF4-D6C2-0600-F04402CD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BC36-400A-42AE-BE5B-6774322250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44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4AD215E-F241-285F-63B7-BEB3CE82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826489-C2AD-A118-E257-B109A4CD5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C9119C-0677-65C5-32A9-B4DCE9C391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B7821-F545-4D53-BA40-C1F23BCEBA88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A6A82F-FBEF-B0C1-5DF6-111B7428A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18939E-9FFA-9CC0-04F1-B0E012964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FBC36-400A-42AE-BE5B-6774322250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24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uthentica_habita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zhuanlan.zhihu.com/p/3387261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ndemnations_of_1210%E2%80%93127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crystalinks.com/libraryofalexandria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God_the_Geometer.jp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mazon.com/Mythology-History-Euterpe-Polyhymnia-Oratory/dp/B07DPFCND3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commons.wikimedia.org/wiki/File:Ancientlibraryalex.jp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s://commons.wikimedia.org/wiki/File:Byzantine_Empire_animated.gi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45B5C6-0026-7688-C054-049FB4388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277" b="76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E59F79F-F359-C265-3D90-137017808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FFFFF"/>
                </a:solidFill>
              </a:rPr>
              <a:t>科学通史</a:t>
            </a:r>
            <a:r>
              <a:rPr lang="en-US" altLang="zh-CN" dirty="0">
                <a:solidFill>
                  <a:srgbClr val="FFFFFF"/>
                </a:solidFill>
              </a:rPr>
              <a:t>5</a:t>
            </a:r>
            <a:br>
              <a:rPr lang="en-US" altLang="zh-CN" dirty="0">
                <a:solidFill>
                  <a:srgbClr val="FFFFFF"/>
                </a:solidFill>
              </a:rPr>
            </a:br>
            <a:r>
              <a:rPr lang="zh-CN" altLang="en-US" dirty="0">
                <a:solidFill>
                  <a:srgbClr val="FFFFFF"/>
                </a:solidFill>
              </a:rPr>
              <a:t>中世纪大学和经院哲学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CAF9BB4-76EB-BF72-D225-7D3BEA0FB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zh-CN" altLang="en-US" sz="1700">
                <a:solidFill>
                  <a:srgbClr val="FFFFFF"/>
                </a:solidFill>
              </a:rPr>
              <a:t>胡翌霖</a:t>
            </a:r>
          </a:p>
          <a:p>
            <a:r>
              <a:rPr lang="zh-CN" altLang="en-US" sz="1700">
                <a:solidFill>
                  <a:srgbClr val="FFFFFF"/>
                </a:solidFill>
              </a:rPr>
              <a:t>清华大学科学史系</a:t>
            </a:r>
          </a:p>
          <a:p>
            <a:r>
              <a:rPr lang="en-US" altLang="zh-CN" sz="1700">
                <a:solidFill>
                  <a:srgbClr val="FFFFFF"/>
                </a:solidFill>
              </a:rPr>
              <a:t>https://yilinhut.net</a:t>
            </a:r>
            <a:endParaRPr lang="zh-CN" altLang="en-US" sz="1700">
              <a:solidFill>
                <a:srgbClr val="FFFFFF"/>
              </a:solidFill>
            </a:endParaRPr>
          </a:p>
          <a:p>
            <a:endParaRPr lang="zh-CN" altLang="en-US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09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2AAEEAB-DBB5-43F3-651E-97DFD4AA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zh-CN" altLang="en-US" sz="5400"/>
              <a:t>大学是什么？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A1F49D-DE80-69C0-3418-AE8A99533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r>
              <a:rPr lang="zh-CN" altLang="en-US" sz="2000" dirty="0"/>
              <a:t>梅贻琦：“大学者，非谓有大楼之所谓也，﻿乃有大师之谓也。”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柏拉图学院、缪斯宫算大学吗？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大学≠高等教育，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“教师与学生被集合起来，以便保证确定数量学科的高水平教育的（或多或少）</a:t>
            </a:r>
            <a:r>
              <a:rPr lang="zh-CN" altLang="en-US" sz="2000" b="1" dirty="0"/>
              <a:t>自治共同体</a:t>
            </a:r>
            <a:r>
              <a:rPr lang="en-US" altLang="zh-CN" sz="2000" dirty="0"/>
              <a:t>……</a:t>
            </a:r>
            <a:r>
              <a:rPr lang="zh-CN" altLang="en-US" sz="2000" dirty="0"/>
              <a:t>它诞生于</a:t>
            </a:r>
            <a:r>
              <a:rPr lang="en-US" altLang="zh-CN" sz="2000" dirty="0"/>
              <a:t>13</a:t>
            </a:r>
            <a:r>
              <a:rPr lang="zh-CN" altLang="en-US" sz="2000" dirty="0"/>
              <a:t>世纪的意大利、法国和英国”</a:t>
            </a:r>
            <a:endParaRPr lang="en-US" altLang="zh-CN" sz="2000" dirty="0"/>
          </a:p>
          <a:p>
            <a:endParaRPr lang="zh-CN" altLang="en-US" sz="2000" dirty="0"/>
          </a:p>
        </p:txBody>
      </p:sp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7A69BD77-2E59-F047-6235-B9A8F563E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39" y="640080"/>
            <a:ext cx="3778986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05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AD6D-2F94-E7DD-165C-83A9D349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240241"/>
            <a:ext cx="10760054" cy="1228299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Universitas</a:t>
            </a:r>
            <a:r>
              <a:rPr lang="zh-CN" altLang="en-US" sz="4000" dirty="0"/>
              <a:t>（全体</a:t>
            </a:r>
            <a:r>
              <a:rPr lang="en-US" altLang="zh-CN" sz="4000" dirty="0"/>
              <a:t>/</a:t>
            </a:r>
            <a:r>
              <a:rPr lang="zh-CN" altLang="en-US" sz="4000" dirty="0"/>
              <a:t>行会）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39458F-CDA7-9F97-5062-2FBD50255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321476"/>
            <a:ext cx="4864875" cy="3850724"/>
          </a:xfrm>
        </p:spPr>
        <p:txBody>
          <a:bodyPr anchor="ctr">
            <a:normAutofit/>
          </a:bodyPr>
          <a:lstStyle/>
          <a:p>
            <a:r>
              <a:rPr lang="zh-CN" altLang="en-US" dirty="0"/>
              <a:t>大学之大：大楼</a:t>
            </a:r>
            <a:r>
              <a:rPr lang="en-US" altLang="zh-CN" dirty="0"/>
              <a:t>×  </a:t>
            </a:r>
            <a:r>
              <a:rPr lang="zh-CN" altLang="en-US" dirty="0"/>
              <a:t>大师？ 大伙儿√</a:t>
            </a:r>
            <a:endParaRPr lang="en-US" altLang="zh-CN" dirty="0"/>
          </a:p>
          <a:p>
            <a:r>
              <a:rPr lang="zh-CN" altLang="en-US" dirty="0"/>
              <a:t>全体教师</a:t>
            </a:r>
            <a:r>
              <a:rPr lang="en-US" altLang="zh-CN" dirty="0"/>
              <a:t>+</a:t>
            </a:r>
            <a:r>
              <a:rPr lang="zh-CN" altLang="en-US" dirty="0"/>
              <a:t>全体学生</a:t>
            </a:r>
            <a:r>
              <a:rPr lang="en-US" altLang="zh-CN" dirty="0"/>
              <a:t>=</a:t>
            </a:r>
            <a:r>
              <a:rPr lang="zh-CN" altLang="en-US" dirty="0"/>
              <a:t>大学</a:t>
            </a:r>
            <a:endParaRPr lang="en-US" altLang="zh-CN" dirty="0"/>
          </a:p>
          <a:p>
            <a:r>
              <a:rPr lang="zh-CN" altLang="en-US" dirty="0"/>
              <a:t>艺学院、神学院、医学院和法学院</a:t>
            </a:r>
            <a:endParaRPr lang="en-US" altLang="zh-CN" dirty="0"/>
          </a:p>
          <a:p>
            <a:endParaRPr lang="zh-CN" altLang="en-US" sz="2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0147861-44EA-9D1A-35A7-74FBADCAC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62" y="2235241"/>
            <a:ext cx="2723339" cy="389086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0D67560-E653-02EE-9F20-182F29D07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511" y="2519825"/>
            <a:ext cx="1049992" cy="131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A08858D-9642-2293-682C-0E775ED25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215" y="4621767"/>
            <a:ext cx="1157288" cy="139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74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6B926C-8EEA-906B-BDC5-A8D1C1D4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大学的自治特征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D9DE36-71AE-2D8D-7D00-A610F73A9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自建章程，自治选举，超越民族和地域广泛招生</a:t>
            </a:r>
            <a:endParaRPr lang="en-US" altLang="zh-CN"/>
          </a:p>
          <a:p>
            <a:r>
              <a:rPr lang="zh-CN" altLang="en-US"/>
              <a:t>大学最初通常没有固定场所，经常在教师家中上课，后来开始长期租用乃至建造教学空间。</a:t>
            </a:r>
            <a:endParaRPr lang="en-US" altLang="zh-CN"/>
          </a:p>
          <a:p>
            <a:r>
              <a:rPr lang="zh-CN" altLang="en-US"/>
              <a:t>师生共同体通过罢工、出走等手段争取权益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剑桥诞生于出走牛津的师生</a:t>
            </a:r>
            <a:r>
              <a:rPr lang="en-US" altLang="zh-CN"/>
              <a:t>1209</a:t>
            </a:r>
          </a:p>
          <a:p>
            <a:r>
              <a:rPr lang="zh-CN" altLang="en-US"/>
              <a:t>帕多瓦大学诞生于出走博洛尼亚的师生</a:t>
            </a:r>
            <a:r>
              <a:rPr lang="en-US" altLang="zh-CN"/>
              <a:t>1222</a:t>
            </a:r>
          </a:p>
          <a:p>
            <a:r>
              <a:rPr lang="en-US" altLang="zh-CN"/>
              <a:t>1229</a:t>
            </a:r>
            <a:r>
              <a:rPr lang="zh-CN" altLang="en-US"/>
              <a:t>年巴黎大学学生和地方官发生流血冲突，学生集体出走巴黎，地方主教反对，教皇支持，两年后缓解，地方官释放善意</a:t>
            </a:r>
            <a:endParaRPr lang="en-US" altLang="zh-CN"/>
          </a:p>
          <a:p>
            <a:endParaRPr lang="en-US" altLang="zh-CN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31759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人群中有一个醒目的人">
            <a:extLst>
              <a:ext uri="{FF2B5EF4-FFF2-40B4-BE49-F238E27FC236}">
                <a16:creationId xmlns:a16="http://schemas.microsoft.com/office/drawing/2014/main" id="{AF882349-EE10-C489-B629-3B998E8D4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00" r="12610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059182D-5E3A-3E82-E71F-1C4DB0FF0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zh-CN" altLang="en-US" sz="4000"/>
              <a:t>王权与教权夹缝中的市民社会</a:t>
            </a: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D88A6A4A-495F-1A0F-F30E-0C768E2E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r>
              <a:rPr lang="zh-CN" altLang="en-US" sz="2000"/>
              <a:t>国王</a:t>
            </a:r>
            <a:r>
              <a:rPr lang="en-US" altLang="zh-CN" sz="2000"/>
              <a:t>vs.</a:t>
            </a:r>
            <a:r>
              <a:rPr lang="zh-CN" altLang="en-US" sz="2000"/>
              <a:t>地方官员</a:t>
            </a:r>
            <a:r>
              <a:rPr lang="en-US" altLang="zh-CN" sz="2000"/>
              <a:t>VS.</a:t>
            </a:r>
            <a:r>
              <a:rPr lang="zh-CN" altLang="en-US" sz="2000"/>
              <a:t>教皇</a:t>
            </a:r>
            <a:r>
              <a:rPr lang="en-US" altLang="zh-CN" sz="2000"/>
              <a:t>vs.</a:t>
            </a:r>
            <a:r>
              <a:rPr lang="zh-CN" altLang="en-US" sz="2000"/>
              <a:t>地区主教</a:t>
            </a:r>
          </a:p>
          <a:p>
            <a:endParaRPr lang="en-US" altLang="zh-CN" sz="2000"/>
          </a:p>
          <a:p>
            <a:r>
              <a:rPr lang="zh-CN" altLang="en-US" sz="2000"/>
              <a:t>三种大学</a:t>
            </a:r>
            <a:endParaRPr lang="en-US" altLang="zh-CN" sz="2000"/>
          </a:p>
          <a:p>
            <a:pPr lvl="1"/>
            <a:r>
              <a:rPr lang="zh-CN" altLang="en-US" sz="2000"/>
              <a:t>完全由学生支付教师工资：博洛尼亚大学</a:t>
            </a:r>
            <a:endParaRPr lang="en-US" altLang="zh-CN" sz="2000"/>
          </a:p>
          <a:p>
            <a:pPr lvl="1"/>
            <a:r>
              <a:rPr lang="zh-CN" altLang="en-US" sz="2000"/>
              <a:t>由教会赞助教师：巴黎大学</a:t>
            </a:r>
            <a:endParaRPr lang="en-US" altLang="zh-CN" sz="2000"/>
          </a:p>
          <a:p>
            <a:pPr lvl="1"/>
            <a:r>
              <a:rPr lang="zh-CN" altLang="en-US" sz="2000"/>
              <a:t>由王室赞助教师：牛津、剑桥</a:t>
            </a:r>
          </a:p>
        </p:txBody>
      </p:sp>
    </p:spTree>
    <p:extLst>
      <p:ext uri="{BB962C8B-B14F-4D97-AF65-F5344CB8AC3E}">
        <p14:creationId xmlns:p14="http://schemas.microsoft.com/office/powerpoint/2010/main" val="1339992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1B595702-04FA-CACA-6B83-D1272A542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5" r="-1" b="13995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C0068C4-561D-1531-0477-877FEC73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zh-CN" altLang="en-US" sz="4000"/>
              <a:t>学术自由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E92461-B2ED-91EB-BE1E-4545080FA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r>
              <a:rPr lang="zh-CN" altLang="en-US" sz="2000" dirty="0"/>
              <a:t>腓特烈一世颁布的</a:t>
            </a:r>
            <a:r>
              <a:rPr lang="zh-CN" altLang="en-US" sz="2000" dirty="0">
                <a:hlinkClick r:id="rId3"/>
              </a:rPr>
              <a:t>博洛尼亚大学章程</a:t>
            </a:r>
            <a:r>
              <a:rPr lang="zh-CN" altLang="en-US" sz="2000" dirty="0"/>
              <a:t>（学术特权）（</a:t>
            </a:r>
            <a:r>
              <a:rPr lang="en-US" altLang="zh-CN" sz="2000" dirty="0"/>
              <a:t>1155or1158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学者享受与神职人员相似的豁免权</a:t>
            </a:r>
            <a:endParaRPr lang="en-US" altLang="zh-CN" sz="2000" dirty="0"/>
          </a:p>
          <a:p>
            <a:r>
              <a:rPr lang="zh-CN" altLang="en-US" sz="2000" dirty="0"/>
              <a:t>以学术为目的的迁移和旅行是自由的</a:t>
            </a:r>
            <a:endParaRPr lang="en-US" altLang="zh-CN" sz="2000" dirty="0"/>
          </a:p>
          <a:p>
            <a:r>
              <a:rPr lang="zh-CN" altLang="en-US" sz="2000" dirty="0"/>
              <a:t>有权接受主教法庭而不是当地民事法庭的审判</a:t>
            </a:r>
          </a:p>
        </p:txBody>
      </p:sp>
    </p:spTree>
    <p:extLst>
      <p:ext uri="{BB962C8B-B14F-4D97-AF65-F5344CB8AC3E}">
        <p14:creationId xmlns:p14="http://schemas.microsoft.com/office/powerpoint/2010/main" val="48140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02A72E-9A7A-460B-7499-17E7328C9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zh-CN" altLang="en-US" sz="3200" dirty="0"/>
              <a:t>大学学什么？</a:t>
            </a:r>
          </a:p>
        </p:txBody>
      </p:sp>
      <p:pic>
        <p:nvPicPr>
          <p:cNvPr id="5" name="图片 4" descr="卡通人物&#10;&#10;中度可信度描述已自动生成">
            <a:extLst>
              <a:ext uri="{FF2B5EF4-FFF2-40B4-BE49-F238E27FC236}">
                <a16:creationId xmlns:a16="http://schemas.microsoft.com/office/drawing/2014/main" id="{0DB7597B-BB66-8791-9A18-A485D328C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2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99F81C-815D-3273-961E-96B569CA5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艺学院（</a:t>
            </a:r>
            <a:r>
              <a:rPr lang="en-US" altLang="zh-CN" sz="2000" dirty="0"/>
              <a:t>Arts</a:t>
            </a:r>
            <a:r>
              <a:rPr lang="zh-CN" altLang="en-US" sz="2000" dirty="0"/>
              <a:t>）、法学院、医学院、神学院</a:t>
            </a:r>
            <a:endParaRPr lang="en-US" altLang="zh-CN" sz="2000" dirty="0"/>
          </a:p>
          <a:p>
            <a:r>
              <a:rPr lang="zh-CN" altLang="en-US" sz="2000" dirty="0"/>
              <a:t>艺学院先学三艺（文法、修辞、逻辑）再学四艺（算数、几何、天文、音乐）。后来又增加亚里士多德三种哲学（自然哲学、道德哲学和形而上学）。</a:t>
            </a:r>
            <a:endParaRPr lang="en-US" altLang="zh-CN" sz="2000" dirty="0"/>
          </a:p>
          <a:p>
            <a:r>
              <a:rPr lang="en-US" altLang="zh-CN" sz="2000" dirty="0"/>
              <a:t>3~4</a:t>
            </a:r>
            <a:r>
              <a:rPr lang="zh-CN" altLang="en-US" sz="2000" dirty="0"/>
              <a:t>年艺学学士，</a:t>
            </a:r>
            <a:r>
              <a:rPr lang="en-US" altLang="zh-CN" sz="2000" dirty="0"/>
              <a:t>6</a:t>
            </a:r>
            <a:r>
              <a:rPr lang="zh-CN" altLang="en-US" sz="2000" dirty="0"/>
              <a:t>年艺学硕士。艺学硕士毕业才可以选择一个更高学院就读。高等学院可能需要学习</a:t>
            </a:r>
            <a:r>
              <a:rPr lang="en-US" altLang="zh-CN" sz="2000" dirty="0"/>
              <a:t>12</a:t>
            </a:r>
            <a:r>
              <a:rPr lang="zh-CN" altLang="en-US" sz="2000" dirty="0"/>
              <a:t>年。</a:t>
            </a:r>
          </a:p>
        </p:txBody>
      </p:sp>
    </p:spTree>
    <p:extLst>
      <p:ext uri="{BB962C8B-B14F-4D97-AF65-F5344CB8AC3E}">
        <p14:creationId xmlns:p14="http://schemas.microsoft.com/office/powerpoint/2010/main" val="2822635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5F0D6BF-217A-4E68-BDCA-1D8E646F5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zh-CN" altLang="en-US" sz="4000"/>
              <a:t>经院论辩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67D0F-79EF-4F09-B4AA-BCA80CF06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endParaRPr lang="en-US" altLang="zh-CN" sz="1700" dirty="0"/>
          </a:p>
          <a:p>
            <a:r>
              <a:rPr lang="zh-CN" altLang="en-US" sz="1700" dirty="0"/>
              <a:t>常规论辩（每周一次，学生参加，导师裁定）、自由论辩（每年一两次，公开进行，第一天提出争议性问题，也可以回答问题，教师梳理几十个问题并形成一套逻辑，第二天给出裁定。毕业考试：主持一场论辩。</a:t>
            </a:r>
            <a:endParaRPr lang="en-US" altLang="zh-CN" sz="1700" dirty="0"/>
          </a:p>
          <a:p>
            <a:endParaRPr lang="en-US" altLang="zh-CN" sz="1700" dirty="0"/>
          </a:p>
          <a:p>
            <a:r>
              <a:rPr lang="zh-CN" altLang="en-US" sz="1700" dirty="0"/>
              <a:t>例如</a:t>
            </a:r>
            <a:r>
              <a:rPr lang="zh-CN" altLang="en-US" sz="1700" dirty="0">
                <a:hlinkClick r:id="rId2"/>
              </a:rPr>
              <a:t>天使相关问题</a:t>
            </a:r>
            <a:r>
              <a:rPr lang="zh-CN" altLang="en-US" sz="1700" dirty="0"/>
              <a:t>：“天使是否处于一个位置？”“一个天使是否可以同时处于几个位置？”“几个天使是否可以同时处于一个位置？”“天使是否可以从一个位置移到另一个位置？”“天使的运动是瞬间完成的还是需要一段时间？”</a:t>
            </a:r>
            <a:endParaRPr lang="en-US" altLang="zh-CN" sz="1700" dirty="0"/>
          </a:p>
          <a:p>
            <a:endParaRPr lang="zh-CN" altLang="en-US" sz="1700" dirty="0"/>
          </a:p>
        </p:txBody>
      </p:sp>
      <p:pic>
        <p:nvPicPr>
          <p:cNvPr id="5" name="图片 4" descr="G:\文章\快盘\科学文化史话\2.1.4Meeting_of_doctors_at_the_university_of_Paris.jpg">
            <a:extLst>
              <a:ext uri="{FF2B5EF4-FFF2-40B4-BE49-F238E27FC236}">
                <a16:creationId xmlns:a16="http://schemas.microsoft.com/office/drawing/2014/main" id="{86F193FF-BD0F-464A-9C57-3B59293BC02C}"/>
              </a:ext>
            </a:extLst>
          </p:cNvPr>
          <p:cNvPicPr/>
          <p:nvPr/>
        </p:nvPicPr>
        <p:blipFill rotWithShape="1">
          <a:blip r:embed="rId3" cstate="print"/>
          <a:srcRect t="13227" r="1" b="15415"/>
          <a:stretch/>
        </p:blipFill>
        <p:spPr bwMode="auto">
          <a:xfrm>
            <a:off x="6096000" y="1"/>
            <a:ext cx="61028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0781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44F4EF-69C8-4AF6-A779-D6113C214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运动学的量化</a:t>
            </a:r>
          </a:p>
        </p:txBody>
      </p:sp>
      <p:pic>
        <p:nvPicPr>
          <p:cNvPr id="4" name="image85.png">
            <a:extLst>
              <a:ext uri="{FF2B5EF4-FFF2-40B4-BE49-F238E27FC236}">
                <a16:creationId xmlns:a16="http://schemas.microsoft.com/office/drawing/2014/main" id="{1904D5BB-58AB-49AF-9630-FF76BEEA5E1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4950" y="4187287"/>
            <a:ext cx="3302428" cy="1975900"/>
          </a:xfrm>
          <a:prstGeom prst="rect">
            <a:avLst/>
          </a:prstGeom>
        </p:spPr>
      </p:pic>
      <p:pic>
        <p:nvPicPr>
          <p:cNvPr id="5" name="image86.png">
            <a:extLst>
              <a:ext uri="{FF2B5EF4-FFF2-40B4-BE49-F238E27FC236}">
                <a16:creationId xmlns:a16="http://schemas.microsoft.com/office/drawing/2014/main" id="{CD27315D-E83D-4548-84C6-D15D515795D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41031" y="3810001"/>
            <a:ext cx="2605618" cy="2353186"/>
          </a:xfrm>
          <a:prstGeom prst="rect">
            <a:avLst/>
          </a:prstGeom>
        </p:spPr>
      </p:pic>
      <p:pic>
        <p:nvPicPr>
          <p:cNvPr id="7" name="图片 6" descr="图片包含 图示&#10;&#10;描述已自动生成">
            <a:extLst>
              <a:ext uri="{FF2B5EF4-FFF2-40B4-BE49-F238E27FC236}">
                <a16:creationId xmlns:a16="http://schemas.microsoft.com/office/drawing/2014/main" id="{AD092D67-2567-44A2-B5DC-88D7805E6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86" y="1307512"/>
            <a:ext cx="2879867" cy="4144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6E70EEED-6926-4057-90C2-394D1FA94162}"/>
              </a:ext>
            </a:extLst>
          </p:cNvPr>
          <p:cNvSpPr txBox="1">
            <a:spLocks/>
          </p:cNvSpPr>
          <p:nvPr/>
        </p:nvSpPr>
        <p:spPr>
          <a:xfrm>
            <a:off x="639414" y="1625328"/>
            <a:ext cx="7707236" cy="4537348"/>
          </a:xfrm>
          <a:prstGeom prst="rect">
            <a:avLst/>
          </a:prstGeom>
        </p:spPr>
        <p:txBody>
          <a:bodyPr lIns="109728" tIns="109728" rIns="109728" bIns="9144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500"/>
              </a:spcBef>
              <a:buClr>
                <a:schemeClr val="accent2"/>
              </a:buClr>
              <a:buFontTx/>
              <a:buNone/>
              <a:defRPr sz="1900" b="1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8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8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8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8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0" lang="zh-CN" altLang="en-US" sz="19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让</a:t>
            </a:r>
            <a:r>
              <a:rPr kumimoji="0" lang="en-US" altLang="zh-CN" sz="19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·</a:t>
            </a:r>
            <a:r>
              <a:rPr kumimoji="0" lang="zh-CN" altLang="en-US" sz="19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布里丹（</a:t>
            </a:r>
            <a:r>
              <a:rPr kumimoji="0" lang="en-US" altLang="zh-CN" sz="19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1292—1363</a:t>
            </a:r>
            <a:r>
              <a:rPr kumimoji="0" lang="zh-CN" altLang="en-US" sz="19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）：“冲力”理论</a:t>
            </a:r>
            <a:endParaRPr kumimoji="0" lang="en-US" altLang="zh-CN" sz="19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0" lang="zh-CN" altLang="en-US" sz="19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奥雷姆（约</a:t>
            </a:r>
            <a:r>
              <a:rPr kumimoji="0" lang="en-US" altLang="zh-CN" sz="19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1320—1382</a:t>
            </a:r>
            <a:r>
              <a:rPr kumimoji="0" lang="zh-CN" altLang="en-US" sz="19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）：匀加速运动及其中速度定理</a:t>
            </a:r>
          </a:p>
        </p:txBody>
      </p:sp>
    </p:spTree>
    <p:extLst>
      <p:ext uri="{BB962C8B-B14F-4D97-AF65-F5344CB8AC3E}">
        <p14:creationId xmlns:p14="http://schemas.microsoft.com/office/powerpoint/2010/main" val="4193902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6D0055-6C85-4133-AE4C-2699B538C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大谴责</a:t>
            </a:r>
            <a:r>
              <a:rPr lang="en-US" altLang="zh-CN" sz="3200" b="0" i="0" dirty="0">
                <a:solidFill>
                  <a:srgbClr val="000000"/>
                </a:solidFill>
                <a:effectLst/>
                <a:latin typeface="Linux Libertine"/>
              </a:rPr>
              <a:t>Condemnations of 1210–1277</a:t>
            </a:r>
            <a:endParaRPr lang="zh-CN" altLang="en-US" sz="32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9EBBB-55AE-4BEC-BE3C-D7AA950F6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39615"/>
            <a:ext cx="7123657" cy="4537348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1210</a:t>
            </a:r>
            <a:r>
              <a:rPr lang="zh-CN" altLang="en-US" dirty="0"/>
              <a:t>年，巴黎大学禁止教授亚里士多德的</a:t>
            </a:r>
            <a:r>
              <a:rPr lang="en-US" altLang="zh-CN" dirty="0"/>
              <a:t>《</a:t>
            </a:r>
            <a:r>
              <a:rPr lang="zh-CN" altLang="en-US" dirty="0"/>
              <a:t>物理学</a:t>
            </a:r>
            <a:r>
              <a:rPr lang="en-US" altLang="zh-CN" dirty="0"/>
              <a:t>》</a:t>
            </a:r>
            <a:r>
              <a:rPr lang="zh-CN" altLang="en-US" dirty="0"/>
              <a:t>和</a:t>
            </a:r>
            <a:r>
              <a:rPr lang="en-US" altLang="zh-CN" dirty="0"/>
              <a:t>《</a:t>
            </a:r>
            <a:r>
              <a:rPr lang="zh-CN" altLang="en-US" dirty="0"/>
              <a:t>形而上学</a:t>
            </a:r>
            <a:r>
              <a:rPr lang="en-US" altLang="zh-CN" dirty="0"/>
              <a:t>》</a:t>
            </a:r>
          </a:p>
          <a:p>
            <a:pPr lvl="1"/>
            <a:r>
              <a:rPr lang="zh-CN" altLang="en-US" dirty="0"/>
              <a:t>罗马教廷几次强调禁令。效果有限。</a:t>
            </a:r>
          </a:p>
          <a:p>
            <a:pPr lvl="1"/>
            <a:r>
              <a:rPr lang="zh-CN" altLang="en-US" dirty="0"/>
              <a:t>图卢兹大学：到咱们这儿来读吧</a:t>
            </a:r>
          </a:p>
          <a:p>
            <a:pPr lvl="1"/>
            <a:r>
              <a:rPr lang="zh-CN" altLang="en-US" dirty="0"/>
              <a:t>巴黎大学：不作主课，但列为阅读书目。师生始终可以私下讨论亚里士多德，</a:t>
            </a:r>
            <a:r>
              <a:rPr lang="en-US" altLang="zh-CN" dirty="0"/>
              <a:t>1240</a:t>
            </a:r>
            <a:r>
              <a:rPr lang="zh-CN" altLang="en-US" dirty="0"/>
              <a:t>年后变为公开讨论。</a:t>
            </a:r>
          </a:p>
          <a:p>
            <a:r>
              <a:rPr lang="zh-CN" altLang="en-US" dirty="0"/>
              <a:t>托马斯</a:t>
            </a:r>
            <a:r>
              <a:rPr lang="en-US" altLang="zh-CN" dirty="0"/>
              <a:t>·</a:t>
            </a:r>
            <a:r>
              <a:rPr lang="zh-CN" altLang="en-US" dirty="0"/>
              <a:t>阿奎那（约</a:t>
            </a:r>
            <a:r>
              <a:rPr lang="en-US" altLang="zh-CN" dirty="0"/>
              <a:t>1225—1274</a:t>
            </a:r>
            <a:r>
              <a:rPr lang="zh-CN" altLang="en-US" dirty="0"/>
              <a:t>）：</a:t>
            </a:r>
            <a:r>
              <a:rPr lang="en-US" altLang="zh-CN" dirty="0"/>
              <a:t>《</a:t>
            </a:r>
            <a:r>
              <a:rPr lang="zh-CN" altLang="en-US" dirty="0"/>
              <a:t>神学大全</a:t>
            </a:r>
            <a:r>
              <a:rPr lang="en-US" altLang="zh-CN" dirty="0"/>
              <a:t>》</a:t>
            </a:r>
          </a:p>
          <a:p>
            <a:r>
              <a:rPr lang="en-US" altLang="zh-CN" dirty="0"/>
              <a:t>1277</a:t>
            </a:r>
            <a:r>
              <a:rPr lang="zh-CN" altLang="en-US" dirty="0"/>
              <a:t>年，巴黎主教：</a:t>
            </a:r>
            <a:r>
              <a:rPr lang="en-US" altLang="zh-CN" dirty="0"/>
              <a:t>219</a:t>
            </a:r>
            <a:r>
              <a:rPr lang="zh-CN" altLang="en-US" dirty="0"/>
              <a:t>条亚里士多德的错误命题。</a:t>
            </a:r>
          </a:p>
          <a:p>
            <a:pPr lvl="1"/>
            <a:r>
              <a:rPr lang="zh-CN" altLang="en-US" dirty="0"/>
              <a:t>效力有限，牛津几乎不受影响</a:t>
            </a:r>
            <a:endParaRPr lang="en-US" altLang="zh-CN" dirty="0"/>
          </a:p>
          <a:p>
            <a:pPr lvl="1"/>
            <a:r>
              <a:rPr lang="zh-CN" altLang="en-US" dirty="0"/>
              <a:t>实质上解放思想的作用？（辩题清单）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5" name="图片 4" descr="卡通人物&#10;&#10;低可信度描述已自动生成">
            <a:hlinkClick r:id="rId3"/>
            <a:extLst>
              <a:ext uri="{FF2B5EF4-FFF2-40B4-BE49-F238E27FC236}">
                <a16:creationId xmlns:a16="http://schemas.microsoft.com/office/drawing/2014/main" id="{7FA44E68-4B69-4F9F-955B-7EEABE754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68" y="273013"/>
            <a:ext cx="3939758" cy="60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22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EE25C5-A7AE-F344-D125-B02DE5B9D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谴责条目举例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30171B-439E-2691-EA45-2103382A1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014" y="-133767"/>
            <a:ext cx="6019242" cy="69917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8AF272-390C-36D1-D897-37FAD7BED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14" y="2758876"/>
            <a:ext cx="5072009" cy="160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01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8F9DC9-224E-4D2E-8D00-6DBF82B32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9600" y="142241"/>
            <a:ext cx="1298918" cy="5471160"/>
          </a:xfrm>
        </p:spPr>
        <p:txBody>
          <a:bodyPr vert="eaVert">
            <a:normAutofit/>
          </a:bodyPr>
          <a:lstStyle/>
          <a:p>
            <a:r>
              <a:rPr lang="zh-CN" altLang="en-US" sz="4000" dirty="0"/>
              <a:t>缪斯宫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4C7DA2-26A9-42FA-867A-BE1079FC8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3F3977DB-C675-42E0-84C2-803278AC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31120"/>
            <a:ext cx="10533822" cy="68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296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借助“上帝”引入的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机械自然观的逻辑前提</a:t>
            </a:r>
            <a:endParaRPr lang="en-US" altLang="zh-CN" dirty="0"/>
          </a:p>
          <a:p>
            <a:r>
              <a:rPr lang="zh-CN" altLang="zh-CN" dirty="0"/>
              <a:t>经验研究的合法性地位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DF0C323-926B-418B-41C8-77D53142A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6" y="2966816"/>
            <a:ext cx="8059685" cy="3891184"/>
          </a:xfrm>
          <a:prstGeom prst="rect">
            <a:avLst/>
          </a:prstGeom>
        </p:spPr>
      </p:pic>
      <p:pic>
        <p:nvPicPr>
          <p:cNvPr id="6" name="图片 5" descr="File:God the Geometer.jpg">
            <a:hlinkClick r:id="rId3"/>
            <a:extLst>
              <a:ext uri="{FF2B5EF4-FFF2-40B4-BE49-F238E27FC236}">
                <a16:creationId xmlns:a16="http://schemas.microsoft.com/office/drawing/2014/main" id="{E71612F1-74E4-AA50-D34A-06CE1F7F0E4D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2841" y="0"/>
            <a:ext cx="3909159" cy="535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8483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zh-CN" dirty="0"/>
              <a:t>机械自然观的逻辑前提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自然</a:t>
            </a:r>
            <a:r>
              <a:rPr lang="en-US" altLang="zh-CN" dirty="0"/>
              <a:t>=</a:t>
            </a:r>
            <a:r>
              <a:rPr lang="zh-CN" altLang="en-US" dirty="0"/>
              <a:t>内在性</a:t>
            </a:r>
            <a:r>
              <a:rPr lang="en-US" altLang="zh-CN" dirty="0"/>
              <a:t>=</a:t>
            </a:r>
            <a:r>
              <a:rPr lang="zh-CN" altLang="en-US" dirty="0"/>
              <a:t>非外在性</a:t>
            </a:r>
            <a:endParaRPr lang="en-US" altLang="zh-CN" dirty="0"/>
          </a:p>
          <a:p>
            <a:r>
              <a:rPr lang="zh-CN" altLang="en-US" dirty="0"/>
              <a:t>机械→外在性</a:t>
            </a:r>
            <a:endParaRPr lang="en-US" altLang="zh-CN" dirty="0"/>
          </a:p>
          <a:p>
            <a:pPr lvl="1"/>
            <a:r>
              <a:rPr lang="zh-CN" altLang="zh-CN" dirty="0"/>
              <a:t>——设计者（形式因）、制造者（作用因）和操作者（目的因）</a:t>
            </a:r>
            <a:endParaRPr lang="en-US" altLang="zh-CN" dirty="0"/>
          </a:p>
          <a:p>
            <a:r>
              <a:rPr lang="zh-CN" altLang="en-US" dirty="0"/>
              <a:t>自然界</a:t>
            </a:r>
            <a:r>
              <a:rPr lang="en-US" altLang="zh-CN" dirty="0"/>
              <a:t>=</a:t>
            </a:r>
            <a:r>
              <a:rPr lang="zh-CN" altLang="en-US" dirty="0"/>
              <a:t>机械？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948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1143486"/>
            <a:ext cx="4267200" cy="1437406"/>
          </a:xfrm>
        </p:spPr>
        <p:txBody>
          <a:bodyPr anchor="t">
            <a:normAutofit/>
          </a:bodyPr>
          <a:lstStyle/>
          <a:p>
            <a:r>
              <a:rPr lang="zh-CN" altLang="en-US" sz="3200" dirty="0"/>
              <a:t>上帝与自然法则：</a:t>
            </a:r>
            <a:br>
              <a:rPr lang="en-US" altLang="zh-CN" sz="3200" dirty="0"/>
            </a:br>
            <a:r>
              <a:rPr lang="zh-CN" altLang="zh-CN" sz="3200" dirty="0"/>
              <a:t>经验研究的合法性</a:t>
            </a:r>
            <a:endParaRPr lang="zh-CN" altLang="en-US" sz="3200" dirty="0"/>
          </a:p>
        </p:txBody>
      </p:sp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37C77032-C865-6057-7D7A-E2743CFA2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25613" y="838200"/>
            <a:ext cx="5501247" cy="1866358"/>
          </a:xfrm>
        </p:spPr>
        <p:txBody>
          <a:bodyPr>
            <a:normAutofit/>
          </a:bodyPr>
          <a:lstStyle/>
          <a:p>
            <a:endParaRPr lang="en-US" altLang="zh-CN" sz="2000" dirty="0"/>
          </a:p>
          <a:p>
            <a:r>
              <a:rPr lang="zh-CN" altLang="zh-CN" sz="2000" dirty="0"/>
              <a:t>上帝自由意志</a:t>
            </a:r>
            <a:r>
              <a:rPr lang="en-US" altLang="zh-CN" sz="2000" dirty="0"/>
              <a:t>	</a:t>
            </a:r>
            <a:r>
              <a:rPr lang="zh-CN" altLang="en-US" sz="2000" dirty="0"/>
              <a:t>→</a:t>
            </a:r>
            <a:r>
              <a:rPr lang="en-US" altLang="zh-CN" sz="2000" dirty="0"/>
              <a:t> </a:t>
            </a:r>
            <a:r>
              <a:rPr lang="zh-CN" altLang="zh-CN" sz="2000" dirty="0"/>
              <a:t>世界的偶然性</a:t>
            </a:r>
            <a:endParaRPr lang="en-US" altLang="zh-CN" sz="2000" dirty="0"/>
          </a:p>
          <a:p>
            <a:r>
              <a:rPr lang="zh-CN" altLang="zh-CN" sz="2000" dirty="0"/>
              <a:t>上帝的律法</a:t>
            </a:r>
            <a:r>
              <a:rPr lang="en-US" altLang="zh-CN" sz="2000" dirty="0"/>
              <a:t>	</a:t>
            </a:r>
            <a:r>
              <a:rPr lang="zh-CN" altLang="en-US" sz="2000" dirty="0"/>
              <a:t>→</a:t>
            </a:r>
            <a:r>
              <a:rPr lang="en-US" altLang="zh-CN" sz="2000" dirty="0"/>
              <a:t> </a:t>
            </a:r>
            <a:r>
              <a:rPr lang="zh-CN" altLang="zh-CN" sz="2000" dirty="0"/>
              <a:t>世界的规律性</a:t>
            </a:r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8869" y="3195484"/>
            <a:ext cx="8457575" cy="296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893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图片包含 文本&#10;&#10;描述已自动生成">
            <a:extLst>
              <a:ext uri="{FF2B5EF4-FFF2-40B4-BE49-F238E27FC236}">
                <a16:creationId xmlns:a16="http://schemas.microsoft.com/office/drawing/2014/main" id="{BA8D6167-3CD9-3810-22D3-FB85C6B50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7" b="1263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BFC50A6-52F2-A5CD-3E14-54C24485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zh-CN" altLang="en-US" sz="4000"/>
              <a:t>科学与宗教的关系？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B050B2-5E82-C7AA-2248-C2C837EAE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r>
              <a:rPr lang="zh-CN" altLang="en-US" sz="2000" dirty="0"/>
              <a:t>“以色列和埃及在</a:t>
            </a:r>
            <a:r>
              <a:rPr lang="en-US" altLang="zh-CN" sz="2000" dirty="0"/>
              <a:t>1600</a:t>
            </a:r>
            <a:r>
              <a:rPr lang="zh-CN" altLang="en-US" sz="2000" dirty="0"/>
              <a:t>年有过战争”？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““科学”（</a:t>
            </a:r>
            <a:r>
              <a:rPr lang="en-US" altLang="zh-CN" sz="2000" dirty="0" err="1"/>
              <a:t>scientia</a:t>
            </a:r>
            <a:r>
              <a:rPr lang="zh-CN" altLang="en-US" sz="2000" dirty="0"/>
              <a:t>）与“宗教”（</a:t>
            </a:r>
            <a:r>
              <a:rPr lang="en-US" altLang="zh-CN" sz="2000" dirty="0" err="1"/>
              <a:t>religio</a:t>
            </a:r>
            <a:r>
              <a:rPr lang="zh-CN" altLang="en-US" sz="2000" dirty="0"/>
              <a:t>）在中世纪的关系问题非常不同于现代的科学与宗教的关系问题。如果问托马斯</a:t>
            </a:r>
            <a:r>
              <a:rPr lang="en-US" altLang="zh-CN" sz="2000" dirty="0"/>
              <a:t>·</a:t>
            </a:r>
            <a:r>
              <a:rPr lang="zh-CN" altLang="en-US" sz="2000" dirty="0"/>
              <a:t>阿奎那这个问题，他可能会说：科学是一种理智习性；而宗教和其他德性一样，是一种道德习性。”</a:t>
            </a:r>
          </a:p>
        </p:txBody>
      </p:sp>
    </p:spTree>
    <p:extLst>
      <p:ext uri="{BB962C8B-B14F-4D97-AF65-F5344CB8AC3E}">
        <p14:creationId xmlns:p14="http://schemas.microsoft.com/office/powerpoint/2010/main" val="3305907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4BADF8-1DF9-4C11-879D-C585DFF8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775584"/>
            <a:ext cx="9520158" cy="1049235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希腊化时期：托勒密埃及（</a:t>
            </a:r>
            <a:r>
              <a:rPr lang="en-US" altLang="zh-CN" dirty="0"/>
              <a:t>323BC-30BC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0BE03-6080-4F1B-9902-6D38BC399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60196F-E123-4127-8318-03A3D07D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86" y="1757763"/>
            <a:ext cx="10739377" cy="492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7F41367-316E-4AE8-A4FF-C0819E5EB9EE}"/>
              </a:ext>
            </a:extLst>
          </p:cNvPr>
          <p:cNvSpPr/>
          <p:nvPr/>
        </p:nvSpPr>
        <p:spPr>
          <a:xfrm>
            <a:off x="3048533" y="4775040"/>
            <a:ext cx="300942" cy="30094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36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2A61911-6C9F-4175-A090-29F4C1C35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zh-CN" altLang="en-US" sz="5400"/>
              <a:t>缪斯宫的建立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83B214-1692-48A1-A77D-927E2B5ED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altLang="zh-CN" sz="1900"/>
              <a:t>Musaeum/Mouseion</a:t>
            </a:r>
          </a:p>
          <a:p>
            <a:pPr lvl="1"/>
            <a:r>
              <a:rPr lang="zh-CN" altLang="en-US" sz="1900"/>
              <a:t>缪斯女神（</a:t>
            </a:r>
            <a:r>
              <a:rPr lang="en-US" altLang="zh-CN" sz="1900"/>
              <a:t>Muses</a:t>
            </a:r>
            <a:r>
              <a:rPr lang="zh-CN" altLang="en-US" sz="1900"/>
              <a:t>）的神庙。</a:t>
            </a:r>
            <a:endParaRPr lang="en-US" altLang="zh-CN" sz="1900"/>
          </a:p>
          <a:p>
            <a:pPr lvl="1"/>
            <a:r>
              <a:rPr lang="zh-CN" altLang="en-US" sz="1900"/>
              <a:t>历史、音乐、舞蹈、喜剧、演讲术、天文学、情歌、英雄诗、悲剧。</a:t>
            </a:r>
            <a:endParaRPr lang="en-US" altLang="zh-CN" sz="1900"/>
          </a:p>
          <a:p>
            <a:r>
              <a:rPr lang="zh-CN" altLang="en-US" sz="1900"/>
              <a:t>更像柏拉图学园或吕克昂学园</a:t>
            </a:r>
            <a:endParaRPr lang="en-US" altLang="zh-CN" sz="1900"/>
          </a:p>
          <a:p>
            <a:r>
              <a:rPr lang="zh-CN" altLang="en-US" sz="1900"/>
              <a:t>供养学者进行教学、研究的官方机构</a:t>
            </a:r>
            <a:endParaRPr lang="en-US" altLang="zh-CN" sz="1900"/>
          </a:p>
          <a:p>
            <a:r>
              <a:rPr lang="zh-CN" altLang="en-US" sz="1900"/>
              <a:t>公元前</a:t>
            </a:r>
            <a:r>
              <a:rPr lang="en-US" altLang="zh-CN" sz="1900"/>
              <a:t>3</a:t>
            </a:r>
            <a:r>
              <a:rPr lang="zh-CN" altLang="en-US" sz="1900"/>
              <a:t>世纪到公元后</a:t>
            </a:r>
            <a:r>
              <a:rPr lang="en-US" altLang="zh-CN" sz="1900"/>
              <a:t>3</a:t>
            </a:r>
            <a:r>
              <a:rPr lang="zh-CN" altLang="en-US" sz="1900"/>
              <a:t>世纪</a:t>
            </a:r>
            <a:endParaRPr lang="en-US" altLang="zh-CN" sz="1900"/>
          </a:p>
          <a:p>
            <a:pPr lvl="1"/>
            <a:r>
              <a:rPr lang="en-US" altLang="zh-CN" sz="1900"/>
              <a:t>415</a:t>
            </a:r>
            <a:r>
              <a:rPr lang="zh-CN" altLang="en-US" sz="1900"/>
              <a:t>年希帕提娅被处死</a:t>
            </a:r>
            <a:endParaRPr lang="en-US" altLang="zh-CN" sz="1900"/>
          </a:p>
          <a:p>
            <a:endParaRPr lang="en-US" altLang="zh-CN" sz="1900"/>
          </a:p>
          <a:p>
            <a:endParaRPr lang="en-US" altLang="zh-CN" sz="1900"/>
          </a:p>
          <a:p>
            <a:endParaRPr lang="en-US" altLang="zh-CN" sz="1900"/>
          </a:p>
          <a:p>
            <a:endParaRPr lang="zh-CN" altLang="en-US" sz="1900"/>
          </a:p>
        </p:txBody>
      </p:sp>
      <p:pic>
        <p:nvPicPr>
          <p:cNvPr id="4" name="Picture 2">
            <a:hlinkClick r:id="rId2"/>
            <a:extLst>
              <a:ext uri="{FF2B5EF4-FFF2-40B4-BE49-F238E27FC236}">
                <a16:creationId xmlns:a16="http://schemas.microsoft.com/office/drawing/2014/main" id="{93DA7A99-02F3-4A7D-8A4E-155F25C44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" r="-2" b="742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992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62" name="Rectangle 205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55C8384-C9B9-4F38-BA4A-982839B3B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zh-CN" altLang="en-US" sz="4000"/>
              <a:t>缪斯宫有什么？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BD623F-BBAA-411A-909F-605464F8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zh-CN" altLang="en-US" sz="2000"/>
              <a:t>图书馆、解剖室、动物园、植物园、天文台、大讲堂、长廊、餐馆等。</a:t>
            </a:r>
            <a:endParaRPr lang="en-US" altLang="zh-CN" sz="2000"/>
          </a:p>
          <a:p>
            <a:pPr lvl="1"/>
            <a:r>
              <a:rPr lang="zh-CN" altLang="en-US" sz="2000"/>
              <a:t>托勒密王：“收集所有知识”</a:t>
            </a:r>
            <a:endParaRPr lang="en-US" altLang="zh-CN" sz="2000"/>
          </a:p>
          <a:p>
            <a:pPr lvl="1"/>
            <a:r>
              <a:rPr lang="zh-CN" altLang="en-US" sz="2000"/>
              <a:t>搜查入港船只上所有书籍，抄录一份，收藏原版，返还抄本</a:t>
            </a:r>
            <a:endParaRPr lang="en-US" altLang="zh-CN" sz="2000"/>
          </a:p>
          <a:p>
            <a:pPr lvl="1"/>
            <a:r>
              <a:rPr lang="en-US" altLang="zh-CN" sz="2000"/>
              <a:t>4</a:t>
            </a:r>
            <a:r>
              <a:rPr lang="zh-CN" altLang="en-US" sz="2000"/>
              <a:t>万</a:t>
            </a:r>
            <a:r>
              <a:rPr lang="en-US" altLang="zh-CN" sz="2000"/>
              <a:t>~40</a:t>
            </a:r>
            <a:r>
              <a:rPr lang="zh-CN" altLang="en-US" sz="2000"/>
              <a:t>万纸莎草书卷</a:t>
            </a:r>
            <a:endParaRPr lang="en-US" altLang="zh-CN" sz="2000"/>
          </a:p>
          <a:p>
            <a:r>
              <a:rPr lang="zh-CN" altLang="en-US" sz="2000"/>
              <a:t>官方供养数十名学者自由交流、研究、演讲</a:t>
            </a:r>
            <a:endParaRPr lang="en-US" altLang="zh-CN" sz="2000"/>
          </a:p>
          <a:p>
            <a:pPr lvl="1"/>
            <a:r>
              <a:rPr lang="zh-CN" altLang="en-US" sz="2000"/>
              <a:t>阿基米德、阿里斯塔克、埃拉托色尼、欧几里得、希帕克斯、阿波罗尼奥斯、希罗菲卢斯、希罗</a:t>
            </a:r>
          </a:p>
        </p:txBody>
      </p:sp>
      <p:pic>
        <p:nvPicPr>
          <p:cNvPr id="2052" name="Picture 4" descr="一群人站在建筑的摆设布局&#10;&#10;中度可信度描述已自动生成">
            <a:hlinkClick r:id="rId2"/>
            <a:extLst>
              <a:ext uri="{FF2B5EF4-FFF2-40B4-BE49-F238E27FC236}">
                <a16:creationId xmlns:a16="http://schemas.microsoft.com/office/drawing/2014/main" id="{FDEAE0AD-AA3F-45D9-85E0-223D1828F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r="7771"/>
          <a:stretch/>
        </p:blipFill>
        <p:spPr bwMode="auto">
          <a:xfrm>
            <a:off x="6096000" y="1"/>
            <a:ext cx="61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741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2F60030-40F3-4E3F-83A4-E1435AB4A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zh-CN" altLang="en-US" sz="5400"/>
              <a:t>什么是中世纪？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1B42FF-A940-4AF6-8CAF-00ECD5AD2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altLang="zh-CN" sz="2200"/>
              <a:t>5</a:t>
            </a:r>
            <a:r>
              <a:rPr lang="zh-CN" altLang="en-US" sz="2200"/>
              <a:t>世纪</a:t>
            </a:r>
            <a:r>
              <a:rPr lang="en-US" altLang="zh-CN" sz="2200"/>
              <a:t>~15</a:t>
            </a:r>
            <a:r>
              <a:rPr lang="zh-CN" altLang="en-US" sz="2200"/>
              <a:t>世纪</a:t>
            </a:r>
            <a:endParaRPr lang="en-US" altLang="zh-CN" sz="2200"/>
          </a:p>
          <a:p>
            <a:r>
              <a:rPr lang="zh-CN" altLang="en-US" sz="2200"/>
              <a:t>西罗马帝国灭亡→东罗马帝国灭亡</a:t>
            </a:r>
            <a:endParaRPr lang="en-US" altLang="zh-CN" sz="2200"/>
          </a:p>
          <a:p>
            <a:r>
              <a:rPr lang="zh-CN" altLang="en-US" sz="2200"/>
              <a:t>古代与现代的“中间”：黑暗时代</a:t>
            </a:r>
            <a:endParaRPr lang="en-US" altLang="zh-CN" sz="2200"/>
          </a:p>
          <a:p>
            <a:endParaRPr lang="en-US" altLang="zh-CN" sz="2200"/>
          </a:p>
          <a:p>
            <a:r>
              <a:rPr lang="zh-CN" altLang="zh-CN" sz="2200"/>
              <a:t>迪昂（</a:t>
            </a:r>
            <a:r>
              <a:rPr lang="en-US" altLang="zh-CN" sz="2200"/>
              <a:t>1861-1916</a:t>
            </a:r>
            <a:r>
              <a:rPr lang="zh-CN" altLang="zh-CN" sz="2200"/>
              <a:t>）</a:t>
            </a:r>
            <a:r>
              <a:rPr lang="zh-CN" altLang="en-US" sz="2200"/>
              <a:t>：连续性</a:t>
            </a:r>
          </a:p>
          <a:p>
            <a:endParaRPr lang="zh-CN" altLang="en-US" sz="2200"/>
          </a:p>
        </p:txBody>
      </p:sp>
      <p:pic>
        <p:nvPicPr>
          <p:cNvPr id="7" name="图片 6" descr="地图&#10;&#10;描述已自动生成">
            <a:extLst>
              <a:ext uri="{FF2B5EF4-FFF2-40B4-BE49-F238E27FC236}">
                <a16:creationId xmlns:a16="http://schemas.microsoft.com/office/drawing/2014/main" id="{EFB81EB1-5208-4726-8718-3C5BAEF1CB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" r="2" b="2"/>
          <a:stretch/>
        </p:blipFill>
        <p:spPr>
          <a:xfrm>
            <a:off x="4654296" y="1065519"/>
            <a:ext cx="6903720" cy="472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13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277E8C-C479-4630-9525-FA989130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（基督教）收复失地运动</a:t>
            </a:r>
          </a:p>
        </p:txBody>
      </p:sp>
      <p:pic>
        <p:nvPicPr>
          <p:cNvPr id="5" name="内容占位符 4" descr="地图&#10;&#10;描述已自动生成">
            <a:extLst>
              <a:ext uri="{FF2B5EF4-FFF2-40B4-BE49-F238E27FC236}">
                <a16:creationId xmlns:a16="http://schemas.microsoft.com/office/drawing/2014/main" id="{CA81832C-D2FE-4DC3-ACA3-587460674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28" y="1988840"/>
            <a:ext cx="6040903" cy="4351338"/>
          </a:xfrm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5048AE81-E5BA-489D-A383-B61BDA9A55DD}"/>
              </a:ext>
            </a:extLst>
          </p:cNvPr>
          <p:cNvSpPr txBox="1">
            <a:spLocks/>
          </p:cNvSpPr>
          <p:nvPr/>
        </p:nvSpPr>
        <p:spPr>
          <a:xfrm>
            <a:off x="838200" y="1844824"/>
            <a:ext cx="48977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阿拉伯文明的衰落：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世纪蒙古的征服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世纪重新崛起的奥斯曼帝国趋于保守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欧洲大航海时代弯道超车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后倭马亚王朝的瓦解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世纪达到顶峰后陷入分裂</a:t>
            </a:r>
          </a:p>
        </p:txBody>
      </p:sp>
    </p:spTree>
    <p:extLst>
      <p:ext uri="{BB962C8B-B14F-4D97-AF65-F5344CB8AC3E}">
        <p14:creationId xmlns:p14="http://schemas.microsoft.com/office/powerpoint/2010/main" val="412338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2B1110-7C49-43D4-8F68-2FC259F5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拜占庭帝国衰亡（</a:t>
            </a:r>
            <a:r>
              <a:rPr lang="en-US" altLang="zh-CN" dirty="0"/>
              <a:t>395-1453</a:t>
            </a:r>
            <a:r>
              <a:rPr lang="zh-CN" altLang="en-US" dirty="0"/>
              <a:t>）</a:t>
            </a:r>
          </a:p>
        </p:txBody>
      </p:sp>
      <p:pic>
        <p:nvPicPr>
          <p:cNvPr id="7" name="内容占位符 6" descr="地图&#10;&#10;描述已自动生成">
            <a:hlinkClick r:id="rId2"/>
            <a:extLst>
              <a:ext uri="{FF2B5EF4-FFF2-40B4-BE49-F238E27FC236}">
                <a16:creationId xmlns:a16="http://schemas.microsoft.com/office/drawing/2014/main" id="{D8C7C214-9258-4AEC-8970-608CFA073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" y="3283111"/>
            <a:ext cx="7620000" cy="3524250"/>
          </a:xfrm>
        </p:spPr>
      </p:pic>
      <p:pic>
        <p:nvPicPr>
          <p:cNvPr id="5" name="图片 4" descr="地图&#10;&#10;描述已自动生成">
            <a:extLst>
              <a:ext uri="{FF2B5EF4-FFF2-40B4-BE49-F238E27FC236}">
                <a16:creationId xmlns:a16="http://schemas.microsoft.com/office/drawing/2014/main" id="{F6A589A0-04DB-4A3F-998E-D33CBE466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083" y="2862127"/>
            <a:ext cx="4425342" cy="4003378"/>
          </a:xfrm>
          <a:prstGeom prst="rect">
            <a:avLst/>
          </a:prstGeom>
        </p:spPr>
      </p:pic>
      <p:pic>
        <p:nvPicPr>
          <p:cNvPr id="4" name="图片 3" descr="图片包含 文本&#10;&#10;描述已自动生成">
            <a:extLst>
              <a:ext uri="{FF2B5EF4-FFF2-40B4-BE49-F238E27FC236}">
                <a16:creationId xmlns:a16="http://schemas.microsoft.com/office/drawing/2014/main" id="{4E06C43A-A9EB-4241-8582-55E526C45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63" y="-27384"/>
            <a:ext cx="1999462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5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zh-CN" altLang="en-US" sz="5400"/>
              <a:t>大学的兴起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zh-CN" altLang="zh-CN" sz="2200" dirty="0"/>
              <a:t>格兰特：“人类经历了无数城市文明的兴衰，但没有一种城市文明产生过欧洲大学那样的东西……它源于西方在</a:t>
            </a:r>
            <a:r>
              <a:rPr lang="en-US" altLang="zh-CN" sz="2200" dirty="0"/>
              <a:t>12</a:t>
            </a:r>
            <a:r>
              <a:rPr lang="zh-CN" altLang="zh-CN" sz="2200" dirty="0"/>
              <a:t>世纪的特殊状况。”</a:t>
            </a:r>
            <a:endParaRPr lang="en-US" altLang="zh-CN" sz="2200" dirty="0"/>
          </a:p>
          <a:p>
            <a:endParaRPr lang="en-US" altLang="zh-CN" sz="2200" dirty="0"/>
          </a:p>
          <a:p>
            <a:r>
              <a:rPr lang="en-US" altLang="zh-CN" sz="2200" dirty="0"/>
              <a:t>1088/1158</a:t>
            </a:r>
            <a:r>
              <a:rPr lang="zh-CN" altLang="en-US" sz="2200" dirty="0"/>
              <a:t>年，意大利博洛尼亚大学</a:t>
            </a:r>
            <a:endParaRPr lang="en-US" altLang="zh-CN" sz="2200" dirty="0"/>
          </a:p>
          <a:p>
            <a:r>
              <a:rPr lang="en-US" altLang="zh-CN" sz="2200" dirty="0"/>
              <a:t>1150/1200</a:t>
            </a:r>
            <a:r>
              <a:rPr lang="zh-CN" altLang="en-US" sz="2200" dirty="0"/>
              <a:t>年，巴黎大学</a:t>
            </a:r>
            <a:endParaRPr lang="en-US" altLang="zh-CN" sz="2200" dirty="0"/>
          </a:p>
          <a:p>
            <a:r>
              <a:rPr lang="en-US" altLang="zh-CN" sz="2200" dirty="0"/>
              <a:t>1167/1248</a:t>
            </a:r>
            <a:r>
              <a:rPr lang="zh-CN" altLang="en-US" sz="2200" dirty="0"/>
              <a:t>年，牛津大学</a:t>
            </a:r>
            <a:endParaRPr lang="en-US" altLang="zh-CN" sz="2200" dirty="0"/>
          </a:p>
          <a:p>
            <a:r>
              <a:rPr lang="en-US" altLang="zh-CN" sz="2200" dirty="0"/>
              <a:t>1209/1231</a:t>
            </a:r>
            <a:r>
              <a:rPr lang="zh-CN" altLang="en-US" sz="2200" dirty="0"/>
              <a:t>年，剑桥大学</a:t>
            </a:r>
          </a:p>
        </p:txBody>
      </p:sp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75AB519E-3941-404E-80C7-9ADBD01A7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59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1133</Words>
  <Application>Microsoft Office PowerPoint</Application>
  <PresentationFormat>宽屏</PresentationFormat>
  <Paragraphs>116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8" baseType="lpstr">
      <vt:lpstr>Linux Libertine</vt:lpstr>
      <vt:lpstr>等线</vt:lpstr>
      <vt:lpstr>等线 Light</vt:lpstr>
      <vt:lpstr>Arial</vt:lpstr>
      <vt:lpstr>Office 主题​​</vt:lpstr>
      <vt:lpstr>科学通史5 中世纪大学和经院哲学</vt:lpstr>
      <vt:lpstr>缪斯宫</vt:lpstr>
      <vt:lpstr>希腊化时期：托勒密埃及（323BC-30BC）</vt:lpstr>
      <vt:lpstr>缪斯宫的建立</vt:lpstr>
      <vt:lpstr>缪斯宫有什么？</vt:lpstr>
      <vt:lpstr>什么是中世纪？</vt:lpstr>
      <vt:lpstr>（基督教）收复失地运动</vt:lpstr>
      <vt:lpstr>拜占庭帝国衰亡（395-1453）</vt:lpstr>
      <vt:lpstr>大学的兴起</vt:lpstr>
      <vt:lpstr>大学是什么？</vt:lpstr>
      <vt:lpstr>Universitas（全体/行会）</vt:lpstr>
      <vt:lpstr>大学的自治特征</vt:lpstr>
      <vt:lpstr>王权与教权夹缝中的市民社会</vt:lpstr>
      <vt:lpstr>学术自由</vt:lpstr>
      <vt:lpstr>大学学什么？</vt:lpstr>
      <vt:lpstr>经院论辩</vt:lpstr>
      <vt:lpstr>运动学的量化</vt:lpstr>
      <vt:lpstr>大谴责Condemnations of 1210–1277</vt:lpstr>
      <vt:lpstr>谴责条目举例</vt:lpstr>
      <vt:lpstr>借助“上帝”引入的</vt:lpstr>
      <vt:lpstr>机械自然观的逻辑前提</vt:lpstr>
      <vt:lpstr>上帝与自然法则： 经验研究的合法性</vt:lpstr>
      <vt:lpstr>科学与宗教的关系？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翌霖 胡</dc:creator>
  <cp:lastModifiedBy>翌霖 胡</cp:lastModifiedBy>
  <cp:revision>3</cp:revision>
  <dcterms:created xsi:type="dcterms:W3CDTF">2023-10-19T12:43:27Z</dcterms:created>
  <dcterms:modified xsi:type="dcterms:W3CDTF">2023-10-23T15:54:26Z</dcterms:modified>
</cp:coreProperties>
</file>