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sldIdLst>
    <p:sldId id="256" r:id="rId4"/>
    <p:sldId id="257" r:id="rId5"/>
    <p:sldId id="328" r:id="rId6"/>
    <p:sldId id="313" r:id="rId7"/>
    <p:sldId id="311" r:id="rId8"/>
    <p:sldId id="293" r:id="rId9"/>
    <p:sldId id="292" r:id="rId10"/>
    <p:sldId id="315" r:id="rId11"/>
    <p:sldId id="297" r:id="rId12"/>
    <p:sldId id="298" r:id="rId13"/>
    <p:sldId id="294" r:id="rId14"/>
    <p:sldId id="332" r:id="rId15"/>
    <p:sldId id="366" r:id="rId16"/>
    <p:sldId id="300" r:id="rId17"/>
    <p:sldId id="299" r:id="rId18"/>
    <p:sldId id="337" r:id="rId19"/>
    <p:sldId id="350" r:id="rId20"/>
    <p:sldId id="318" r:id="rId21"/>
    <p:sldId id="351" r:id="rId22"/>
    <p:sldId id="352" r:id="rId23"/>
    <p:sldId id="353" r:id="rId24"/>
    <p:sldId id="365" r:id="rId25"/>
    <p:sldId id="349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5EAAEF-5580-422E-9EBF-E78482B472C2}" v="6" dt="2023-10-25T07:43:30.0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802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翌霖 胡" userId="a9a41afe759712f0" providerId="LiveId" clId="{48C522AC-12D3-5A40-9854-14A413E0EE4F}"/>
    <pc:docChg chg="addSld modSld">
      <pc:chgData name="翌霖 胡" userId="a9a41afe759712f0" providerId="LiveId" clId="{48C522AC-12D3-5A40-9854-14A413E0EE4F}" dt="2023-10-12T17:10:02.238" v="1" actId="20577"/>
      <pc:docMkLst>
        <pc:docMk/>
      </pc:docMkLst>
      <pc:sldChg chg="modSp new">
        <pc:chgData name="翌霖 胡" userId="a9a41afe759712f0" providerId="LiveId" clId="{48C522AC-12D3-5A40-9854-14A413E0EE4F}" dt="2023-10-12T17:10:02.238" v="1" actId="20577"/>
        <pc:sldMkLst>
          <pc:docMk/>
          <pc:sldMk cId="1122153764" sldId="366"/>
        </pc:sldMkLst>
        <pc:spChg chg="mod">
          <ac:chgData name="翌霖 胡" userId="a9a41afe759712f0" providerId="LiveId" clId="{48C522AC-12D3-5A40-9854-14A413E0EE4F}" dt="2023-10-12T17:10:02.238" v="1" actId="20577"/>
          <ac:spMkLst>
            <pc:docMk/>
            <pc:sldMk cId="1122153764" sldId="366"/>
            <ac:spMk id="2" creationId="{43089D30-D540-B2B5-87EE-A4C99E063317}"/>
          </ac:spMkLst>
        </pc:spChg>
      </pc:sldChg>
    </pc:docChg>
  </pc:docChgLst>
  <pc:docChgLst>
    <pc:chgData name="翌霖 胡" userId="a9a41afe759712f0" providerId="LiveId" clId="{7DA313EA-7909-4459-ACD3-F2C566D37E99}"/>
    <pc:docChg chg="addSld modSld">
      <pc:chgData name="翌霖 胡" userId="a9a41afe759712f0" providerId="LiveId" clId="{7DA313EA-7909-4459-ACD3-F2C566D37E99}" dt="2023-09-26T13:40:03.837" v="11" actId="20577"/>
      <pc:docMkLst>
        <pc:docMk/>
      </pc:docMkLst>
      <pc:sldChg chg="new">
        <pc:chgData name="翌霖 胡" userId="a9a41afe759712f0" providerId="LiveId" clId="{7DA313EA-7909-4459-ACD3-F2C566D37E99}" dt="2023-09-26T13:39:48.521" v="0" actId="680"/>
        <pc:sldMkLst>
          <pc:docMk/>
          <pc:sldMk cId="1146885494" sldId="256"/>
        </pc:sldMkLst>
      </pc:sldChg>
      <pc:sldChg chg="modSp new mod">
        <pc:chgData name="翌霖 胡" userId="a9a41afe759712f0" providerId="LiveId" clId="{7DA313EA-7909-4459-ACD3-F2C566D37E99}" dt="2023-09-26T13:40:03.837" v="11" actId="20577"/>
        <pc:sldMkLst>
          <pc:docMk/>
          <pc:sldMk cId="1403366696" sldId="257"/>
        </pc:sldMkLst>
        <pc:spChg chg="mod">
          <ac:chgData name="翌霖 胡" userId="a9a41afe759712f0" providerId="LiveId" clId="{7DA313EA-7909-4459-ACD3-F2C566D37E99}" dt="2023-09-26T13:40:03.837" v="11" actId="20577"/>
          <ac:spMkLst>
            <pc:docMk/>
            <pc:sldMk cId="1403366696" sldId="257"/>
            <ac:spMk id="3" creationId="{224580B3-8AA8-FBC6-FE33-407D4643A142}"/>
          </ac:spMkLst>
        </pc:spChg>
      </pc:sldChg>
    </pc:docChg>
  </pc:docChgLst>
  <pc:docChgLst>
    <pc:chgData name="翌霖 胡" userId="a9a41afe759712f0" providerId="LiveId" clId="{0D6D21BF-6CAC-44A0-8230-8C6C1384DD13}"/>
    <pc:docChg chg="modShowInfo">
      <pc:chgData name="翌霖 胡" userId="a9a41afe759712f0" providerId="LiveId" clId="{0D6D21BF-6CAC-44A0-8230-8C6C1384DD13}" dt="2023-10-10T08:34:40.529" v="1" actId="2744"/>
      <pc:docMkLst>
        <pc:docMk/>
      </pc:docMkLst>
    </pc:docChg>
  </pc:docChgLst>
  <pc:docChgLst>
    <pc:chgData name="翌霖 胡" userId="a9a41afe759712f0" providerId="LiveId" clId="{2B5EAAEF-5580-422E-9EBF-E78482B472C2}"/>
    <pc:docChg chg="custSel modSld">
      <pc:chgData name="翌霖 胡" userId="a9a41afe759712f0" providerId="LiveId" clId="{2B5EAAEF-5580-422E-9EBF-E78482B472C2}" dt="2023-10-25T07:43:30.008" v="7"/>
      <pc:docMkLst>
        <pc:docMk/>
      </pc:docMkLst>
      <pc:sldChg chg="addSp delSp modSp mod">
        <pc:chgData name="翌霖 胡" userId="a9a41afe759712f0" providerId="LiveId" clId="{2B5EAAEF-5580-422E-9EBF-E78482B472C2}" dt="2023-10-25T07:43:30.008" v="7"/>
        <pc:sldMkLst>
          <pc:docMk/>
          <pc:sldMk cId="3970888391" sldId="350"/>
        </pc:sldMkLst>
        <pc:graphicFrameChg chg="del mod">
          <ac:chgData name="翌霖 胡" userId="a9a41afe759712f0" providerId="LiveId" clId="{2B5EAAEF-5580-422E-9EBF-E78482B472C2}" dt="2023-10-25T07:43:24.428" v="2" actId="21"/>
          <ac:graphicFrameMkLst>
            <pc:docMk/>
            <pc:sldMk cId="3970888391" sldId="350"/>
            <ac:graphicFrameMk id="4" creationId="{2B85FEC2-90E9-4A73-0EE5-2064B413C332}"/>
          </ac:graphicFrameMkLst>
        </pc:graphicFrameChg>
        <pc:graphicFrameChg chg="add del mod">
          <ac:chgData name="翌霖 胡" userId="a9a41afe759712f0" providerId="LiveId" clId="{2B5EAAEF-5580-422E-9EBF-E78482B472C2}" dt="2023-10-25T07:43:29.890" v="6"/>
          <ac:graphicFrameMkLst>
            <pc:docMk/>
            <pc:sldMk cId="3970888391" sldId="350"/>
            <ac:graphicFrameMk id="5" creationId="{72503773-7012-D6FA-8999-839F90666AF3}"/>
          </ac:graphicFrameMkLst>
        </pc:graphicFrameChg>
        <pc:picChg chg="add">
          <ac:chgData name="翌霖 胡" userId="a9a41afe759712f0" providerId="LiveId" clId="{2B5EAAEF-5580-422E-9EBF-E78482B472C2}" dt="2023-10-25T07:43:30.008" v="7"/>
          <ac:picMkLst>
            <pc:docMk/>
            <pc:sldMk cId="3970888391" sldId="350"/>
            <ac:picMk id="6" creationId="{9F6C83A4-1CC7-C88D-BEA5-DBABB2D69F94}"/>
          </ac:picMkLst>
        </pc:picChg>
      </pc:sldChg>
    </pc:docChg>
  </pc:docChgLst>
  <pc:docChgLst>
    <pc:chgData name="翌霖 胡" userId="a9a41afe759712f0" providerId="LiveId" clId="{8AEDC32B-D109-44DC-A249-194D1532845B}"/>
    <pc:docChg chg="undo custSel addSld delSld modSld">
      <pc:chgData name="翌霖 胡" userId="a9a41afe759712f0" providerId="LiveId" clId="{8AEDC32B-D109-44DC-A249-194D1532845B}" dt="2023-10-09T15:29:58.408" v="256"/>
      <pc:docMkLst>
        <pc:docMk/>
      </pc:docMkLst>
      <pc:sldChg chg="addSp modSp mod setBg setClrOvrMap">
        <pc:chgData name="翌霖 胡" userId="a9a41afe759712f0" providerId="LiveId" clId="{8AEDC32B-D109-44DC-A249-194D1532845B}" dt="2023-10-09T15:08:56.670" v="60" actId="207"/>
        <pc:sldMkLst>
          <pc:docMk/>
          <pc:sldMk cId="1146885494" sldId="256"/>
        </pc:sldMkLst>
        <pc:spChg chg="mod">
          <ac:chgData name="翌霖 胡" userId="a9a41afe759712f0" providerId="LiveId" clId="{8AEDC32B-D109-44DC-A249-194D1532845B}" dt="2023-10-09T15:08:56.670" v="60" actId="207"/>
          <ac:spMkLst>
            <pc:docMk/>
            <pc:sldMk cId="1146885494" sldId="256"/>
            <ac:spMk id="2" creationId="{8637BC0D-9C01-8BD7-31B4-9390892A48E2}"/>
          </ac:spMkLst>
        </pc:spChg>
        <pc:spChg chg="mod">
          <ac:chgData name="翌霖 胡" userId="a9a41afe759712f0" providerId="LiveId" clId="{8AEDC32B-D109-44DC-A249-194D1532845B}" dt="2023-10-09T15:08:41.908" v="59" actId="26606"/>
          <ac:spMkLst>
            <pc:docMk/>
            <pc:sldMk cId="1146885494" sldId="256"/>
            <ac:spMk id="3" creationId="{8C17F801-30E0-611D-AA1F-A6750C70A16F}"/>
          </ac:spMkLst>
        </pc:spChg>
        <pc:spChg chg="add">
          <ac:chgData name="翌霖 胡" userId="a9a41afe759712f0" providerId="LiveId" clId="{8AEDC32B-D109-44DC-A249-194D1532845B}" dt="2023-10-09T15:08:41.908" v="59" actId="26606"/>
          <ac:spMkLst>
            <pc:docMk/>
            <pc:sldMk cId="1146885494" sldId="256"/>
            <ac:spMk id="10" creationId="{71B2258F-86CA-4D4D-8270-BC05FCDEBFB3}"/>
          </ac:spMkLst>
        </pc:spChg>
        <pc:picChg chg="add mod ord">
          <ac:chgData name="翌霖 胡" userId="a9a41afe759712f0" providerId="LiveId" clId="{8AEDC32B-D109-44DC-A249-194D1532845B}" dt="2023-10-09T15:08:41.908" v="59" actId="26606"/>
          <ac:picMkLst>
            <pc:docMk/>
            <pc:sldMk cId="1146885494" sldId="256"/>
            <ac:picMk id="5" creationId="{DA1A1B35-97BF-045B-E6ED-E03764230304}"/>
          </ac:picMkLst>
        </pc:picChg>
      </pc:sldChg>
      <pc:sldChg chg="addSp delSp modSp mod setBg modAnim">
        <pc:chgData name="翌霖 胡" userId="a9a41afe759712f0" providerId="LiveId" clId="{8AEDC32B-D109-44DC-A249-194D1532845B}" dt="2023-10-09T15:23:08.542" v="225" actId="403"/>
        <pc:sldMkLst>
          <pc:docMk/>
          <pc:sldMk cId="1403366696" sldId="257"/>
        </pc:sldMkLst>
        <pc:spChg chg="mod">
          <ac:chgData name="翌霖 胡" userId="a9a41afe759712f0" providerId="LiveId" clId="{8AEDC32B-D109-44DC-A249-194D1532845B}" dt="2023-10-09T15:22:02.480" v="216" actId="26606"/>
          <ac:spMkLst>
            <pc:docMk/>
            <pc:sldMk cId="1403366696" sldId="257"/>
            <ac:spMk id="2" creationId="{2207D873-1BA5-F2A7-59CE-5AB90C8A27C7}"/>
          </ac:spMkLst>
        </pc:spChg>
        <pc:spChg chg="mod">
          <ac:chgData name="翌霖 胡" userId="a9a41afe759712f0" providerId="LiveId" clId="{8AEDC32B-D109-44DC-A249-194D1532845B}" dt="2023-10-09T15:23:08.542" v="225" actId="403"/>
          <ac:spMkLst>
            <pc:docMk/>
            <pc:sldMk cId="1403366696" sldId="257"/>
            <ac:spMk id="3" creationId="{224580B3-8AA8-FBC6-FE33-407D4643A142}"/>
          </ac:spMkLst>
        </pc:spChg>
        <pc:spChg chg="add del">
          <ac:chgData name="翌霖 胡" userId="a9a41afe759712f0" providerId="LiveId" clId="{8AEDC32B-D109-44DC-A249-194D1532845B}" dt="2023-10-09T15:22:55.095" v="222" actId="26606"/>
          <ac:spMkLst>
            <pc:docMk/>
            <pc:sldMk cId="1403366696" sldId="257"/>
            <ac:spMk id="9" creationId="{AF6CB648-9554-488A-B457-99CAAD1DA528}"/>
          </ac:spMkLst>
        </pc:spChg>
        <pc:spChg chg="add del">
          <ac:chgData name="翌霖 胡" userId="a9a41afe759712f0" providerId="LiveId" clId="{8AEDC32B-D109-44DC-A249-194D1532845B}" dt="2023-10-09T15:22:55.095" v="222" actId="26606"/>
          <ac:spMkLst>
            <pc:docMk/>
            <pc:sldMk cId="1403366696" sldId="257"/>
            <ac:spMk id="11" creationId="{E3ADCBE7-9330-1CDA-00EB-CDD12DB722FF}"/>
          </ac:spMkLst>
        </pc:spChg>
        <pc:spChg chg="add">
          <ac:chgData name="翌霖 胡" userId="a9a41afe759712f0" providerId="LiveId" clId="{8AEDC32B-D109-44DC-A249-194D1532845B}" dt="2023-10-09T15:22:55.095" v="222" actId="26606"/>
          <ac:spMkLst>
            <pc:docMk/>
            <pc:sldMk cId="1403366696" sldId="257"/>
            <ac:spMk id="16" creationId="{AF6CB648-9554-488A-B457-99CAAD1DA528}"/>
          </ac:spMkLst>
        </pc:spChg>
        <pc:spChg chg="add">
          <ac:chgData name="翌霖 胡" userId="a9a41afe759712f0" providerId="LiveId" clId="{8AEDC32B-D109-44DC-A249-194D1532845B}" dt="2023-10-09T15:22:55.095" v="222" actId="26606"/>
          <ac:spMkLst>
            <pc:docMk/>
            <pc:sldMk cId="1403366696" sldId="257"/>
            <ac:spMk id="18" creationId="{E3ADCBE7-9330-1CDA-00EB-CDD12DB722FF}"/>
          </ac:spMkLst>
        </pc:spChg>
        <pc:picChg chg="add mod">
          <ac:chgData name="翌霖 胡" userId="a9a41afe759712f0" providerId="LiveId" clId="{8AEDC32B-D109-44DC-A249-194D1532845B}" dt="2023-10-09T15:22:02.480" v="216" actId="26606"/>
          <ac:picMkLst>
            <pc:docMk/>
            <pc:sldMk cId="1403366696" sldId="257"/>
            <ac:picMk id="4" creationId="{CB6F7C3D-FB44-D905-FA5C-5ADDF75C9A42}"/>
          </ac:picMkLst>
        </pc:picChg>
      </pc:sldChg>
      <pc:sldChg chg="addSp delSp add del modTransition setBg delDesignElem">
        <pc:chgData name="翌霖 胡" userId="a9a41afe759712f0" providerId="LiveId" clId="{8AEDC32B-D109-44DC-A249-194D1532845B}" dt="2023-10-09T14:53:49.407" v="38"/>
        <pc:sldMkLst>
          <pc:docMk/>
          <pc:sldMk cId="0" sldId="292"/>
        </pc:sldMkLst>
        <pc:spChg chg="add del">
          <ac:chgData name="翌霖 胡" userId="a9a41afe759712f0" providerId="LiveId" clId="{8AEDC32B-D109-44DC-A249-194D1532845B}" dt="2023-10-09T14:53:43.359" v="36"/>
          <ac:spMkLst>
            <pc:docMk/>
            <pc:sldMk cId="0" sldId="292"/>
            <ac:spMk id="2075" creationId="{3AD318CC-E2A8-4E27-9548-A047A78999B1}"/>
          </ac:spMkLst>
        </pc:spChg>
        <pc:spChg chg="add del">
          <ac:chgData name="翌霖 胡" userId="a9a41afe759712f0" providerId="LiveId" clId="{8AEDC32B-D109-44DC-A249-194D1532845B}" dt="2023-10-09T14:53:43.359" v="36"/>
          <ac:spMkLst>
            <pc:docMk/>
            <pc:sldMk cId="0" sldId="292"/>
            <ac:spMk id="2079" creationId="{2C1BBA94-3F40-40AA-8BB9-E69E25E537C1}"/>
          </ac:spMkLst>
        </pc:spChg>
        <pc:grpChg chg="add del">
          <ac:chgData name="翌霖 胡" userId="a9a41afe759712f0" providerId="LiveId" clId="{8AEDC32B-D109-44DC-A249-194D1532845B}" dt="2023-10-09T14:53:43.359" v="36"/>
          <ac:grpSpMkLst>
            <pc:docMk/>
            <pc:sldMk cId="0" sldId="292"/>
            <ac:grpSpMk id="2076" creationId="{B14B560F-9DD7-4302-A60B-EBD3EF59B073}"/>
          </ac:grpSpMkLst>
        </pc:grpChg>
      </pc:sldChg>
      <pc:sldChg chg="addSp delSp add del modTransition setBg delDesignElem">
        <pc:chgData name="翌霖 胡" userId="a9a41afe759712f0" providerId="LiveId" clId="{8AEDC32B-D109-44DC-A249-194D1532845B}" dt="2023-10-09T14:53:49.407" v="38"/>
        <pc:sldMkLst>
          <pc:docMk/>
          <pc:sldMk cId="0" sldId="293"/>
        </pc:sldMkLst>
        <pc:spChg chg="add del">
          <ac:chgData name="翌霖 胡" userId="a9a41afe759712f0" providerId="LiveId" clId="{8AEDC32B-D109-44DC-A249-194D1532845B}" dt="2023-10-09T14:53:43.359" v="36"/>
          <ac:spMkLst>
            <pc:docMk/>
            <pc:sldMk cId="0" sldId="293"/>
            <ac:spMk id="9" creationId="{201CC55D-ED54-4C5C-95E6-10947BD1103B}"/>
          </ac:spMkLst>
        </pc:spChg>
        <pc:spChg chg="add del">
          <ac:chgData name="翌霖 胡" userId="a9a41afe759712f0" providerId="LiveId" clId="{8AEDC32B-D109-44DC-A249-194D1532845B}" dt="2023-10-09T14:53:43.359" v="36"/>
          <ac:spMkLst>
            <pc:docMk/>
            <pc:sldMk cId="0" sldId="293"/>
            <ac:spMk id="15" creationId="{3873B707-463F-40B0-8227-E8CC6C67EB25}"/>
          </ac:spMkLst>
        </pc:spChg>
        <pc:spChg chg="add del">
          <ac:chgData name="翌霖 胡" userId="a9a41afe759712f0" providerId="LiveId" clId="{8AEDC32B-D109-44DC-A249-194D1532845B}" dt="2023-10-09T14:53:43.359" v="36"/>
          <ac:spMkLst>
            <pc:docMk/>
            <pc:sldMk cId="0" sldId="293"/>
            <ac:spMk id="17" creationId="{C13237C8-E62C-4F0D-A318-BD6FB6C2D138}"/>
          </ac:spMkLst>
        </pc:spChg>
        <pc:spChg chg="add del">
          <ac:chgData name="翌霖 胡" userId="a9a41afe759712f0" providerId="LiveId" clId="{8AEDC32B-D109-44DC-A249-194D1532845B}" dt="2023-10-09T14:53:43.359" v="36"/>
          <ac:spMkLst>
            <pc:docMk/>
            <pc:sldMk cId="0" sldId="293"/>
            <ac:spMk id="19" creationId="{19C9EAEA-39D0-4B0E-A0EB-51E7B26740B1}"/>
          </ac:spMkLst>
        </pc:spChg>
        <pc:grpChg chg="add del">
          <ac:chgData name="翌霖 胡" userId="a9a41afe759712f0" providerId="LiveId" clId="{8AEDC32B-D109-44DC-A249-194D1532845B}" dt="2023-10-09T14:53:43.359" v="36"/>
          <ac:grpSpMkLst>
            <pc:docMk/>
            <pc:sldMk cId="0" sldId="293"/>
            <ac:grpSpMk id="11" creationId="{1DE889C7-FAD6-4397-98E2-05D503484459}"/>
          </ac:grpSpMkLst>
        </pc:grpChg>
      </pc:sldChg>
      <pc:sldChg chg="addSp delSp add del modTransition setBg delDesignElem">
        <pc:chgData name="翌霖 胡" userId="a9a41afe759712f0" providerId="LiveId" clId="{8AEDC32B-D109-44DC-A249-194D1532845B}" dt="2023-10-09T14:53:49.407" v="38"/>
        <pc:sldMkLst>
          <pc:docMk/>
          <pc:sldMk cId="0" sldId="294"/>
        </pc:sldMkLst>
        <pc:spChg chg="add del">
          <ac:chgData name="翌霖 胡" userId="a9a41afe759712f0" providerId="LiveId" clId="{8AEDC32B-D109-44DC-A249-194D1532845B}" dt="2023-10-09T14:53:43.359" v="36"/>
          <ac:spMkLst>
            <pc:docMk/>
            <pc:sldMk cId="0" sldId="294"/>
            <ac:spMk id="11" creationId="{B6CDA21F-E7AF-4C75-8395-33F58D5B0E45}"/>
          </ac:spMkLst>
        </pc:spChg>
        <pc:spChg chg="add del">
          <ac:chgData name="翌霖 胡" userId="a9a41afe759712f0" providerId="LiveId" clId="{8AEDC32B-D109-44DC-A249-194D1532845B}" dt="2023-10-09T14:53:43.359" v="36"/>
          <ac:spMkLst>
            <pc:docMk/>
            <pc:sldMk cId="0" sldId="294"/>
            <ac:spMk id="18" creationId="{D5B0017B-2ECA-49AF-B397-DC140825DF8D}"/>
          </ac:spMkLst>
        </pc:spChg>
        <pc:grpChg chg="add del">
          <ac:chgData name="翌霖 胡" userId="a9a41afe759712f0" providerId="LiveId" clId="{8AEDC32B-D109-44DC-A249-194D1532845B}" dt="2023-10-09T14:53:43.359" v="36"/>
          <ac:grpSpMkLst>
            <pc:docMk/>
            <pc:sldMk cId="0" sldId="294"/>
            <ac:grpSpMk id="13" creationId="{AE1C45F0-260A-458C-96ED-C1F6D2151219}"/>
          </ac:grpSpMkLst>
        </pc:grpChg>
        <pc:cxnChg chg="add del">
          <ac:chgData name="翌霖 胡" userId="a9a41afe759712f0" providerId="LiveId" clId="{8AEDC32B-D109-44DC-A249-194D1532845B}" dt="2023-10-09T14:53:43.359" v="36"/>
          <ac:cxnSpMkLst>
            <pc:docMk/>
            <pc:sldMk cId="0" sldId="294"/>
            <ac:cxnSpMk id="20" creationId="{6CF1BAF6-AD41-4082-B212-8A1F9A2E8779}"/>
          </ac:cxnSpMkLst>
        </pc:cxnChg>
      </pc:sldChg>
      <pc:sldChg chg="add del modTransition">
        <pc:chgData name="翌霖 胡" userId="a9a41afe759712f0" providerId="LiveId" clId="{8AEDC32B-D109-44DC-A249-194D1532845B}" dt="2023-10-09T14:53:49.407" v="38"/>
        <pc:sldMkLst>
          <pc:docMk/>
          <pc:sldMk cId="0" sldId="297"/>
        </pc:sldMkLst>
      </pc:sldChg>
      <pc:sldChg chg="addSp delSp modSp add del modTransition setBg delDesignElem">
        <pc:chgData name="翌霖 胡" userId="a9a41afe759712f0" providerId="LiveId" clId="{8AEDC32B-D109-44DC-A249-194D1532845B}" dt="2023-10-09T15:26:45.586" v="248" actId="1076"/>
        <pc:sldMkLst>
          <pc:docMk/>
          <pc:sldMk cId="0" sldId="298"/>
        </pc:sldMkLst>
        <pc:spChg chg="add del">
          <ac:chgData name="翌霖 胡" userId="a9a41afe759712f0" providerId="LiveId" clId="{8AEDC32B-D109-44DC-A249-194D1532845B}" dt="2023-10-09T14:53:43.359" v="36"/>
          <ac:spMkLst>
            <pc:docMk/>
            <pc:sldMk cId="0" sldId="298"/>
            <ac:spMk id="16" creationId="{E6995CE5-F890-4ABA-82A2-26507CE8D2A3}"/>
          </ac:spMkLst>
        </pc:spChg>
        <pc:spChg chg="add del">
          <ac:chgData name="翌霖 胡" userId="a9a41afe759712f0" providerId="LiveId" clId="{8AEDC32B-D109-44DC-A249-194D1532845B}" dt="2023-10-09T14:53:43.359" v="36"/>
          <ac:spMkLst>
            <pc:docMk/>
            <pc:sldMk cId="0" sldId="298"/>
            <ac:spMk id="17" creationId="{26CAED0A-2A45-4C9C-BCDD-21A8A092C5F3}"/>
          </ac:spMkLst>
        </pc:spChg>
        <pc:spChg chg="add del">
          <ac:chgData name="翌霖 胡" userId="a9a41afe759712f0" providerId="LiveId" clId="{8AEDC32B-D109-44DC-A249-194D1532845B}" dt="2023-10-09T14:53:43.359" v="36"/>
          <ac:spMkLst>
            <pc:docMk/>
            <pc:sldMk cId="0" sldId="298"/>
            <ac:spMk id="18" creationId="{3A9A4357-BD1D-4622-A4FE-766E6AB8DE84}"/>
          </ac:spMkLst>
        </pc:spChg>
        <pc:spChg chg="add del">
          <ac:chgData name="翌霖 胡" userId="a9a41afe759712f0" providerId="LiveId" clId="{8AEDC32B-D109-44DC-A249-194D1532845B}" dt="2023-10-09T14:53:43.359" v="36"/>
          <ac:spMkLst>
            <pc:docMk/>
            <pc:sldMk cId="0" sldId="298"/>
            <ac:spMk id="19" creationId="{E659831F-0D9A-4C63-9EBB-8435B85A440F}"/>
          </ac:spMkLst>
        </pc:spChg>
        <pc:picChg chg="add mod">
          <ac:chgData name="翌霖 胡" userId="a9a41afe759712f0" providerId="LiveId" clId="{8AEDC32B-D109-44DC-A249-194D1532845B}" dt="2023-10-09T15:26:45.586" v="248" actId="1076"/>
          <ac:picMkLst>
            <pc:docMk/>
            <pc:sldMk cId="0" sldId="298"/>
            <ac:picMk id="6" creationId="{69BCF0A4-73A7-93CD-1E42-05C2B4398653}"/>
          </ac:picMkLst>
        </pc:picChg>
      </pc:sldChg>
      <pc:sldChg chg="addSp delSp add del modTransition setBg modAnim delDesignElem">
        <pc:chgData name="翌霖 胡" userId="a9a41afe759712f0" providerId="LiveId" clId="{8AEDC32B-D109-44DC-A249-194D1532845B}" dt="2023-10-09T15:23:54.671" v="227"/>
        <pc:sldMkLst>
          <pc:docMk/>
          <pc:sldMk cId="0" sldId="299"/>
        </pc:sldMkLst>
        <pc:spChg chg="add del">
          <ac:chgData name="翌霖 胡" userId="a9a41afe759712f0" providerId="LiveId" clId="{8AEDC32B-D109-44DC-A249-194D1532845B}" dt="2023-10-09T14:52:43.698" v="22"/>
          <ac:spMkLst>
            <pc:docMk/>
            <pc:sldMk cId="0" sldId="299"/>
            <ac:spMk id="73" creationId="{B0B8DCBA-FEED-46EF-A140-35B904015B49}"/>
          </ac:spMkLst>
        </pc:spChg>
        <pc:spChg chg="add del">
          <ac:chgData name="翌霖 胡" userId="a9a41afe759712f0" providerId="LiveId" clId="{8AEDC32B-D109-44DC-A249-194D1532845B}" dt="2023-10-09T14:52:43.698" v="22"/>
          <ac:spMkLst>
            <pc:docMk/>
            <pc:sldMk cId="0" sldId="299"/>
            <ac:spMk id="80" creationId="{D5B0017B-2ECA-49AF-B397-DC140825DF8D}"/>
          </ac:spMkLst>
        </pc:spChg>
        <pc:grpChg chg="add del">
          <ac:chgData name="翌霖 胡" userId="a9a41afe759712f0" providerId="LiveId" clId="{8AEDC32B-D109-44DC-A249-194D1532845B}" dt="2023-10-09T14:52:43.698" v="22"/>
          <ac:grpSpMkLst>
            <pc:docMk/>
            <pc:sldMk cId="0" sldId="299"/>
            <ac:grpSpMk id="75" creationId="{AE1C45F0-260A-458C-96ED-C1F6D2151219}"/>
          </ac:grpSpMkLst>
        </pc:grpChg>
        <pc:cxnChg chg="add del">
          <ac:chgData name="翌霖 胡" userId="a9a41afe759712f0" providerId="LiveId" clId="{8AEDC32B-D109-44DC-A249-194D1532845B}" dt="2023-10-09T14:52:43.698" v="22"/>
          <ac:cxnSpMkLst>
            <pc:docMk/>
            <pc:sldMk cId="0" sldId="299"/>
            <ac:cxnSpMk id="82" creationId="{6CF1BAF6-AD41-4082-B212-8A1F9A2E8779}"/>
          </ac:cxnSpMkLst>
        </pc:cxnChg>
      </pc:sldChg>
      <pc:sldChg chg="addSp delSp add del modTransition setBg delDesignElem">
        <pc:chgData name="翌霖 胡" userId="a9a41afe759712f0" providerId="LiveId" clId="{8AEDC32B-D109-44DC-A249-194D1532845B}" dt="2023-10-09T14:52:49.040" v="24"/>
        <pc:sldMkLst>
          <pc:docMk/>
          <pc:sldMk cId="0" sldId="300"/>
        </pc:sldMkLst>
        <pc:spChg chg="add del">
          <ac:chgData name="翌霖 胡" userId="a9a41afe759712f0" providerId="LiveId" clId="{8AEDC32B-D109-44DC-A249-194D1532845B}" dt="2023-10-09T14:52:43.698" v="22"/>
          <ac:spMkLst>
            <pc:docMk/>
            <pc:sldMk cId="0" sldId="300"/>
            <ac:spMk id="35" creationId="{D5B0017B-2ECA-49AF-B397-DC140825DF8D}"/>
          </ac:spMkLst>
        </pc:spChg>
        <pc:spChg chg="add del">
          <ac:chgData name="翌霖 胡" userId="a9a41afe759712f0" providerId="LiveId" clId="{8AEDC32B-D109-44DC-A249-194D1532845B}" dt="2023-10-09T14:52:43.698" v="22"/>
          <ac:spMkLst>
            <pc:docMk/>
            <pc:sldMk cId="0" sldId="300"/>
            <ac:spMk id="37" creationId="{0FD95D09-2666-454C-AE57-F5C7D86606F8}"/>
          </ac:spMkLst>
        </pc:spChg>
        <pc:spChg chg="add del">
          <ac:chgData name="翌霖 胡" userId="a9a41afe759712f0" providerId="LiveId" clId="{8AEDC32B-D109-44DC-A249-194D1532845B}" dt="2023-10-09T14:52:43.698" v="22"/>
          <ac:spMkLst>
            <pc:docMk/>
            <pc:sldMk cId="0" sldId="300"/>
            <ac:spMk id="40" creationId="{B7412B8E-484B-4452-8644-AD263F593B44}"/>
          </ac:spMkLst>
        </pc:spChg>
        <pc:grpChg chg="add del">
          <ac:chgData name="翌霖 胡" userId="a9a41afe759712f0" providerId="LiveId" clId="{8AEDC32B-D109-44DC-A249-194D1532845B}" dt="2023-10-09T14:52:43.698" v="22"/>
          <ac:grpSpMkLst>
            <pc:docMk/>
            <pc:sldMk cId="0" sldId="300"/>
            <ac:grpSpMk id="41" creationId="{AE1C45F0-260A-458C-96ED-C1F6D2151219}"/>
          </ac:grpSpMkLst>
        </pc:grpChg>
        <pc:cxnChg chg="add del">
          <ac:chgData name="翌霖 胡" userId="a9a41afe759712f0" providerId="LiveId" clId="{8AEDC32B-D109-44DC-A249-194D1532845B}" dt="2023-10-09T14:52:43.698" v="22"/>
          <ac:cxnSpMkLst>
            <pc:docMk/>
            <pc:sldMk cId="0" sldId="300"/>
            <ac:cxnSpMk id="39" creationId="{6CF1BAF6-AD41-4082-B212-8A1F9A2E8779}"/>
          </ac:cxnSpMkLst>
        </pc:cxnChg>
      </pc:sldChg>
      <pc:sldChg chg="add del modTransition">
        <pc:chgData name="翌霖 胡" userId="a9a41afe759712f0" providerId="LiveId" clId="{8AEDC32B-D109-44DC-A249-194D1532845B}" dt="2023-10-09T14:53:49.407" v="38"/>
        <pc:sldMkLst>
          <pc:docMk/>
          <pc:sldMk cId="0" sldId="311"/>
        </pc:sldMkLst>
      </pc:sldChg>
      <pc:sldChg chg="add del modTransition">
        <pc:chgData name="翌霖 胡" userId="a9a41afe759712f0" providerId="LiveId" clId="{8AEDC32B-D109-44DC-A249-194D1532845B}" dt="2023-10-09T14:53:49.407" v="38"/>
        <pc:sldMkLst>
          <pc:docMk/>
          <pc:sldMk cId="3892872570" sldId="313"/>
        </pc:sldMkLst>
      </pc:sldChg>
      <pc:sldChg chg="addSp delSp add del modTransition setBg delDesignElem">
        <pc:chgData name="翌霖 胡" userId="a9a41afe759712f0" providerId="LiveId" clId="{8AEDC32B-D109-44DC-A249-194D1532845B}" dt="2023-10-09T14:53:49.407" v="38"/>
        <pc:sldMkLst>
          <pc:docMk/>
          <pc:sldMk cId="577725382" sldId="315"/>
        </pc:sldMkLst>
        <pc:spChg chg="add del">
          <ac:chgData name="翌霖 胡" userId="a9a41afe759712f0" providerId="LiveId" clId="{8AEDC32B-D109-44DC-A249-194D1532845B}" dt="2023-10-09T14:53:43.359" v="36"/>
          <ac:spMkLst>
            <pc:docMk/>
            <pc:sldMk cId="577725382" sldId="315"/>
            <ac:spMk id="71" creationId="{FF81F8D5-515A-45DC-B296-30AB11F2C19F}"/>
          </ac:spMkLst>
        </pc:spChg>
        <pc:spChg chg="add del">
          <ac:chgData name="翌霖 胡" userId="a9a41afe759712f0" providerId="LiveId" clId="{8AEDC32B-D109-44DC-A249-194D1532845B}" dt="2023-10-09T14:53:43.359" v="36"/>
          <ac:spMkLst>
            <pc:docMk/>
            <pc:sldMk cId="577725382" sldId="315"/>
            <ac:spMk id="73" creationId="{90464369-70FA-42AF-948F-80664CA7BFE5}"/>
          </ac:spMkLst>
        </pc:spChg>
        <pc:spChg chg="add del">
          <ac:chgData name="翌霖 胡" userId="a9a41afe759712f0" providerId="LiveId" clId="{8AEDC32B-D109-44DC-A249-194D1532845B}" dt="2023-10-09T14:53:43.359" v="36"/>
          <ac:spMkLst>
            <pc:docMk/>
            <pc:sldMk cId="577725382" sldId="315"/>
            <ac:spMk id="75" creationId="{A6604B49-AD5C-4590-B051-06C8222ECD99}"/>
          </ac:spMkLst>
        </pc:spChg>
        <pc:spChg chg="add del">
          <ac:chgData name="翌霖 胡" userId="a9a41afe759712f0" providerId="LiveId" clId="{8AEDC32B-D109-44DC-A249-194D1532845B}" dt="2023-10-09T14:53:43.359" v="36"/>
          <ac:spMkLst>
            <pc:docMk/>
            <pc:sldMk cId="577725382" sldId="315"/>
            <ac:spMk id="77" creationId="{CC552A98-EF7D-4D42-AB69-066B786AB55B}"/>
          </ac:spMkLst>
        </pc:spChg>
        <pc:spChg chg="add del">
          <ac:chgData name="翌霖 胡" userId="a9a41afe759712f0" providerId="LiveId" clId="{8AEDC32B-D109-44DC-A249-194D1532845B}" dt="2023-10-09T14:53:43.359" v="36"/>
          <ac:spMkLst>
            <pc:docMk/>
            <pc:sldMk cId="577725382" sldId="315"/>
            <ac:spMk id="79" creationId="{A648176E-454C-437C-B0FC-9B82FCF32B24}"/>
          </ac:spMkLst>
        </pc:spChg>
      </pc:sldChg>
      <pc:sldChg chg="addSp delSp add del modTransition setBg delDesignElem">
        <pc:chgData name="翌霖 胡" userId="a9a41afe759712f0" providerId="LiveId" clId="{8AEDC32B-D109-44DC-A249-194D1532845B}" dt="2023-10-09T14:52:49.040" v="24"/>
        <pc:sldMkLst>
          <pc:docMk/>
          <pc:sldMk cId="4212723150" sldId="318"/>
        </pc:sldMkLst>
        <pc:spChg chg="add del">
          <ac:chgData name="翌霖 胡" userId="a9a41afe759712f0" providerId="LiveId" clId="{8AEDC32B-D109-44DC-A249-194D1532845B}" dt="2023-10-09T14:52:43.698" v="22"/>
          <ac:spMkLst>
            <pc:docMk/>
            <pc:sldMk cId="4212723150" sldId="318"/>
            <ac:spMk id="8" creationId="{B6CDA21F-E7AF-4C75-8395-33F58D5B0E45}"/>
          </ac:spMkLst>
        </pc:spChg>
        <pc:spChg chg="add del">
          <ac:chgData name="翌霖 胡" userId="a9a41afe759712f0" providerId="LiveId" clId="{8AEDC32B-D109-44DC-A249-194D1532845B}" dt="2023-10-09T14:52:43.698" v="22"/>
          <ac:spMkLst>
            <pc:docMk/>
            <pc:sldMk cId="4212723150" sldId="318"/>
            <ac:spMk id="15" creationId="{D5B0017B-2ECA-49AF-B397-DC140825DF8D}"/>
          </ac:spMkLst>
        </pc:spChg>
        <pc:grpChg chg="add del">
          <ac:chgData name="翌霖 胡" userId="a9a41afe759712f0" providerId="LiveId" clId="{8AEDC32B-D109-44DC-A249-194D1532845B}" dt="2023-10-09T14:52:43.698" v="22"/>
          <ac:grpSpMkLst>
            <pc:docMk/>
            <pc:sldMk cId="4212723150" sldId="318"/>
            <ac:grpSpMk id="10" creationId="{AE1C45F0-260A-458C-96ED-C1F6D2151219}"/>
          </ac:grpSpMkLst>
        </pc:grpChg>
        <pc:cxnChg chg="add del">
          <ac:chgData name="翌霖 胡" userId="a9a41afe759712f0" providerId="LiveId" clId="{8AEDC32B-D109-44DC-A249-194D1532845B}" dt="2023-10-09T14:52:43.698" v="22"/>
          <ac:cxnSpMkLst>
            <pc:docMk/>
            <pc:sldMk cId="4212723150" sldId="318"/>
            <ac:cxnSpMk id="17" creationId="{6CF1BAF6-AD41-4082-B212-8A1F9A2E8779}"/>
          </ac:cxnSpMkLst>
        </pc:cxnChg>
      </pc:sldChg>
      <pc:sldChg chg="addSp delSp add del modTransition setBg delDesignElem">
        <pc:chgData name="翌霖 胡" userId="a9a41afe759712f0" providerId="LiveId" clId="{8AEDC32B-D109-44DC-A249-194D1532845B}" dt="2023-10-09T14:53:49.407" v="38"/>
        <pc:sldMkLst>
          <pc:docMk/>
          <pc:sldMk cId="0" sldId="328"/>
        </pc:sldMkLst>
        <pc:spChg chg="add del">
          <ac:chgData name="翌霖 胡" userId="a9a41afe759712f0" providerId="LiveId" clId="{8AEDC32B-D109-44DC-A249-194D1532845B}" dt="2023-10-09T14:53:43.359" v="36"/>
          <ac:spMkLst>
            <pc:docMk/>
            <pc:sldMk cId="0" sldId="328"/>
            <ac:spMk id="31799" creationId="{081EA652-8C6A-4E69-BEB9-170809474553}"/>
          </ac:spMkLst>
        </pc:spChg>
        <pc:spChg chg="add del">
          <ac:chgData name="翌霖 胡" userId="a9a41afe759712f0" providerId="LiveId" clId="{8AEDC32B-D109-44DC-A249-194D1532845B}" dt="2023-10-09T14:53:43.359" v="36"/>
          <ac:spMkLst>
            <pc:docMk/>
            <pc:sldMk cId="0" sldId="328"/>
            <ac:spMk id="31800" creationId="{5298780A-33B9-4EA2-8F67-DE68AD62841B}"/>
          </ac:spMkLst>
        </pc:spChg>
        <pc:spChg chg="add del">
          <ac:chgData name="翌霖 胡" userId="a9a41afe759712f0" providerId="LiveId" clId="{8AEDC32B-D109-44DC-A249-194D1532845B}" dt="2023-10-09T14:53:43.359" v="36"/>
          <ac:spMkLst>
            <pc:docMk/>
            <pc:sldMk cId="0" sldId="328"/>
            <ac:spMk id="31801" creationId="{7F488E8B-4E1E-4402-8935-D4E6C02615C7}"/>
          </ac:spMkLst>
        </pc:spChg>
      </pc:sldChg>
      <pc:sldChg chg="addSp delSp modSp add del modTransition setBg modAnim delDesignElem">
        <pc:chgData name="翌霖 胡" userId="a9a41afe759712f0" providerId="LiveId" clId="{8AEDC32B-D109-44DC-A249-194D1532845B}" dt="2023-10-09T14:54:00.925" v="41"/>
        <pc:sldMkLst>
          <pc:docMk/>
          <pc:sldMk cId="2883727929" sldId="332"/>
        </pc:sldMkLst>
        <pc:spChg chg="mod">
          <ac:chgData name="翌霖 胡" userId="a9a41afe759712f0" providerId="LiveId" clId="{8AEDC32B-D109-44DC-A249-194D1532845B}" dt="2023-10-09T14:54:00.925" v="41"/>
          <ac:spMkLst>
            <pc:docMk/>
            <pc:sldMk cId="2883727929" sldId="332"/>
            <ac:spMk id="2" creationId="{3935FD7D-258C-4262-A3E1-0DC836DF414D}"/>
          </ac:spMkLst>
        </pc:spChg>
        <pc:spChg chg="add del">
          <ac:chgData name="翌霖 胡" userId="a9a41afe759712f0" providerId="LiveId" clId="{8AEDC32B-D109-44DC-A249-194D1532845B}" dt="2023-10-09T14:52:43.698" v="22"/>
          <ac:spMkLst>
            <pc:docMk/>
            <pc:sldMk cId="2883727929" sldId="332"/>
            <ac:spMk id="13" creationId="{2711A8FB-68FC-45FC-B01E-38F809E2D439}"/>
          </ac:spMkLst>
        </pc:spChg>
        <pc:spChg chg="add del">
          <ac:chgData name="翌霖 胡" userId="a9a41afe759712f0" providerId="LiveId" clId="{8AEDC32B-D109-44DC-A249-194D1532845B}" dt="2023-10-09T14:52:43.698" v="22"/>
          <ac:spMkLst>
            <pc:docMk/>
            <pc:sldMk cId="2883727929" sldId="332"/>
            <ac:spMk id="26" creationId="{1ECAB1E8-8195-4748-BE71-FF806D86892E}"/>
          </ac:spMkLst>
        </pc:spChg>
        <pc:spChg chg="add del">
          <ac:chgData name="翌霖 胡" userId="a9a41afe759712f0" providerId="LiveId" clId="{8AEDC32B-D109-44DC-A249-194D1532845B}" dt="2023-10-09T14:52:43.698" v="22"/>
          <ac:spMkLst>
            <pc:docMk/>
            <pc:sldMk cId="2883727929" sldId="332"/>
            <ac:spMk id="27" creationId="{57F6BDD4-E066-4008-8011-6CC31AEB4556}"/>
          </ac:spMkLst>
        </pc:spChg>
        <pc:spChg chg="add del">
          <ac:chgData name="翌霖 胡" userId="a9a41afe759712f0" providerId="LiveId" clId="{8AEDC32B-D109-44DC-A249-194D1532845B}" dt="2023-10-09T14:52:43.698" v="22"/>
          <ac:spMkLst>
            <pc:docMk/>
            <pc:sldMk cId="2883727929" sldId="332"/>
            <ac:spMk id="28" creationId="{2A865FE3-5FC9-4049-87CF-30019C46C0F5}"/>
          </ac:spMkLst>
        </pc:spChg>
        <pc:picChg chg="mod">
          <ac:chgData name="翌霖 胡" userId="a9a41afe759712f0" providerId="LiveId" clId="{8AEDC32B-D109-44DC-A249-194D1532845B}" dt="2023-10-09T14:52:58.790" v="26" actId="1076"/>
          <ac:picMkLst>
            <pc:docMk/>
            <pc:sldMk cId="2883727929" sldId="332"/>
            <ac:picMk id="25" creationId="{7F21AF97-EAB4-4536-B796-4D02F2F85CD0}"/>
          </ac:picMkLst>
        </pc:picChg>
      </pc:sldChg>
      <pc:sldChg chg="add del modTransition">
        <pc:chgData name="翌霖 胡" userId="a9a41afe759712f0" providerId="LiveId" clId="{8AEDC32B-D109-44DC-A249-194D1532845B}" dt="2023-10-09T15:24:07.009" v="228" actId="47"/>
        <pc:sldMkLst>
          <pc:docMk/>
          <pc:sldMk cId="264455917" sldId="336"/>
        </pc:sldMkLst>
      </pc:sldChg>
      <pc:sldChg chg="addSp delSp add del modTransition setBg delDesignElem">
        <pc:chgData name="翌霖 胡" userId="a9a41afe759712f0" providerId="LiveId" clId="{8AEDC32B-D109-44DC-A249-194D1532845B}" dt="2023-10-09T14:52:49.040" v="24"/>
        <pc:sldMkLst>
          <pc:docMk/>
          <pc:sldMk cId="1998642265" sldId="337"/>
        </pc:sldMkLst>
        <pc:spChg chg="add del">
          <ac:chgData name="翌霖 胡" userId="a9a41afe759712f0" providerId="LiveId" clId="{8AEDC32B-D109-44DC-A249-194D1532845B}" dt="2023-10-09T14:52:43.698" v="22"/>
          <ac:spMkLst>
            <pc:docMk/>
            <pc:sldMk cId="1998642265" sldId="337"/>
            <ac:spMk id="51" creationId="{201CC55D-ED54-4C5C-95E6-10947BD1103B}"/>
          </ac:spMkLst>
        </pc:spChg>
        <pc:spChg chg="add del">
          <ac:chgData name="翌霖 胡" userId="a9a41afe759712f0" providerId="LiveId" clId="{8AEDC32B-D109-44DC-A249-194D1532845B}" dt="2023-10-09T14:52:43.698" v="22"/>
          <ac:spMkLst>
            <pc:docMk/>
            <pc:sldMk cId="1998642265" sldId="337"/>
            <ac:spMk id="53" creationId="{3873B707-463F-40B0-8227-E8CC6C67EB25}"/>
          </ac:spMkLst>
        </pc:spChg>
        <pc:spChg chg="add del">
          <ac:chgData name="翌霖 胡" userId="a9a41afe759712f0" providerId="LiveId" clId="{8AEDC32B-D109-44DC-A249-194D1532845B}" dt="2023-10-09T14:52:43.698" v="22"/>
          <ac:spMkLst>
            <pc:docMk/>
            <pc:sldMk cId="1998642265" sldId="337"/>
            <ac:spMk id="54" creationId="{C13237C8-E62C-4F0D-A318-BD6FB6C2D138}"/>
          </ac:spMkLst>
        </pc:spChg>
        <pc:spChg chg="add del">
          <ac:chgData name="翌霖 胡" userId="a9a41afe759712f0" providerId="LiveId" clId="{8AEDC32B-D109-44DC-A249-194D1532845B}" dt="2023-10-09T14:52:43.698" v="22"/>
          <ac:spMkLst>
            <pc:docMk/>
            <pc:sldMk cId="1998642265" sldId="337"/>
            <ac:spMk id="55" creationId="{19C9EAEA-39D0-4B0E-A0EB-51E7B26740B1}"/>
          </ac:spMkLst>
        </pc:spChg>
        <pc:grpChg chg="add del">
          <ac:chgData name="翌霖 胡" userId="a9a41afe759712f0" providerId="LiveId" clId="{8AEDC32B-D109-44DC-A249-194D1532845B}" dt="2023-10-09T14:52:43.698" v="22"/>
          <ac:grpSpMkLst>
            <pc:docMk/>
            <pc:sldMk cId="1998642265" sldId="337"/>
            <ac:grpSpMk id="52" creationId="{1DE889C7-FAD6-4397-98E2-05D503484459}"/>
          </ac:grpSpMkLst>
        </pc:grpChg>
      </pc:sldChg>
      <pc:sldChg chg="addSp delSp add del modTransition setBg delDesignElem">
        <pc:chgData name="翌霖 胡" userId="a9a41afe759712f0" providerId="LiveId" clId="{8AEDC32B-D109-44DC-A249-194D1532845B}" dt="2023-10-09T14:53:10.039" v="28" actId="47"/>
        <pc:sldMkLst>
          <pc:docMk/>
          <pc:sldMk cId="3857782387" sldId="345"/>
        </pc:sldMkLst>
        <pc:spChg chg="add del">
          <ac:chgData name="翌霖 胡" userId="a9a41afe759712f0" providerId="LiveId" clId="{8AEDC32B-D109-44DC-A249-194D1532845B}" dt="2023-10-09T14:52:43.698" v="22"/>
          <ac:spMkLst>
            <pc:docMk/>
            <pc:sldMk cId="3857782387" sldId="345"/>
            <ac:spMk id="4" creationId="{01C9CC24-B375-4226-BF2B-61FADBBA696A}"/>
          </ac:spMkLst>
        </pc:spChg>
        <pc:spChg chg="add del">
          <ac:chgData name="翌霖 胡" userId="a9a41afe759712f0" providerId="LiveId" clId="{8AEDC32B-D109-44DC-A249-194D1532845B}" dt="2023-10-09T14:52:43.698" v="22"/>
          <ac:spMkLst>
            <pc:docMk/>
            <pc:sldMk cId="3857782387" sldId="345"/>
            <ac:spMk id="5" creationId="{CD70A28E-4FD8-4474-A206-E15B5EBB303F}"/>
          </ac:spMkLst>
        </pc:spChg>
        <pc:picChg chg="add del">
          <ac:chgData name="翌霖 胡" userId="a9a41afe759712f0" providerId="LiveId" clId="{8AEDC32B-D109-44DC-A249-194D1532845B}" dt="2023-10-09T14:52:43.698" v="22"/>
          <ac:picMkLst>
            <pc:docMk/>
            <pc:sldMk cId="3857782387" sldId="345"/>
            <ac:picMk id="11" creationId="{39647E21-5366-4638-AC97-D8CD4111EB57}"/>
          </ac:picMkLst>
        </pc:picChg>
      </pc:sldChg>
      <pc:sldChg chg="addSp delSp modSp add del mod modTransition setBg">
        <pc:chgData name="翌霖 胡" userId="a9a41afe759712f0" providerId="LiveId" clId="{8AEDC32B-D109-44DC-A249-194D1532845B}" dt="2023-10-09T15:28:28.196" v="253" actId="1076"/>
        <pc:sldMkLst>
          <pc:docMk/>
          <pc:sldMk cId="1448931053" sldId="349"/>
        </pc:sldMkLst>
        <pc:spChg chg="mod ord">
          <ac:chgData name="翌霖 胡" userId="a9a41afe759712f0" providerId="LiveId" clId="{8AEDC32B-D109-44DC-A249-194D1532845B}" dt="2023-10-09T15:06:10.880" v="54" actId="26606"/>
          <ac:spMkLst>
            <pc:docMk/>
            <pc:sldMk cId="1448931053" sldId="349"/>
            <ac:spMk id="2" creationId="{C9A31AD2-D7EA-4F82-AB6C-1B88DBDE49FA}"/>
          </ac:spMkLst>
        </pc:spChg>
        <pc:spChg chg="add del mod">
          <ac:chgData name="翌霖 胡" userId="a9a41afe759712f0" providerId="LiveId" clId="{8AEDC32B-D109-44DC-A249-194D1532845B}" dt="2023-10-09T14:55:11.322" v="46"/>
          <ac:spMkLst>
            <pc:docMk/>
            <pc:sldMk cId="1448931053" sldId="349"/>
            <ac:spMk id="4" creationId="{3923EF0A-25EB-24FD-DA57-B5ED5021DD5D}"/>
          </ac:spMkLst>
        </pc:spChg>
        <pc:spChg chg="add del">
          <ac:chgData name="翌霖 胡" userId="a9a41afe759712f0" providerId="LiveId" clId="{8AEDC32B-D109-44DC-A249-194D1532845B}" dt="2023-10-09T15:06:10.876" v="53" actId="26606"/>
          <ac:spMkLst>
            <pc:docMk/>
            <pc:sldMk cId="1448931053" sldId="349"/>
            <ac:spMk id="18" creationId="{439BCA50-5C8B-4034-853C-B29176644ED3}"/>
          </ac:spMkLst>
        </pc:spChg>
        <pc:spChg chg="add">
          <ac:chgData name="翌霖 胡" userId="a9a41afe759712f0" providerId="LiveId" clId="{8AEDC32B-D109-44DC-A249-194D1532845B}" dt="2023-10-09T15:06:10.880" v="54" actId="26606"/>
          <ac:spMkLst>
            <pc:docMk/>
            <pc:sldMk cId="1448931053" sldId="349"/>
            <ac:spMk id="24" creationId="{A4AC5506-6312-4701-8D3C-40187889A947}"/>
          </ac:spMkLst>
        </pc:spChg>
        <pc:grpChg chg="add del">
          <ac:chgData name="翌霖 胡" userId="a9a41afe759712f0" providerId="LiveId" clId="{8AEDC32B-D109-44DC-A249-194D1532845B}" dt="2023-10-09T15:06:10.876" v="53" actId="26606"/>
          <ac:grpSpMkLst>
            <pc:docMk/>
            <pc:sldMk cId="1448931053" sldId="349"/>
            <ac:grpSpMk id="20" creationId="{CB018903-3549-4A3B-A9DF-B26757CAA9C6}"/>
          </ac:grpSpMkLst>
        </pc:grpChg>
        <pc:picChg chg="add mod ord">
          <ac:chgData name="翌霖 胡" userId="a9a41afe759712f0" providerId="LiveId" clId="{8AEDC32B-D109-44DC-A249-194D1532845B}" dt="2023-10-09T15:06:10.880" v="54" actId="26606"/>
          <ac:picMkLst>
            <pc:docMk/>
            <pc:sldMk cId="1448931053" sldId="349"/>
            <ac:picMk id="6" creationId="{1B3DC423-ADBF-06EB-2D45-3C2E8C5284F1}"/>
          </ac:picMkLst>
        </pc:picChg>
        <pc:picChg chg="del mod">
          <ac:chgData name="翌霖 胡" userId="a9a41afe759712f0" providerId="LiveId" clId="{8AEDC32B-D109-44DC-A249-194D1532845B}" dt="2023-10-09T14:54:49.909" v="45" actId="478"/>
          <ac:picMkLst>
            <pc:docMk/>
            <pc:sldMk cId="1448931053" sldId="349"/>
            <ac:picMk id="7" creationId="{3F29FAB4-22FA-4C67-BE2A-A3BBEF06A2EC}"/>
          </ac:picMkLst>
        </pc:picChg>
        <pc:picChg chg="del">
          <ac:chgData name="翌霖 胡" userId="a9a41afe759712f0" providerId="LiveId" clId="{8AEDC32B-D109-44DC-A249-194D1532845B}" dt="2023-10-09T14:54:29.987" v="42" actId="478"/>
          <ac:picMkLst>
            <pc:docMk/>
            <pc:sldMk cId="1448931053" sldId="349"/>
            <ac:picMk id="9" creationId="{FD2C80E2-F219-4C1C-9732-2C72E79B76D3}"/>
          </ac:picMkLst>
        </pc:picChg>
        <pc:picChg chg="add mod ord">
          <ac:chgData name="翌霖 胡" userId="a9a41afe759712f0" providerId="LiveId" clId="{8AEDC32B-D109-44DC-A249-194D1532845B}" dt="2023-10-09T15:28:28.196" v="253" actId="1076"/>
          <ac:picMkLst>
            <pc:docMk/>
            <pc:sldMk cId="1448931053" sldId="349"/>
            <ac:picMk id="10" creationId="{C3366E86-CE96-E8D1-879A-4A74D85B1B89}"/>
          </ac:picMkLst>
        </pc:picChg>
        <pc:picChg chg="del">
          <ac:chgData name="翌霖 胡" userId="a9a41afe759712f0" providerId="LiveId" clId="{8AEDC32B-D109-44DC-A249-194D1532845B}" dt="2023-10-09T14:54:31.906" v="43" actId="478"/>
          <ac:picMkLst>
            <pc:docMk/>
            <pc:sldMk cId="1448931053" sldId="349"/>
            <ac:picMk id="11" creationId="{E91B88AF-4129-441D-AFD5-6001134E9BFC}"/>
          </ac:picMkLst>
        </pc:picChg>
        <pc:picChg chg="add mod ord">
          <ac:chgData name="翌霖 胡" userId="a9a41afe759712f0" providerId="LiveId" clId="{8AEDC32B-D109-44DC-A249-194D1532845B}" dt="2023-10-09T15:28:23.605" v="252" actId="1076"/>
          <ac:picMkLst>
            <pc:docMk/>
            <pc:sldMk cId="1448931053" sldId="349"/>
            <ac:picMk id="13" creationId="{8DF71B3A-BF8A-CDDD-2455-AA3801424B53}"/>
          </ac:picMkLst>
        </pc:picChg>
      </pc:sldChg>
      <pc:sldChg chg="addSp modSp new mod">
        <pc:chgData name="翌霖 胡" userId="a9a41afe759712f0" providerId="LiveId" clId="{8AEDC32B-D109-44DC-A249-194D1532845B}" dt="2023-10-09T15:28:11.469" v="251" actId="1076"/>
        <pc:sldMkLst>
          <pc:docMk/>
          <pc:sldMk cId="3970888391" sldId="350"/>
        </pc:sldMkLst>
        <pc:graphicFrameChg chg="add mod">
          <ac:chgData name="翌霖 胡" userId="a9a41afe759712f0" providerId="LiveId" clId="{8AEDC32B-D109-44DC-A249-194D1532845B}" dt="2023-10-09T15:28:11.469" v="251" actId="1076"/>
          <ac:graphicFrameMkLst>
            <pc:docMk/>
            <pc:sldMk cId="3970888391" sldId="350"/>
            <ac:graphicFrameMk id="4" creationId="{2B85FEC2-90E9-4A73-0EE5-2064B413C332}"/>
          </ac:graphicFrameMkLst>
        </pc:graphicFrameChg>
      </pc:sldChg>
      <pc:sldChg chg="addSp delSp modSp new del modAnim">
        <pc:chgData name="翌霖 胡" userId="a9a41afe759712f0" providerId="LiveId" clId="{8AEDC32B-D109-44DC-A249-194D1532845B}" dt="2023-10-09T15:25:46.748" v="235" actId="47"/>
        <pc:sldMkLst>
          <pc:docMk/>
          <pc:sldMk cId="4035290784" sldId="350"/>
        </pc:sldMkLst>
        <pc:picChg chg="add del mod">
          <ac:chgData name="翌霖 胡" userId="a9a41afe759712f0" providerId="LiveId" clId="{8AEDC32B-D109-44DC-A249-194D1532845B}" dt="2023-10-09T15:25:43.555" v="234" actId="21"/>
          <ac:picMkLst>
            <pc:docMk/>
            <pc:sldMk cId="4035290784" sldId="350"/>
            <ac:picMk id="4" creationId="{349AF0D2-7799-3B2F-AFCE-BCDB403C9DC1}"/>
          </ac:picMkLst>
        </pc:picChg>
      </pc:sldChg>
      <pc:sldChg chg="add del">
        <pc:chgData name="翌霖 胡" userId="a9a41afe759712f0" providerId="LiveId" clId="{8AEDC32B-D109-44DC-A249-194D1532845B}" dt="2023-10-09T15:29:58.408" v="256"/>
        <pc:sldMkLst>
          <pc:docMk/>
          <pc:sldMk cId="2153369716" sldId="351"/>
        </pc:sldMkLst>
      </pc:sldChg>
      <pc:sldChg chg="add del">
        <pc:chgData name="翌霖 胡" userId="a9a41afe759712f0" providerId="LiveId" clId="{8AEDC32B-D109-44DC-A249-194D1532845B}" dt="2023-10-09T15:29:58.408" v="256"/>
        <pc:sldMkLst>
          <pc:docMk/>
          <pc:sldMk cId="3582829529" sldId="352"/>
        </pc:sldMkLst>
      </pc:sldChg>
      <pc:sldChg chg="add del">
        <pc:chgData name="翌霖 胡" userId="a9a41afe759712f0" providerId="LiveId" clId="{8AEDC32B-D109-44DC-A249-194D1532845B}" dt="2023-10-09T15:29:58.408" v="256"/>
        <pc:sldMkLst>
          <pc:docMk/>
          <pc:sldMk cId="3403690655" sldId="353"/>
        </pc:sldMkLst>
      </pc:sldChg>
      <pc:sldChg chg="add del">
        <pc:chgData name="翌霖 胡" userId="a9a41afe759712f0" providerId="LiveId" clId="{8AEDC32B-D109-44DC-A249-194D1532845B}" dt="2023-10-09T15:29:58.408" v="256"/>
        <pc:sldMkLst>
          <pc:docMk/>
          <pc:sldMk cId="3557707629" sldId="36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253DC-CD92-4FF1-A8A1-513184902106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3A6ABC-7B85-4001-AC02-785CB3DF5F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476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AE077B-7E14-9710-F5E7-869B23A808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23BE54-270B-C8AF-3D92-41B9B98C0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52ECB1-932E-4B05-C343-7C0B76B1D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D48ED-91AF-44B4-B9A2-E19085B44B13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E35384-900B-B65D-40E7-083FA9C57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3782C3-7FC8-31F2-A3A8-060F41E08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01A17-B226-4A43-8EE1-EA84193986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692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4F773-C19F-26C5-FB46-F73F7636E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7E3E834-AAE5-4043-56BB-B455DE0783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7F7D59-69A0-2DF5-5B34-F001B7585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D48ED-91AF-44B4-B9A2-E19085B44B13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8429C8-9B17-C615-0E29-8BB5435F7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D65C5F-9CB2-B892-6D8A-52E36E234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01A17-B226-4A43-8EE1-EA84193986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22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E29AC16-7800-947B-2007-D7F7BB2AA8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5C8F160-B065-C875-6A6E-2FACDC8AE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B748D4-1499-5ADD-EC04-88C0282F2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D48ED-91AF-44B4-B9A2-E19085B44B13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5C5862-525C-4DF4-92C8-A65FB7F72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071318-F4D6-BAC4-79FB-5AFFDC462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01A17-B226-4A43-8EE1-EA84193986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194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2C5DB-6102-41E5-BC88-C0C09490D873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7FA6-C3D3-4CED-849C-6C2848FF68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224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2C5DB-6102-41E5-BC88-C0C09490D873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7FA6-C3D3-4CED-849C-6C2848FF68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069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2C5DB-6102-41E5-BC88-C0C09490D873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7FA6-C3D3-4CED-849C-6C2848FF68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367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2C5DB-6102-41E5-BC88-C0C09490D873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7FA6-C3D3-4CED-849C-6C2848FF68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4296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2C5DB-6102-41E5-BC88-C0C09490D873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7FA6-C3D3-4CED-849C-6C2848FF68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149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2C5DB-6102-41E5-BC88-C0C09490D873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7FA6-C3D3-4CED-849C-6C2848FF68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538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2C5DB-6102-41E5-BC88-C0C09490D873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7FA6-C3D3-4CED-849C-6C2848FF68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2443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2C5DB-6102-41E5-BC88-C0C09490D873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7FA6-C3D3-4CED-849C-6C2848FF68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143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7AFEE8-7B7D-6719-7DC8-98280D784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046A11-A9BB-24F2-6941-166C51440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24F0C7-7C29-8949-BFBA-E92E92E02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D48ED-91AF-44B4-B9A2-E19085B44B13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6ACBB3-3C26-69DB-5115-6662A4331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BD4E67-AB52-5575-236A-35B6F0446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01A17-B226-4A43-8EE1-EA84193986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9193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2C5DB-6102-41E5-BC88-C0C09490D873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7FA6-C3D3-4CED-849C-6C2848FF68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447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2C5DB-6102-41E5-BC88-C0C09490D873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7FA6-C3D3-4CED-849C-6C2848FF68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202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2C5DB-6102-41E5-BC88-C0C09490D873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7FA6-C3D3-4CED-849C-6C2848FF68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4810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0B4DB0-8A29-4E60-8941-BC297A7FF8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91B3B8D-35AD-4D70-B4F6-54B02C36EA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82C8F5-4837-474C-B6AC-1D51D4F24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2023/10/25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D1D526-3C73-4852-9010-90937A02E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A68F10-4D39-4863-80C2-EEFB0DA2C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>
                <a:solidFill>
                  <a:prstClr val="white"/>
                </a:solidFill>
              </a:rPr>
              <a:pPr/>
              <a:t>‹#›</a:t>
            </a:fld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2923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E27948-823A-4600-9FE8-58BC78C9A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D5742F-1A68-4EBE-A71B-58252E9E1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82106C-61DF-4D9C-B4E4-CC4BFF4AA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2023/10/25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C7DF0-E624-4130-AED9-3449A001E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3A42A1-2D24-4A77-820A-3D1979D07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774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66EC77-1E4E-4B04-807C-4563873A0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DF4FD6-E51D-42E7-B7D7-58F90F592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B5501F-E73C-483F-9E1B-5C39F5D9F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2023/10/25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FFEC36-EEA3-4875-9949-C7ABD07C2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1DDC5-1BFD-4F33-975F-8D3EBC11B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808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7D2D1B-DE38-4207-BEFE-4044FE5BC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9461CE-9EB8-4662-9DA4-6918C6F9B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A36A5C5-2C6E-4AB7-9FB5-08795C4C2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BD5E8F7-9A8B-414B-BFBB-010AF8F0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2023/10/25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C864F97-DEE2-4BE3-A74A-A82EEBB93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D51AC9-2966-4F2E-B507-C7E93B68F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120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0DF7E7-0BE9-433F-875B-7C9195B88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DD8498-1470-4C91-BB87-FC8A38DB8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B1CA0A-4B54-406A-8DBB-A8A8B6326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E5D5863-E6C9-4C24-8870-224B1F7AED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F362532-05D4-4ED5-92B7-C31BEA485F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5CEC560-F35A-4BBD-B19E-4FF2BF633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2023/10/25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9C916CC-A374-4A08-BD0D-2A57BE7FC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B5F4AC3-5B9F-42BA-AB28-4BF35884C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278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380C8-FB9B-41A0-AFE3-AD0B4321F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D5B2F48-A2EF-4F46-8D25-526585E7B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2023/10/25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31F0C64-E98E-4903-9727-8269CC9BB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D415DA3-0887-4E79-82DE-E092E27B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7017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B0487B9-2386-40FD-A00A-09D422E9C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2023/10/25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E1EAB2A-5AA8-4685-B8DD-10B2DB563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B52729D-7711-4092-9EBF-CAEDECA8D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897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EAD6CC-B7CE-B3ED-FC85-148383908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8F8E85-7D63-C3DB-4B0E-A29B2CBDD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F75CE8-364E-507F-1289-A10865286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D48ED-91AF-44B4-B9A2-E19085B44B13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D9E2DF-6D95-2C96-81B8-B6F4A5E8D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5A36DBB-A378-C979-4548-26DF38590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01A17-B226-4A43-8EE1-EA84193986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933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435A58-62AD-4A8A-90E0-DE57ABB43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AE493B-5EC6-4D24-A1A6-FAB5D3C9C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9B67F9D-2621-4C37-9CAD-86C50AE73A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E08629-04CA-41FE-8847-36E881071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2023/10/25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A6B0AD-130B-4D11-8CCB-28D849B8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140F83-8DEF-448E-8090-6C2B6E62C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933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F49775-6D69-47BC-A519-506ECF5A8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8EAB963-27D3-48F7-9AAA-92D6AE8420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7F9C614-CA39-4C22-829F-A497EF8FED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F07BDA4-4087-4CCE-8843-C711849B3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2023/10/25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B0C4F67-996B-48E2-9821-04443E6C6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1BD723-1E89-437D-99C4-B5E0D604B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9862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DE4120-AF3C-4098-B5C3-B5D4A3C1C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3EF397-29B8-4741-A98B-99B9A606E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1C7F61-9CB2-4B14-9118-143FEA119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2023/10/25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927FA5-8CCC-4841-AD46-775E0AAF7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851EC9-C6A6-4290-B6A4-9BCD4C239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2399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5AF73AD-1EB7-487E-BF40-98F5A0C474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2BA537-1A0B-4BDE-A2A6-F0578911C5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16910A-0295-4000-A605-B04780536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2023/10/25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50C1F0-A937-43A8-8E24-CD6C556BB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491693-0823-4366-B1B4-33745DB59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861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F7B3E5-CD40-D92E-4C60-F8F31EBA9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0F060EC-2EC8-3F3C-AD6B-8A0DE9605B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B44D293-C47A-1221-2885-CCF0E3A5B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C510669-E3EA-D798-8C9C-64D68C529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D48ED-91AF-44B4-B9A2-E19085B44B13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960F7B-6AAF-292C-A7CB-B6327F7C2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9000D0-537C-DCEA-122C-D2A9086F3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01A17-B226-4A43-8EE1-EA84193986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345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FBDFB9-57B8-B17E-3038-A9F131BCC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41627E7-67A0-290C-10E8-141C89B19F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717FEE7-E8BD-584B-90BA-DF85D99A3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BFF22FE-FBC7-6720-8A97-480F2BDA2D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5C9DBF-7546-792D-E44C-AB6B0DE1C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D443D2C-C7C6-E674-145C-93FBD6B89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D48ED-91AF-44B4-B9A2-E19085B44B13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8A4A80-997A-0BD3-0B8B-D955D855B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738A430-F860-2773-410C-81CC5F23F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01A17-B226-4A43-8EE1-EA84193986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125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C0995D-A6F8-F348-3C52-3233F581D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CDEBC54-B283-B0C6-A092-E2D434307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D48ED-91AF-44B4-B9A2-E19085B44B13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C28723F-8401-B9CA-2F8D-F1C92589D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42D832-97E1-95A2-8D7C-9B07466B5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01A17-B226-4A43-8EE1-EA84193986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030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9CEC6F-83DC-F4DB-2CDD-A671791B7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D48ED-91AF-44B4-B9A2-E19085B44B13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D7F0FEA-ADC6-DC25-AB2B-49D7D3BB5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7C30F3-C695-B3A2-C2DC-3A933119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01A17-B226-4A43-8EE1-EA84193986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348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6CD268-A93B-D25F-C93E-11617A948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CE6DC5-211D-4E61-2147-8A06DF1B5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C0146D-EA85-2B78-2693-E85EDEB4D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19F9AB3-1CDD-0915-35A5-270C1682A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D48ED-91AF-44B4-B9A2-E19085B44B13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3046CA-6EC8-EAE6-C28F-2845CE676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31ED9F-A082-BB74-E98E-5CD2B9462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01A17-B226-4A43-8EE1-EA84193986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653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6F87E2-A984-E2D7-495B-303F82F9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BE786B6-7265-A934-10C7-B8571013F4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1F8682-4836-CFB3-6D0F-7C83DA14E6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B7D91D4-DCE7-A14F-443E-655A41C91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D48ED-91AF-44B4-B9A2-E19085B44B13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B5B469D-E396-4EFA-881F-01BC4ECBA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F46604-509D-92BD-DEDD-5DAF645AD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01A17-B226-4A43-8EE1-EA84193986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6972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DC77173-65AF-81AA-5FB4-28BABE1C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5FAFD7B-610E-3DB8-5CF0-FB96C3167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ABF889-5788-0659-4CC4-B39652ABEA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D48ED-91AF-44B4-B9A2-E19085B44B13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56818EA-8E90-852C-E3A5-6920C72565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41D62B-5462-6EA4-E0FF-425F442AC2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01A17-B226-4A43-8EE1-EA84193986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720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2C5DB-6102-41E5-BC88-C0C09490D873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F7FA6-C3D3-4CED-849C-6C2848FF68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126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4384587-CDC0-425C-AAF9-E361D512C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418D998-940A-47A8-B76E-2DCB9F958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B21E3F-41DB-45AC-97A7-B80CF0FAA9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2023/10/25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F4E5D23-1A2C-47FB-9B5D-DBA430BE9B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773E43-00ED-4745-85A2-2E9FAD72D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375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image" Target="../media/image14.GIF"/><Relationship Id="rId4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7" Type="http://schemas.openxmlformats.org/officeDocument/2006/relationships/image" Target="../media/image29.jpeg"/><Relationship Id="rId2" Type="http://schemas.openxmlformats.org/officeDocument/2006/relationships/hyperlink" Target="http://en.wikipedia.org/wiki/Tusi_couple#/media/File:TusiCouple.gif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://en.wikipedia.org/wiki/Ibn_al-Shatir#/media/File:Shatir500.jpg" TargetMode="External"/><Relationship Id="rId5" Type="http://schemas.openxmlformats.org/officeDocument/2006/relationships/image" Target="../media/image28.jpeg"/><Relationship Id="rId4" Type="http://schemas.openxmlformats.org/officeDocument/2006/relationships/hyperlink" Target="http://en.wikipedia.org/wiki/Tusi_couple#/media/File:Tusi_couple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s://www.1001inventions.com/feature/astrolabes/" TargetMode="Externa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1.jpg"/><Relationship Id="rId4" Type="http://schemas.openxmlformats.org/officeDocument/2006/relationships/hyperlink" Target="https://muslimheritage.com/astro-observatories-classic-islam-culture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 descr="墙上的钟表&#10;&#10;中度可信度描述已自动生成">
            <a:extLst>
              <a:ext uri="{FF2B5EF4-FFF2-40B4-BE49-F238E27FC236}">
                <a16:creationId xmlns:a16="http://schemas.microsoft.com/office/drawing/2014/main" id="{DA1A1B35-97BF-045B-E6ED-E037642303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0" b="1422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637BC0D-9C01-8BD7-31B4-9390892A4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chemeClr val="tx1">
                    <a:lumMod val="95000"/>
                  </a:schemeClr>
                </a:solidFill>
              </a:rPr>
              <a:t>科学通史</a:t>
            </a:r>
            <a:r>
              <a:rPr lang="en-US" altLang="zh-CN" dirty="0">
                <a:solidFill>
                  <a:schemeClr val="tx1">
                    <a:lumMod val="95000"/>
                  </a:schemeClr>
                </a:solidFill>
              </a:rPr>
              <a:t>3</a:t>
            </a:r>
            <a:br>
              <a:rPr lang="en-US" altLang="zh-CN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zh-CN" altLang="en-US" dirty="0">
                <a:solidFill>
                  <a:schemeClr val="tx1">
                    <a:lumMod val="95000"/>
                  </a:schemeClr>
                </a:solidFill>
              </a:rPr>
              <a:t>古希腊天文学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C17F801-30E0-611D-AA1F-A6750C70A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zh-CN" altLang="en-US" sz="1700">
                <a:solidFill>
                  <a:srgbClr val="FFFFFF"/>
                </a:solidFill>
              </a:rPr>
              <a:t>胡翌霖</a:t>
            </a:r>
          </a:p>
          <a:p>
            <a:r>
              <a:rPr lang="zh-CN" altLang="en-US" sz="1700">
                <a:solidFill>
                  <a:srgbClr val="FFFFFF"/>
                </a:solidFill>
              </a:rPr>
              <a:t>清华大学科学史系</a:t>
            </a:r>
          </a:p>
          <a:p>
            <a:r>
              <a:rPr lang="en-US" altLang="zh-CN" sz="1700">
                <a:solidFill>
                  <a:srgbClr val="FFFFFF"/>
                </a:solidFill>
              </a:rPr>
              <a:t>https://yilinhut.net</a:t>
            </a:r>
          </a:p>
          <a:p>
            <a:endParaRPr lang="zh-CN" altLang="en-US" sz="1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85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26CAED0A-2A45-4C9C-BCDD-21A8A092C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zh-CN" altLang="en-US" sz="4800"/>
              <a:t>欧多克斯的同心球模型</a:t>
            </a: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93660" y="2599509"/>
            <a:ext cx="4160725" cy="3598989"/>
          </a:xfrm>
        </p:spPr>
        <p:txBody>
          <a:bodyPr anchor="ctr">
            <a:normAutofit/>
          </a:bodyPr>
          <a:lstStyle/>
          <a:p>
            <a:r>
              <a:rPr lang="zh-CN" altLang="en-US" sz="2000"/>
              <a:t>欧多克斯：</a:t>
            </a:r>
            <a:r>
              <a:rPr lang="en-US" altLang="zh-CN" sz="2000"/>
              <a:t>27</a:t>
            </a:r>
            <a:r>
              <a:rPr lang="zh-CN" altLang="en-US" sz="2000"/>
              <a:t>个天球</a:t>
            </a:r>
            <a:endParaRPr lang="en-US" altLang="zh-CN" sz="2000"/>
          </a:p>
          <a:p>
            <a:pPr lvl="1"/>
            <a:r>
              <a:rPr lang="en-US" altLang="zh-CN" sz="2000"/>
              <a:t>1</a:t>
            </a:r>
            <a:r>
              <a:rPr lang="zh-CN" altLang="en-US" sz="2000"/>
              <a:t>个最外层恒星天球</a:t>
            </a:r>
            <a:endParaRPr lang="en-US" altLang="zh-CN" sz="2000"/>
          </a:p>
          <a:p>
            <a:pPr lvl="1"/>
            <a:r>
              <a:rPr lang="zh-CN" altLang="en-US" sz="2000"/>
              <a:t>日月各</a:t>
            </a:r>
            <a:r>
              <a:rPr lang="en-US" altLang="zh-CN" sz="2000"/>
              <a:t>3</a:t>
            </a:r>
            <a:r>
              <a:rPr lang="zh-CN" altLang="en-US" sz="2000"/>
              <a:t>个（解释偏离黄道面）</a:t>
            </a:r>
            <a:endParaRPr lang="en-US" altLang="zh-CN" sz="2000"/>
          </a:p>
          <a:p>
            <a:pPr lvl="1"/>
            <a:r>
              <a:rPr lang="zh-CN" altLang="en-US" sz="2000"/>
              <a:t>其它五大行星各</a:t>
            </a:r>
            <a:r>
              <a:rPr lang="en-US" altLang="zh-CN" sz="2000"/>
              <a:t>4</a:t>
            </a:r>
            <a:r>
              <a:rPr lang="zh-CN" altLang="en-US" sz="2000"/>
              <a:t>个</a:t>
            </a:r>
            <a:endParaRPr lang="en-US" altLang="zh-CN" sz="2000"/>
          </a:p>
          <a:p>
            <a:r>
              <a:rPr lang="zh-CN" altLang="zh-CN" sz="2000"/>
              <a:t>卡利普斯</a:t>
            </a:r>
            <a:endParaRPr lang="en-US" altLang="zh-CN" sz="2000"/>
          </a:p>
          <a:p>
            <a:pPr lvl="1"/>
            <a:r>
              <a:rPr lang="zh-CN" altLang="en-US" sz="2000"/>
              <a:t>再加</a:t>
            </a:r>
            <a:r>
              <a:rPr lang="en-US" altLang="zh-CN" sz="2000"/>
              <a:t>7</a:t>
            </a:r>
            <a:r>
              <a:rPr lang="zh-CN" altLang="en-US" sz="2000"/>
              <a:t>个（解释四季不等长等不均匀性）</a:t>
            </a:r>
            <a:endParaRPr lang="en-US" altLang="zh-CN" sz="2000"/>
          </a:p>
          <a:p>
            <a:r>
              <a:rPr lang="zh-CN" altLang="en-US" sz="2000"/>
              <a:t>亚里士多德</a:t>
            </a:r>
            <a:endParaRPr lang="en-US" altLang="zh-CN" sz="2000"/>
          </a:p>
          <a:p>
            <a:pPr lvl="1"/>
            <a:r>
              <a:rPr lang="zh-CN" altLang="en-US" sz="2000"/>
              <a:t>再加入许多互相抵消的天球实现物理传动</a:t>
            </a:r>
          </a:p>
        </p:txBody>
      </p:sp>
      <p:pic>
        <p:nvPicPr>
          <p:cNvPr id="5" name="Picture 8" descr="49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7" r="13970" b="16"/>
          <a:stretch/>
        </p:blipFill>
        <p:spPr>
          <a:xfrm>
            <a:off x="5418759" y="2559047"/>
            <a:ext cx="2741805" cy="36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7" descr="49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10661" b="-13"/>
          <a:stretch/>
        </p:blipFill>
        <p:spPr>
          <a:xfrm>
            <a:off x="8412616" y="2559047"/>
            <a:ext cx="2743620" cy="36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 descr="https://facultystaff.richmond.edu/%7Eebunn/homocentric/retrograde3.gif">
            <a:extLst>
              <a:ext uri="{FF2B5EF4-FFF2-40B4-BE49-F238E27FC236}">
                <a16:creationId xmlns:a16="http://schemas.microsoft.com/office/drawing/2014/main" id="{69BCF0A4-73A7-93CD-1E42-05C2B4398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833" y="95904"/>
            <a:ext cx="2471353" cy="268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zh-CN" altLang="en-US" sz="4800" dirty="0"/>
              <a:t>同心球模型的特点</a:t>
            </a:r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zh-CN" altLang="en-US" sz="2200" dirty="0"/>
              <a:t>优点：</a:t>
            </a:r>
            <a:endParaRPr lang="en-US" altLang="zh-CN" sz="2200" dirty="0"/>
          </a:p>
          <a:p>
            <a:pPr lvl="1"/>
            <a:r>
              <a:rPr lang="zh-CN" altLang="en-US" sz="2200" dirty="0"/>
              <a:t>定性地解释了行星逆行现象</a:t>
            </a:r>
            <a:endParaRPr lang="en-US" altLang="zh-CN" sz="2200" dirty="0"/>
          </a:p>
          <a:p>
            <a:pPr lvl="1"/>
            <a:r>
              <a:rPr lang="zh-CN" altLang="en-US" sz="2200" dirty="0"/>
              <a:t>用极其简单的几何学模型模拟出看似无序的运动</a:t>
            </a:r>
            <a:endParaRPr lang="en-US" altLang="zh-CN" sz="2200" dirty="0"/>
          </a:p>
          <a:p>
            <a:r>
              <a:rPr lang="zh-CN" altLang="en-US" sz="2200" dirty="0"/>
              <a:t>缺点：</a:t>
            </a:r>
            <a:endParaRPr lang="en-US" altLang="zh-CN" sz="2200" dirty="0"/>
          </a:p>
          <a:p>
            <a:pPr lvl="1"/>
            <a:r>
              <a:rPr lang="zh-CN" altLang="en-US" sz="2200" dirty="0"/>
              <a:t>马鞍形曲线是恒定的，实际上每次逆行轨迹不同。</a:t>
            </a:r>
            <a:endParaRPr lang="en-US" altLang="zh-CN" sz="2200" dirty="0"/>
          </a:p>
          <a:p>
            <a:pPr lvl="1"/>
            <a:r>
              <a:rPr lang="zh-CN" altLang="en-US" sz="2200" dirty="0"/>
              <a:t>只能定性解释无法精确预测</a:t>
            </a:r>
            <a:endParaRPr lang="en-US" altLang="zh-CN" sz="2200" dirty="0"/>
          </a:p>
          <a:p>
            <a:pPr lvl="1"/>
            <a:r>
              <a:rPr lang="zh-CN" altLang="en-US" sz="2200" dirty="0"/>
              <a:t>无法解释行星亮度变化（距离变化）</a:t>
            </a:r>
            <a:endParaRPr lang="en-US" altLang="zh-CN" sz="2200" dirty="0"/>
          </a:p>
          <a:p>
            <a:endParaRPr lang="en-US" altLang="zh-CN" sz="2200" dirty="0"/>
          </a:p>
          <a:p>
            <a:endParaRPr lang="zh-CN" altLang="en-US" sz="220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8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Rectangle 10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935FD7D-258C-4262-A3E1-0DC836DF4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>
            <a:normAutofit/>
          </a:bodyPr>
          <a:lstStyle/>
          <a:p>
            <a:r>
              <a:rPr lang="zh-CN" altLang="en-US" sz="2800" dirty="0"/>
              <a:t>希腊化时期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14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017570F-8D6C-4D73-87BD-F6F3C2FE2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6" y="2359152"/>
            <a:ext cx="3742585" cy="3425043"/>
          </a:xfrm>
        </p:spPr>
        <p:txBody>
          <a:bodyPr>
            <a:normAutofit/>
          </a:bodyPr>
          <a:lstStyle/>
          <a:p>
            <a:r>
              <a:rPr lang="zh-CN" altLang="en-US" sz="1700" dirty="0"/>
              <a:t>希腊文化向东扩张</a:t>
            </a:r>
            <a:endParaRPr lang="en-US" altLang="zh-CN" sz="1700" dirty="0"/>
          </a:p>
          <a:p>
            <a:r>
              <a:rPr lang="zh-CN" altLang="en-US" sz="1700" dirty="0"/>
              <a:t>与西亚和埃及文化融合</a:t>
            </a:r>
            <a:endParaRPr lang="en-US" altLang="zh-CN" sz="1700" dirty="0"/>
          </a:p>
          <a:p>
            <a:r>
              <a:rPr lang="zh-CN" altLang="en-US" sz="1700" dirty="0"/>
              <a:t>学术中心转向亚历山大城</a:t>
            </a:r>
            <a:endParaRPr lang="en-US" altLang="zh-CN" sz="1700" dirty="0"/>
          </a:p>
          <a:p>
            <a:r>
              <a:rPr lang="zh-CN" altLang="en-US" sz="1700" dirty="0"/>
              <a:t>在罗马帝国治下仍保留文化传统</a:t>
            </a:r>
            <a:endParaRPr lang="en-US" altLang="zh-CN" sz="1700" dirty="0"/>
          </a:p>
          <a:p>
            <a:endParaRPr lang="en-US" altLang="zh-CN" sz="1700" dirty="0"/>
          </a:p>
          <a:p>
            <a:r>
              <a:rPr lang="zh-CN" altLang="en-US" sz="1700" dirty="0"/>
              <a:t>阿波罗尼奥斯（公元前</a:t>
            </a:r>
            <a:r>
              <a:rPr lang="en-US" altLang="zh-CN" sz="1700" dirty="0"/>
              <a:t>2</a:t>
            </a:r>
            <a:r>
              <a:rPr lang="zh-CN" altLang="en-US" sz="1700" dirty="0"/>
              <a:t>世纪）</a:t>
            </a:r>
            <a:endParaRPr lang="en-US" altLang="zh-CN" sz="1700" dirty="0"/>
          </a:p>
          <a:p>
            <a:r>
              <a:rPr lang="zh-CN" altLang="zh-CN" sz="17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希帕克斯</a:t>
            </a:r>
            <a:r>
              <a:rPr lang="zh-CN" altLang="en-US" sz="17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zh-CN" altLang="zh-CN" sz="17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公元前</a:t>
            </a:r>
            <a:r>
              <a:rPr lang="en-US" altLang="zh-CN" sz="17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140</a:t>
            </a:r>
            <a:r>
              <a:rPr lang="zh-CN" altLang="zh-CN" sz="17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zh-CN" altLang="en-US" sz="17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sz="1700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1700" dirty="0"/>
              <a:t>托勒密（公元</a:t>
            </a:r>
            <a:r>
              <a:rPr lang="en-US" altLang="zh-CN" sz="1700" dirty="0"/>
              <a:t>1</a:t>
            </a:r>
            <a:r>
              <a:rPr lang="zh-CN" altLang="en-US" sz="1700" dirty="0"/>
              <a:t>世纪）</a:t>
            </a:r>
            <a:r>
              <a:rPr lang="en-US" altLang="zh-CN" sz="1700" dirty="0"/>
              <a:t>——</a:t>
            </a:r>
            <a:r>
              <a:rPr lang="zh-CN" altLang="en-US" sz="1700" dirty="0"/>
              <a:t>集大成</a:t>
            </a:r>
          </a:p>
        </p:txBody>
      </p:sp>
      <p:pic>
        <p:nvPicPr>
          <p:cNvPr id="25" name="Picture 4" descr="http://s1.sinaimg.cn/orignal/6ab7948dg9503c549b6b0">
            <a:extLst>
              <a:ext uri="{FF2B5EF4-FFF2-40B4-BE49-F238E27FC236}">
                <a16:creationId xmlns:a16="http://schemas.microsoft.com/office/drawing/2014/main" id="{7F21AF97-EAB4-4536-B796-4D02F2F85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072" y="1052736"/>
            <a:ext cx="7367004" cy="453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727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089D30-D540-B2B5-87EE-A4C99E063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缪斯宫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22DC90A-5C3D-15DA-220D-9168EA8AD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153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27">
            <a:extLst>
              <a:ext uri="{FF2B5EF4-FFF2-40B4-BE49-F238E27FC236}">
                <a16:creationId xmlns:a16="http://schemas.microsoft.com/office/drawing/2014/main" id="{B7412B8E-484B-4452-8644-AD263F593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 2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3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anchor="ctr">
            <a:normAutofit/>
          </a:bodyPr>
          <a:lstStyle/>
          <a:p>
            <a:r>
              <a:rPr lang="zh-CN" altLang="en-US" sz="3600"/>
              <a:t>阿波罗尼奥斯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45029" y="2524721"/>
            <a:ext cx="4991629" cy="3677123"/>
          </a:xfrm>
        </p:spPr>
        <p:txBody>
          <a:bodyPr anchor="ctr">
            <a:normAutofit/>
          </a:bodyPr>
          <a:lstStyle/>
          <a:p>
            <a:r>
              <a:rPr lang="zh-CN" altLang="en-US" sz="1800" dirty="0"/>
              <a:t>继续“拯救现象”</a:t>
            </a:r>
            <a:endParaRPr lang="en-US" altLang="zh-CN" sz="1800" dirty="0"/>
          </a:p>
          <a:p>
            <a:r>
              <a:rPr lang="zh-CN" altLang="en-US" sz="1800" dirty="0"/>
              <a:t>偏心圆模型</a:t>
            </a:r>
            <a:endParaRPr lang="en-US" altLang="zh-CN" sz="1800" dirty="0"/>
          </a:p>
          <a:p>
            <a:pPr lvl="1"/>
            <a:r>
              <a:rPr lang="zh-CN" altLang="en-US" sz="1800" dirty="0"/>
              <a:t>四季不等长、月亮大小变化</a:t>
            </a:r>
            <a:endParaRPr lang="en-US" altLang="zh-CN" sz="1800" dirty="0"/>
          </a:p>
          <a:p>
            <a:r>
              <a:rPr lang="zh-CN" altLang="en-US" sz="1800" dirty="0"/>
              <a:t>本轮</a:t>
            </a:r>
            <a:r>
              <a:rPr lang="en-US" altLang="zh-CN" sz="1800" dirty="0"/>
              <a:t>—</a:t>
            </a:r>
            <a:r>
              <a:rPr lang="zh-CN" altLang="en-US" sz="1800" dirty="0"/>
              <a:t>均轮模型</a:t>
            </a:r>
            <a:endParaRPr lang="en-US" altLang="zh-CN" sz="1800" dirty="0"/>
          </a:p>
          <a:p>
            <a:pPr lvl="1"/>
            <a:r>
              <a:rPr lang="zh-CN" altLang="en-US" sz="1800" dirty="0"/>
              <a:t>行星逆行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FD95D09-2666-454C-AE57-F5C7D8660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34419" y="650054"/>
            <a:ext cx="4719382" cy="55964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8678" y="873941"/>
            <a:ext cx="1490139" cy="1986852"/>
          </a:xfrm>
          <a:prstGeom prst="rect">
            <a:avLst/>
          </a:prstGeom>
        </p:spPr>
      </p:pic>
      <p:pic>
        <p:nvPicPr>
          <p:cNvPr id="6" name="内容占位符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087" y="873940"/>
            <a:ext cx="1490139" cy="198685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919" y="2992610"/>
            <a:ext cx="3424066" cy="305597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B0B8DCBA-FEED-46EF-A140-35B904015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anchor="ctr">
            <a:normAutofit/>
          </a:bodyPr>
          <a:lstStyle/>
          <a:p>
            <a:r>
              <a:rPr lang="zh-CN" altLang="en-US" sz="3300" dirty="0"/>
              <a:t>希帕克斯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45029" y="2524721"/>
            <a:ext cx="4991629" cy="3677123"/>
          </a:xfrm>
        </p:spPr>
        <p:txBody>
          <a:bodyPr anchor="ctr">
            <a:normAutofit/>
          </a:bodyPr>
          <a:lstStyle/>
          <a:p>
            <a:r>
              <a:rPr lang="zh-CN" altLang="en-US" sz="1800"/>
              <a:t>引入巴比伦天文学</a:t>
            </a:r>
            <a:endParaRPr lang="en-US" altLang="zh-CN" sz="1800"/>
          </a:p>
          <a:p>
            <a:pPr lvl="1"/>
            <a:r>
              <a:rPr lang="zh-CN" altLang="en-US" sz="1800"/>
              <a:t>天象记录、黄道坐标、角度制</a:t>
            </a:r>
            <a:endParaRPr lang="en-US" altLang="zh-CN" sz="1800"/>
          </a:p>
          <a:p>
            <a:r>
              <a:rPr lang="zh-CN" altLang="en-US" sz="1800"/>
              <a:t>发展球面几何</a:t>
            </a:r>
            <a:endParaRPr lang="en-US" altLang="zh-CN" sz="1800"/>
          </a:p>
          <a:p>
            <a:r>
              <a:rPr lang="zh-CN" altLang="en-US" sz="1800"/>
              <a:t>发明或改良了星盘等观测仪器</a:t>
            </a:r>
            <a:endParaRPr lang="en-US" altLang="zh-CN" sz="1800"/>
          </a:p>
          <a:p>
            <a:r>
              <a:rPr lang="zh-CN" altLang="en-US" sz="1800"/>
              <a:t>发现二分点进动（即岁差现象）</a:t>
            </a:r>
            <a:endParaRPr lang="en-US" altLang="zh-CN" sz="1800"/>
          </a:p>
          <a:p>
            <a:r>
              <a:rPr lang="zh-CN" altLang="en-US" sz="1800"/>
              <a:t>编制星表，整理观测数据</a:t>
            </a:r>
            <a:endParaRPr lang="en-US" altLang="zh-CN" sz="1800"/>
          </a:p>
          <a:p>
            <a:endParaRPr lang="en-US" altLang="zh-CN" sz="1800"/>
          </a:p>
          <a:p>
            <a:r>
              <a:rPr lang="zh-CN" altLang="en-US" sz="1800"/>
              <a:t>理论想象</a:t>
            </a:r>
            <a:r>
              <a:rPr lang="en-US" altLang="zh-CN" sz="1800"/>
              <a:t>+</a:t>
            </a:r>
            <a:r>
              <a:rPr lang="zh-CN" altLang="en-US" sz="1800" b="1"/>
              <a:t>实际观测</a:t>
            </a:r>
            <a:endParaRPr lang="en-US" altLang="zh-CN" sz="1800" b="1"/>
          </a:p>
          <a:p>
            <a:r>
              <a:rPr lang="zh-CN" altLang="en-US" sz="1800"/>
              <a:t>定性解释</a:t>
            </a:r>
            <a:r>
              <a:rPr lang="en-US" altLang="zh-CN" sz="1800"/>
              <a:t>+</a:t>
            </a:r>
            <a:r>
              <a:rPr lang="zh-CN" altLang="en-US" sz="1800" b="1"/>
              <a:t>定量计算</a:t>
            </a:r>
            <a:endParaRPr lang="en-US" altLang="zh-CN" sz="1800" b="1"/>
          </a:p>
          <a:p>
            <a:endParaRPr lang="en-US" altLang="zh-CN" sz="1800"/>
          </a:p>
          <a:p>
            <a:endParaRPr lang="zh-CN" altLang="en-US" sz="1800"/>
          </a:p>
        </p:txBody>
      </p:sp>
      <p:pic>
        <p:nvPicPr>
          <p:cNvPr id="6148" name="Picture 4" descr="相关图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1" r="-2" b="-2"/>
          <a:stretch/>
        </p:blipFill>
        <p:spPr bwMode="auto">
          <a:xfrm>
            <a:off x="6788383" y="613147"/>
            <a:ext cx="4565417" cy="559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33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zh-CN" altLang="en-US" sz="4000"/>
              <a:t>托勒密的行星模型</a:t>
            </a:r>
          </a:p>
        </p:txBody>
      </p:sp>
      <p:grpSp>
        <p:nvGrpSpPr>
          <p:cNvPr id="52" name="Group 35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3" name="Rectangle 39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zh-CN" altLang="en-US" sz="2000" dirty="0"/>
              <a:t>偏心圆模型和本轮</a:t>
            </a:r>
            <a:r>
              <a:rPr lang="en-US" altLang="zh-CN" sz="2000" dirty="0"/>
              <a:t>—</a:t>
            </a:r>
            <a:r>
              <a:rPr lang="zh-CN" altLang="en-US" sz="2000" dirty="0"/>
              <a:t>均轮模型叠加</a:t>
            </a:r>
            <a:endParaRPr lang="en-US" altLang="zh-CN" sz="2000" dirty="0"/>
          </a:p>
          <a:p>
            <a:r>
              <a:rPr lang="zh-CN" altLang="en-US" sz="2000" dirty="0"/>
              <a:t>额外再加“</a:t>
            </a:r>
            <a:r>
              <a:rPr lang="zh-CN" altLang="en-US" sz="2000" b="1" dirty="0"/>
              <a:t>匀速点</a:t>
            </a:r>
            <a:r>
              <a:rPr lang="zh-CN" altLang="en-US" sz="2000" dirty="0"/>
              <a:t>”（</a:t>
            </a:r>
            <a:r>
              <a:rPr lang="en-US" altLang="zh-CN" sz="2000" dirty="0"/>
              <a:t>equant</a:t>
            </a:r>
            <a:r>
              <a:rPr lang="zh-CN" altLang="en-US" sz="2000" dirty="0"/>
              <a:t>）</a:t>
            </a:r>
            <a:endParaRPr lang="en-US" altLang="zh-CN" sz="2000" dirty="0"/>
          </a:p>
          <a:p>
            <a:pPr lvl="1"/>
            <a:r>
              <a:rPr lang="zh-CN" altLang="en-US" sz="2000" dirty="0"/>
              <a:t>从“匀速点”（既不是地球也不是宇宙中心）看过去，行星所在的本轮中心才进行匀速运动（即匀角速度运动）</a:t>
            </a:r>
          </a:p>
          <a:p>
            <a:endParaRPr lang="en-US" altLang="zh-CN" sz="2000" dirty="0"/>
          </a:p>
          <a:p>
            <a:endParaRPr lang="zh-CN" altLang="en-US" sz="2000" dirty="0"/>
          </a:p>
        </p:txBody>
      </p:sp>
      <p:sp>
        <p:nvSpPr>
          <p:cNvPr id="54" name="Rectangle 4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4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EB04A14D-D3F3-4BD6-972F-4AB9D76E9A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" r="4" b="177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8642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91401-A01B-AAB2-663E-669F6E91E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08E73EB-4C98-6C16-BB24-7F8DE7A8D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F6C83A4-1CC7-C88D-BEA5-DBABB2D69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970" y="0"/>
            <a:ext cx="9180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88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zh-CN" altLang="en-US" sz="4800"/>
              <a:t>托勒密体系的影响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zh-CN" altLang="en-US" sz="2400" dirty="0"/>
              <a:t>其著作</a:t>
            </a:r>
            <a:r>
              <a:rPr lang="en-US" altLang="zh-CN" sz="2400" dirty="0"/>
              <a:t>《</a:t>
            </a:r>
            <a:r>
              <a:rPr lang="zh-CN" altLang="en-US" sz="2400" dirty="0"/>
              <a:t>天文学大成</a:t>
            </a:r>
            <a:r>
              <a:rPr lang="en-US" altLang="zh-CN" sz="2400" dirty="0"/>
              <a:t>》</a:t>
            </a:r>
            <a:r>
              <a:rPr lang="zh-CN" altLang="en-US" sz="2400" dirty="0"/>
              <a:t>被阿拉伯学者惊叹为“伟大之至”，故又名</a:t>
            </a:r>
            <a:r>
              <a:rPr lang="en-US" altLang="zh-CN" sz="2400" dirty="0"/>
              <a:t>《</a:t>
            </a:r>
            <a:r>
              <a:rPr lang="zh-CN" altLang="en-US" sz="2400" dirty="0"/>
              <a:t>至大论</a:t>
            </a:r>
            <a:r>
              <a:rPr lang="en-US" altLang="zh-CN" sz="2400" dirty="0"/>
              <a:t>》</a:t>
            </a:r>
            <a:r>
              <a:rPr lang="zh-CN" altLang="en-US" sz="2400" dirty="0"/>
              <a:t>（</a:t>
            </a:r>
            <a:r>
              <a:rPr lang="en-US" altLang="zh-CN" sz="2400" dirty="0"/>
              <a:t>Almagest</a:t>
            </a:r>
            <a:r>
              <a:rPr lang="zh-CN" altLang="en-US" sz="2400" dirty="0"/>
              <a:t>）</a:t>
            </a:r>
          </a:p>
          <a:p>
            <a:r>
              <a:rPr lang="zh-CN" altLang="en-US" sz="2400" dirty="0"/>
              <a:t>精确性极高，不亚于哥白尼体系</a:t>
            </a:r>
          </a:p>
          <a:p>
            <a:r>
              <a:rPr lang="zh-CN" altLang="en-US" sz="2400" dirty="0"/>
              <a:t>背离 “拯救现象”的旨趣（屈从现象）。</a:t>
            </a:r>
          </a:p>
          <a:p>
            <a:pPr lvl="1"/>
            <a:r>
              <a:rPr lang="zh-CN" altLang="en-US" dirty="0"/>
              <a:t>“匀速点”的加入只是为了拟合数据的数学工具，而放弃了实在性。</a:t>
            </a:r>
          </a:p>
          <a:p>
            <a:r>
              <a:rPr lang="zh-CN" altLang="en-US" sz="2400" dirty="0"/>
              <a:t>哥白尼反感托勒密的工具主义，试图回归柏拉图的传统。</a:t>
            </a:r>
            <a:endParaRPr lang="en-US" altLang="zh-CN" sz="2400" dirty="0"/>
          </a:p>
          <a:p>
            <a:pPr lvl="1"/>
            <a:r>
              <a:rPr lang="zh-CN" altLang="en-US" dirty="0"/>
              <a:t>哥白尼体系继承偏心圆和本轮</a:t>
            </a:r>
            <a:r>
              <a:rPr lang="en-US" altLang="zh-CN" dirty="0"/>
              <a:t>—</a:t>
            </a:r>
            <a:r>
              <a:rPr lang="zh-CN" altLang="en-US" dirty="0"/>
              <a:t>均轮模型，放弃匀速点。</a:t>
            </a:r>
          </a:p>
          <a:p>
            <a:endParaRPr lang="zh-CN" altLang="en-US" sz="24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723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0FED13-D29A-4716-9A1E-8319F1C5C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伊斯兰黄金时期</a:t>
            </a:r>
            <a:r>
              <a:rPr lang="en-US" altLang="zh-CN" dirty="0"/>
              <a:t>	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72B22B-40E7-46B8-94BB-8461B612D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4824"/>
            <a:ext cx="6841976" cy="4351338"/>
          </a:xfrm>
        </p:spPr>
        <p:txBody>
          <a:bodyPr/>
          <a:lstStyle/>
          <a:p>
            <a:r>
              <a:rPr lang="zh-CN" altLang="en-US" dirty="0"/>
              <a:t>阿拔斯王朝（</a:t>
            </a:r>
            <a:r>
              <a:rPr lang="en-US" altLang="zh-CN" dirty="0"/>
              <a:t>750~1258</a:t>
            </a:r>
            <a:r>
              <a:rPr lang="zh-CN" altLang="en-US" dirty="0"/>
              <a:t>）</a:t>
            </a:r>
            <a:endParaRPr lang="en-US" altLang="zh-CN" dirty="0"/>
          </a:p>
          <a:p>
            <a:pPr lvl="1"/>
            <a:r>
              <a:rPr lang="zh-CN" altLang="en-US" dirty="0"/>
              <a:t>伊斯兰黄金时期</a:t>
            </a:r>
            <a:endParaRPr lang="en-US" altLang="zh-CN" dirty="0"/>
          </a:p>
          <a:p>
            <a:r>
              <a:rPr lang="en-US" altLang="zh-CN" dirty="0"/>
              <a:t>8</a:t>
            </a:r>
            <a:r>
              <a:rPr lang="zh-CN" altLang="en-US" dirty="0"/>
              <a:t>世纪</a:t>
            </a:r>
            <a:r>
              <a:rPr lang="en-US" altLang="zh-CN" dirty="0"/>
              <a:t>~10</a:t>
            </a:r>
            <a:r>
              <a:rPr lang="zh-CN" altLang="en-US" dirty="0"/>
              <a:t>世纪：百年翻译运动</a:t>
            </a:r>
            <a:endParaRPr lang="en-US" altLang="zh-CN" dirty="0"/>
          </a:p>
          <a:p>
            <a:pPr lvl="1"/>
            <a:r>
              <a:rPr lang="zh-CN" altLang="en-US" dirty="0"/>
              <a:t>希腊学术</a:t>
            </a:r>
            <a:r>
              <a:rPr lang="en-US" altLang="zh-CN" dirty="0"/>
              <a:t>+</a:t>
            </a:r>
            <a:r>
              <a:rPr lang="zh-CN" altLang="en-US" dirty="0"/>
              <a:t>中国造纸术</a:t>
            </a:r>
            <a:r>
              <a:rPr lang="en-US" altLang="zh-CN" dirty="0"/>
              <a:t>=</a:t>
            </a:r>
            <a:r>
              <a:rPr lang="zh-CN" altLang="en-US" dirty="0"/>
              <a:t>学术繁荣</a:t>
            </a:r>
            <a:endParaRPr lang="en-US" altLang="zh-CN" dirty="0"/>
          </a:p>
          <a:p>
            <a:pPr lvl="1"/>
            <a:r>
              <a:rPr lang="zh-CN" altLang="en-US" dirty="0"/>
              <a:t>从对波斯占星术的兴趣开始</a:t>
            </a:r>
            <a:endParaRPr lang="en-US" altLang="zh-CN" dirty="0"/>
          </a:p>
          <a:p>
            <a:pPr lvl="1"/>
            <a:r>
              <a:rPr lang="en-US" altLang="zh-CN" dirty="0"/>
              <a:t>10</a:t>
            </a:r>
            <a:r>
              <a:rPr lang="zh-CN" altLang="en-US" dirty="0"/>
              <a:t>世纪末希腊罗马时期的重要文献基本翻译</a:t>
            </a:r>
            <a:endParaRPr lang="en-US" altLang="zh-CN" dirty="0"/>
          </a:p>
          <a:p>
            <a:pPr lvl="1"/>
            <a:r>
              <a:rPr lang="zh-CN" altLang="en-US" dirty="0"/>
              <a:t>注释的同时继续创新</a:t>
            </a:r>
            <a:endParaRPr lang="en-US" altLang="zh-CN" dirty="0"/>
          </a:p>
          <a:p>
            <a:r>
              <a:rPr lang="zh-CN" altLang="en-US" dirty="0"/>
              <a:t>支持科学的开明君主</a:t>
            </a:r>
            <a:endParaRPr lang="en-US" altLang="zh-CN" dirty="0"/>
          </a:p>
          <a:p>
            <a:pPr lvl="1"/>
            <a:r>
              <a:rPr lang="zh-CN" altLang="en-US" dirty="0"/>
              <a:t>曼苏尔、哈伦</a:t>
            </a:r>
            <a:r>
              <a:rPr lang="en-US" altLang="zh-CN" dirty="0"/>
              <a:t>·</a:t>
            </a:r>
            <a:r>
              <a:rPr lang="zh-CN" altLang="en-US" dirty="0"/>
              <a:t>拉希德、马蒙</a:t>
            </a:r>
            <a:r>
              <a:rPr lang="en-US" altLang="zh-CN" dirty="0"/>
              <a:t>……</a:t>
            </a:r>
          </a:p>
          <a:p>
            <a:pPr lvl="1"/>
            <a:r>
              <a:rPr lang="zh-CN" altLang="en-US" dirty="0"/>
              <a:t>“智慧宫”的设立</a:t>
            </a:r>
            <a:endParaRPr lang="en-US" altLang="zh-CN" dirty="0"/>
          </a:p>
        </p:txBody>
      </p:sp>
      <p:pic>
        <p:nvPicPr>
          <p:cNvPr id="7" name="图片 6" descr="图示&#10;&#10;描述已自动生成">
            <a:extLst>
              <a:ext uri="{FF2B5EF4-FFF2-40B4-BE49-F238E27FC236}">
                <a16:creationId xmlns:a16="http://schemas.microsoft.com/office/drawing/2014/main" id="{54C1C803-3D2F-40EC-BA46-6BDA412A1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236" y="1268760"/>
            <a:ext cx="3389564" cy="483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69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AF6CB648-9554-488A-B457-99CAAD1DA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3ADCBE7-9330-1CDA-00EB-CDD12DB72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207D873-1BA5-F2A7-59CE-5AB90C8A2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240241"/>
            <a:ext cx="10760054" cy="1228299"/>
          </a:xfrm>
        </p:spPr>
        <p:txBody>
          <a:bodyPr>
            <a:normAutofit/>
          </a:bodyPr>
          <a:lstStyle/>
          <a:p>
            <a:r>
              <a:rPr lang="zh-CN" altLang="en-US" sz="4000" dirty="0"/>
              <a:t>天文学作为数学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4580B3-8AA8-FBC6-FE33-407D4643A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321476"/>
            <a:ext cx="4864875" cy="3850724"/>
          </a:xfrm>
        </p:spPr>
        <p:txBody>
          <a:bodyPr anchor="ctr">
            <a:normAutofit/>
          </a:bodyPr>
          <a:lstStyle/>
          <a:p>
            <a:r>
              <a:rPr lang="zh-CN" altLang="en-US" sz="2400" dirty="0"/>
              <a:t>希腊“数学”学科：算术（数论）、几何、天文、音乐（和声学）</a:t>
            </a:r>
            <a:endParaRPr lang="en-US" altLang="zh-CN" sz="2400" dirty="0"/>
          </a:p>
          <a:p>
            <a:pPr lvl="1"/>
            <a:r>
              <a:rPr lang="zh-CN" altLang="en-US" dirty="0"/>
              <a:t>中世纪理科四艺加上文科三艺（文法、修辞、逻辑）合称“自由七艺”</a:t>
            </a:r>
            <a:endParaRPr lang="en-US" altLang="zh-CN" dirty="0"/>
          </a:p>
          <a:p>
            <a:r>
              <a:rPr lang="zh-CN" altLang="en-US" sz="2400" dirty="0"/>
              <a:t>相传柏拉图学园门口立着标牌“不通几何者不得入内”</a:t>
            </a:r>
            <a:endParaRPr lang="en-US" altLang="zh-CN" sz="2400" dirty="0"/>
          </a:p>
          <a:p>
            <a:pPr lvl="1"/>
            <a:r>
              <a:rPr lang="zh-CN" altLang="en-US" dirty="0"/>
              <a:t>几何学作为德育课</a:t>
            </a:r>
            <a:endParaRPr lang="en-US" altLang="zh-CN" dirty="0"/>
          </a:p>
          <a:p>
            <a:r>
              <a:rPr lang="zh-CN" altLang="en-US" sz="2400" dirty="0"/>
              <a:t>灵魂上升之路（柏拉图的洞喻、四线段论）</a:t>
            </a:r>
          </a:p>
        </p:txBody>
      </p:sp>
      <p:pic>
        <p:nvPicPr>
          <p:cNvPr id="4" name="Picture 2" descr="查看源图像">
            <a:extLst>
              <a:ext uri="{FF2B5EF4-FFF2-40B4-BE49-F238E27FC236}">
                <a16:creationId xmlns:a16="http://schemas.microsoft.com/office/drawing/2014/main" id="{CB6F7C3D-FB44-D905-FA5C-5ADDF75C9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3650" y="2717029"/>
            <a:ext cx="5178206" cy="301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366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B2BD9-89FD-4A6C-A485-BFD6F076E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保存知识的阿拉伯人</a:t>
            </a: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7AA45FDF-7E91-4FFA-B395-F94FA5C2CD11}"/>
              </a:ext>
            </a:extLst>
          </p:cNvPr>
          <p:cNvSpPr txBox="1">
            <a:spLocks/>
          </p:cNvSpPr>
          <p:nvPr/>
        </p:nvSpPr>
        <p:spPr>
          <a:xfrm>
            <a:off x="767408" y="2209800"/>
            <a:ext cx="6120680" cy="47799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5A5A5"/>
              </a:buClr>
              <a:buSzTx/>
              <a:buFont typeface="Georgia"/>
              <a:buChar char="•"/>
              <a:tabLst/>
              <a:defRPr/>
            </a:pP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阿维森纳（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980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－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1037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）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：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“我在那里看到许多放满图书的房间，装有图书的书箱摞成一层又一层。……各门类的科学图书也单独有一个房间。我翻阅了一下古希腊作者的著作目录，查找我需要的图书。在这里的收藏中，我看到了极少有人听见过书名的图书。”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 descr="G:\文章\快盘\科学文化史话\2.1.1Maqamat_hariri.jpg">
            <a:extLst>
              <a:ext uri="{FF2B5EF4-FFF2-40B4-BE49-F238E27FC236}">
                <a16:creationId xmlns:a16="http://schemas.microsoft.com/office/drawing/2014/main" id="{8A81759B-D7F6-43D9-A6B4-29108D8A0B69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76120" y="548680"/>
            <a:ext cx="4427172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2829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创新的阿拉伯人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图西双轮</a:t>
            </a:r>
            <a:r>
              <a:rPr lang="en-US" altLang="zh-CN" dirty="0"/>
              <a:t>/</a:t>
            </a:r>
            <a:r>
              <a:rPr lang="zh-CN" altLang="zh-CN" dirty="0"/>
              <a:t>伊本·</a:t>
            </a:r>
            <a:r>
              <a:rPr lang="zh-CN" altLang="en-US" dirty="0"/>
              <a:t>沙蒂尔行星模型</a:t>
            </a:r>
          </a:p>
        </p:txBody>
      </p:sp>
      <p:pic>
        <p:nvPicPr>
          <p:cNvPr id="5" name="图片 4" descr="http://upload.wikimedia.org/wikipedia/commons/thumb/f/fe/TusiCouple.gif/250px-TusiCouple.gif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724" y="267500"/>
            <a:ext cx="2973323" cy="2973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 descr="http://upload.wikimedia.org/wikipedia/commons/3/33/Tusi_couple.jp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3728794"/>
            <a:ext cx="3384376" cy="2861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 descr="http://upload.wikimedia.org/wikipedia/commons/thumb/9/95/Shatir500.jpg/220px-Shatir500.jpg">
            <a:hlinkClick r:id="rId6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5" y="2795240"/>
            <a:ext cx="3909101" cy="3784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3690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653244-7631-4949-B0E8-A63C22754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阿拉伯天文学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FDA9A3-DEAE-40DB-9DAA-92B82EDDB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01816" cy="4854278"/>
          </a:xfrm>
        </p:spPr>
        <p:txBody>
          <a:bodyPr>
            <a:normAutofit/>
          </a:bodyPr>
          <a:lstStyle/>
          <a:p>
            <a:r>
              <a:rPr lang="zh-CN" altLang="en-US" dirty="0"/>
              <a:t>仰慕并继承希腊学术</a:t>
            </a:r>
            <a:endParaRPr lang="en-US" altLang="zh-CN" dirty="0"/>
          </a:p>
          <a:p>
            <a:pPr lvl="1"/>
            <a:r>
              <a:rPr lang="zh-CN" altLang="en-US" dirty="0"/>
              <a:t>托勒密</a:t>
            </a:r>
            <a:r>
              <a:rPr lang="en-US" altLang="zh-CN" dirty="0"/>
              <a:t>《</a:t>
            </a:r>
            <a:r>
              <a:rPr lang="zh-CN" altLang="en-US" dirty="0"/>
              <a:t>至大论</a:t>
            </a:r>
            <a:r>
              <a:rPr lang="en-US" altLang="zh-CN" dirty="0"/>
              <a:t>》</a:t>
            </a:r>
          </a:p>
          <a:p>
            <a:pPr lvl="1"/>
            <a:r>
              <a:rPr lang="zh-CN" altLang="en-US" dirty="0"/>
              <a:t>亚里士多德</a:t>
            </a:r>
            <a:r>
              <a:rPr lang="en-US" altLang="zh-CN" dirty="0"/>
              <a:t>=</a:t>
            </a:r>
            <a:r>
              <a:rPr lang="zh-CN" altLang="en-US" dirty="0"/>
              <a:t>大写的哲学家</a:t>
            </a:r>
            <a:endParaRPr lang="en-US" altLang="zh-CN" dirty="0"/>
          </a:p>
          <a:p>
            <a:r>
              <a:rPr lang="zh-CN" altLang="en-US" dirty="0"/>
              <a:t>发展了以星盘为代表的仪器</a:t>
            </a:r>
            <a:endParaRPr lang="en-US" altLang="zh-CN" dirty="0"/>
          </a:p>
          <a:p>
            <a:pPr lvl="1"/>
            <a:r>
              <a:rPr lang="zh-CN" altLang="en-US" dirty="0"/>
              <a:t>阿拉伯手抄本中描绘的亚里士多德（手持星盘）教授天文学→</a:t>
            </a:r>
          </a:p>
          <a:p>
            <a:r>
              <a:rPr lang="zh-CN" altLang="en-US" dirty="0"/>
              <a:t>国家资助智慧宫和天文台</a:t>
            </a:r>
            <a:endParaRPr lang="en-US" altLang="zh-CN" dirty="0"/>
          </a:p>
          <a:p>
            <a:pPr lvl="1"/>
            <a:r>
              <a:rPr lang="zh-CN" altLang="en-US" dirty="0"/>
              <a:t>马蒙开始（巴格达）</a:t>
            </a:r>
            <a:endParaRPr lang="en-US" altLang="zh-CN" dirty="0"/>
          </a:p>
          <a:p>
            <a:pPr lvl="1"/>
            <a:r>
              <a:rPr lang="zh-CN" altLang="en-US" dirty="0"/>
              <a:t>蒙古旭烈兀资助图西（马拉盖）</a:t>
            </a:r>
            <a:endParaRPr lang="en-US" altLang="zh-CN" dirty="0"/>
          </a:p>
        </p:txBody>
      </p:sp>
      <p:pic>
        <p:nvPicPr>
          <p:cNvPr id="5" name="图片 4" descr="文本&#10;&#10;描述已自动生成">
            <a:hlinkClick r:id="rId2"/>
            <a:extLst>
              <a:ext uri="{FF2B5EF4-FFF2-40B4-BE49-F238E27FC236}">
                <a16:creationId xmlns:a16="http://schemas.microsoft.com/office/drawing/2014/main" id="{9E7B14E7-32FE-4228-941B-142FEF4A6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2189775"/>
            <a:ext cx="5908543" cy="4547047"/>
          </a:xfrm>
          <a:prstGeom prst="rect">
            <a:avLst/>
          </a:prstGeom>
        </p:spPr>
      </p:pic>
      <p:pic>
        <p:nvPicPr>
          <p:cNvPr id="7" name="图片 6" descr="图片包含 物体, 照片, 钟表&#10;&#10;描述已自动生成">
            <a:hlinkClick r:id="rId4"/>
            <a:extLst>
              <a:ext uri="{FF2B5EF4-FFF2-40B4-BE49-F238E27FC236}">
                <a16:creationId xmlns:a16="http://schemas.microsoft.com/office/drawing/2014/main" id="{ACC6AFA5-D8CD-4B72-BC15-C44E8AC533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0"/>
            <a:ext cx="3230542" cy="218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07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图片 12" descr="图片包含 徽标&#10;&#10;描述已自动生成">
            <a:extLst>
              <a:ext uri="{FF2B5EF4-FFF2-40B4-BE49-F238E27FC236}">
                <a16:creationId xmlns:a16="http://schemas.microsoft.com/office/drawing/2014/main" id="{8DF71B3A-BF8A-CDDD-2455-AA3801424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74813"/>
            <a:ext cx="2932113" cy="4392613"/>
          </a:xfrm>
          <a:prstGeom prst="rect">
            <a:avLst/>
          </a:prstGeom>
        </p:spPr>
      </p:pic>
      <p:pic>
        <p:nvPicPr>
          <p:cNvPr id="6" name="内容占位符 5" descr="图片包含 文本&#10;&#10;描述已自动生成">
            <a:extLst>
              <a:ext uri="{FF2B5EF4-FFF2-40B4-BE49-F238E27FC236}">
                <a16:creationId xmlns:a16="http://schemas.microsoft.com/office/drawing/2014/main" id="{1B3DC423-ADBF-06EB-2D45-3C2E8C5284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088" y="1674813"/>
            <a:ext cx="3522663" cy="4392613"/>
          </a:xfrm>
        </p:spPr>
      </p:pic>
      <p:pic>
        <p:nvPicPr>
          <p:cNvPr id="10" name="图片 9" descr="文本&#10;&#10;描述已自动生成">
            <a:extLst>
              <a:ext uri="{FF2B5EF4-FFF2-40B4-BE49-F238E27FC236}">
                <a16:creationId xmlns:a16="http://schemas.microsoft.com/office/drawing/2014/main" id="{C3366E86-CE96-E8D1-879A-4A74D85B1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888" y="1674813"/>
            <a:ext cx="3089275" cy="439261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9A31AD2-D7EA-4F82-AB6C-1B88DBDE4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CN" alt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推荐阅读</a:t>
            </a:r>
          </a:p>
        </p:txBody>
      </p:sp>
    </p:spTree>
    <p:extLst>
      <p:ext uri="{BB962C8B-B14F-4D97-AF65-F5344CB8AC3E}">
        <p14:creationId xmlns:p14="http://schemas.microsoft.com/office/powerpoint/2010/main" val="1448931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799" name="Rectangle 11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800" name="Right Triangle 11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801" name="Rectangle 12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745" name="Rectangle 2">
            <a:extLst>
              <a:ext uri="{FF2B5EF4-FFF2-40B4-BE49-F238E27FC236}">
                <a16:creationId xmlns:a16="http://schemas.microsoft.com/office/drawing/2014/main" id="{4737BADA-83F5-410F-ACBF-926C216178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zh-CN" altLang="en-US" sz="6100" dirty="0">
                <a:latin typeface="方正姚体" panose="02010601030101010101" pitchFamily="2" charset="-122"/>
                <a:ea typeface="方正姚体" panose="02010601030101010101" pitchFamily="2" charset="-122"/>
              </a:rPr>
              <a:t>希腊天文学的基本特征</a:t>
            </a: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87CF59C1-695D-4D90-A447-9F69F8C6217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85240" y="2969469"/>
            <a:ext cx="8074815" cy="2800395"/>
          </a:xfrm>
        </p:spPr>
        <p:txBody>
          <a:bodyPr anchor="t">
            <a:normAutofit/>
          </a:bodyPr>
          <a:lstStyle/>
          <a:p>
            <a:pPr eaLnBrk="1" hangingPunct="1"/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</a:rPr>
              <a:t>数理天文学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</a:rPr>
              <a:t>宇宙论与天文学合一 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</a:rPr>
              <a:t>“行星天文学”</a:t>
            </a:r>
          </a:p>
          <a:p>
            <a:pPr eaLnBrk="1" hangingPunct="1"/>
            <a:endParaRPr lang="zh-CN" altLang="en-US" sz="2400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>
              <a:lnSpc>
                <a:spcPct val="90000"/>
              </a:lnSpc>
            </a:pPr>
            <a:r>
              <a:rPr lang="zh-CN" altLang="en-US" sz="4000" kern="1200" dirty="0">
                <a:solidFill>
                  <a:srgbClr val="424456"/>
                </a:solidFill>
                <a:latin typeface="Trebuchet MS"/>
                <a:ea typeface="方正姚体" panose="02010601030101010101" pitchFamily="2" charset="-122"/>
                <a:cs typeface="+mj-cs"/>
                <a:sym typeface="+mn-ea"/>
              </a:rPr>
              <a:t>古代（非希腊）天文学的一般问题</a:t>
            </a:r>
            <a:endParaRPr lang="zh-CN" altLang="en-US" sz="4000" kern="1200" dirty="0">
              <a:solidFill>
                <a:srgbClr val="424456"/>
              </a:solidFill>
              <a:latin typeface="Trebuchet MS"/>
              <a:ea typeface="方正姚体" panose="02010601030101010101" pitchFamily="2" charset="-122"/>
              <a:cs typeface="+mj-cs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695400" y="2249424"/>
            <a:ext cx="9515400" cy="4325112"/>
          </a:xfrm>
        </p:spPr>
        <p:txBody>
          <a:bodyPr>
            <a:normAutofit/>
          </a:bodyPr>
          <a:lstStyle/>
          <a:p>
            <a:r>
              <a:rPr lang="zh-CN" altLang="en-US" dirty="0"/>
              <a:t>天文学：记录和预测各种</a:t>
            </a:r>
            <a:r>
              <a:rPr lang="zh-CN" altLang="en-US" b="1" dirty="0">
                <a:solidFill>
                  <a:srgbClr val="0070C0"/>
                </a:solidFill>
              </a:rPr>
              <a:t>天文现象</a:t>
            </a:r>
            <a:endParaRPr lang="en-US" altLang="zh-CN" b="1" dirty="0">
              <a:solidFill>
                <a:srgbClr val="0070C0"/>
              </a:solidFill>
            </a:endParaRPr>
          </a:p>
          <a:p>
            <a:pPr lvl="1"/>
            <a:r>
              <a:rPr lang="zh-CN" altLang="en-US" dirty="0"/>
              <a:t>日（斗转星移、东升西落）</a:t>
            </a:r>
            <a:endParaRPr lang="en-US" altLang="zh-CN" dirty="0"/>
          </a:p>
          <a:p>
            <a:pPr lvl="1"/>
            <a:r>
              <a:rPr lang="zh-CN" altLang="en-US" dirty="0"/>
              <a:t>月（月相变化）</a:t>
            </a:r>
            <a:endParaRPr lang="en-US" altLang="zh-CN" dirty="0"/>
          </a:p>
          <a:p>
            <a:pPr lvl="1"/>
            <a:r>
              <a:rPr lang="zh-CN" altLang="en-US" dirty="0"/>
              <a:t>年（四季变化）</a:t>
            </a:r>
            <a:endParaRPr lang="en-US" altLang="zh-CN" dirty="0"/>
          </a:p>
          <a:p>
            <a:pPr lvl="1"/>
            <a:r>
              <a:rPr lang="zh-CN" altLang="en-US" dirty="0"/>
              <a:t>日食、月食</a:t>
            </a:r>
            <a:endParaRPr lang="en-US" altLang="zh-CN" dirty="0"/>
          </a:p>
          <a:p>
            <a:pPr lvl="1"/>
            <a:r>
              <a:rPr lang="zh-CN" altLang="en-US" dirty="0"/>
              <a:t>流星、彗星、新星等</a:t>
            </a:r>
            <a:endParaRPr lang="en-US" altLang="zh-CN" dirty="0"/>
          </a:p>
          <a:p>
            <a:pPr lvl="1"/>
            <a:r>
              <a:rPr lang="zh-CN" altLang="en-US" dirty="0"/>
              <a:t>行星</a:t>
            </a:r>
            <a:endParaRPr lang="en-US" altLang="zh-CN" dirty="0"/>
          </a:p>
          <a:p>
            <a:pPr lvl="1"/>
            <a:endParaRPr lang="en-US" altLang="zh-CN" dirty="0"/>
          </a:p>
          <a:p>
            <a:pPr lvl="1"/>
            <a:r>
              <a:rPr lang="zh-CN" altLang="en-US" dirty="0"/>
              <a:t>古代天文学服务于两大基本要求：</a:t>
            </a:r>
            <a:r>
              <a:rPr lang="zh-CN" altLang="en-US" b="1" dirty="0">
                <a:solidFill>
                  <a:srgbClr val="0070C0"/>
                </a:solidFill>
              </a:rPr>
              <a:t>历法</a:t>
            </a:r>
            <a:r>
              <a:rPr lang="zh-CN" altLang="en-US" dirty="0"/>
              <a:t>、</a:t>
            </a:r>
            <a:r>
              <a:rPr lang="zh-CN" altLang="en-US" b="1" dirty="0">
                <a:solidFill>
                  <a:srgbClr val="0070C0"/>
                </a:solidFill>
              </a:rPr>
              <a:t>星占</a:t>
            </a:r>
            <a:endParaRPr lang="en-US" altLang="zh-CN" b="1" dirty="0">
              <a:solidFill>
                <a:srgbClr val="0070C0"/>
              </a:solidFill>
            </a:endParaRPr>
          </a:p>
          <a:p>
            <a:pPr lvl="2"/>
            <a:endParaRPr lang="en-US" altLang="zh-CN" dirty="0"/>
          </a:p>
        </p:txBody>
      </p:sp>
      <p:pic>
        <p:nvPicPr>
          <p:cNvPr id="2054" name="Picture 6" descr="http://perso.wanadoo.es/observateide/fotos/Circumpolar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" b="4612"/>
          <a:stretch/>
        </p:blipFill>
        <p:spPr bwMode="auto">
          <a:xfrm>
            <a:off x="7176120" y="3236663"/>
            <a:ext cx="4975070" cy="345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f.hiphotos.baidu.com/zhidao/pic/item/f3d3572c11dfa9ec9f91770362d0f703918fc1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91" y="3377277"/>
            <a:ext cx="471487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pic1.mofangge.com/upload/papers/g06/20120504/201205041440045721649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527" y="3414864"/>
            <a:ext cx="5075416" cy="210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s0.bdstatic.com/94oJfD_bAAcT8t7mm9GUKT-xh_/timg?image&amp;quality=100&amp;size=b4000_4000&amp;sec=1488383420&amp;di=14de4f9621e67efde7556774d0f8bb39&amp;src=http://photocdn.sohu.com/20130422/Img37358966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830" y="3491882"/>
            <a:ext cx="4226028" cy="237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.cncz360.com/file/upload/201510/27/15-30-51-40-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7" t="8378" b="5239"/>
          <a:stretch/>
        </p:blipFill>
        <p:spPr bwMode="auto">
          <a:xfrm>
            <a:off x="6960096" y="3185123"/>
            <a:ext cx="5184576" cy="348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287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416" y="1072824"/>
            <a:ext cx="8147248" cy="1066800"/>
          </a:xfrm>
        </p:spPr>
        <p:txBody>
          <a:bodyPr>
            <a:normAutofit/>
          </a:bodyPr>
          <a:lstStyle/>
          <a:p>
            <a:pPr lvl="1">
              <a:lnSpc>
                <a:spcPct val="90000"/>
              </a:lnSpc>
            </a:pPr>
            <a:r>
              <a:rPr lang="zh-CN" altLang="en-US" sz="4000" kern="1200" dirty="0">
                <a:solidFill>
                  <a:srgbClr val="424456"/>
                </a:solidFill>
                <a:latin typeface="Trebuchet MS"/>
                <a:ea typeface="方正姚体" panose="02010601030101010101" pitchFamily="2" charset="-122"/>
                <a:cs typeface="+mj-cs"/>
                <a:sym typeface="+mn-ea"/>
              </a:rPr>
              <a:t>宇宙论与天文学的关系</a:t>
            </a:r>
            <a:endParaRPr lang="zh-CN" altLang="en-US" sz="2000"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55440" y="2209801"/>
            <a:ext cx="8568952" cy="4324985"/>
          </a:xfrm>
        </p:spPr>
        <p:txBody>
          <a:bodyPr>
            <a:normAutofit fontScale="97500"/>
          </a:bodyPr>
          <a:lstStyle/>
          <a:p>
            <a:r>
              <a:rPr lang="zh-CN" altLang="en-US" dirty="0"/>
              <a:t>宇宙论：对宇宙来源和结构的理论构想</a:t>
            </a:r>
            <a:endParaRPr lang="en-US" altLang="zh-CN" dirty="0"/>
          </a:p>
          <a:p>
            <a:pPr lvl="1"/>
            <a:r>
              <a:rPr lang="zh-CN" altLang="en-US" dirty="0"/>
              <a:t>神话</a:t>
            </a:r>
            <a:endParaRPr lang="en-US" altLang="zh-CN" dirty="0"/>
          </a:p>
          <a:p>
            <a:pPr lvl="1"/>
            <a:r>
              <a:rPr lang="zh-CN" altLang="en-US" dirty="0"/>
              <a:t>自然化</a:t>
            </a:r>
            <a:endParaRPr lang="en-US" altLang="zh-CN" dirty="0"/>
          </a:p>
          <a:p>
            <a:pPr lvl="2"/>
            <a:r>
              <a:rPr lang="zh-CN" altLang="en-US" dirty="0"/>
              <a:t>古希腊自然哲学家</a:t>
            </a:r>
            <a:endParaRPr lang="en-US" altLang="zh-CN" dirty="0"/>
          </a:p>
          <a:p>
            <a:pPr lvl="2"/>
            <a:r>
              <a:rPr lang="zh-CN" altLang="en-US" dirty="0"/>
              <a:t>盖天说、浑天说</a:t>
            </a:r>
            <a:endParaRPr lang="en-US" altLang="zh-CN" dirty="0"/>
          </a:p>
          <a:p>
            <a:pPr lvl="1"/>
            <a:r>
              <a:rPr lang="zh-CN" altLang="en-US" dirty="0"/>
              <a:t>数学化（几何化）</a:t>
            </a:r>
            <a:endParaRPr lang="en-US" altLang="zh-CN" dirty="0"/>
          </a:p>
          <a:p>
            <a:pPr lvl="2"/>
            <a:r>
              <a:rPr lang="zh-CN" altLang="en-US" dirty="0"/>
              <a:t>两球模型</a:t>
            </a:r>
          </a:p>
          <a:p>
            <a:r>
              <a:rPr lang="zh-CN" altLang="en-US" dirty="0"/>
              <a:t>宇宙论与天文学</a:t>
            </a:r>
            <a:endParaRPr lang="en-US" altLang="zh-CN" dirty="0"/>
          </a:p>
          <a:p>
            <a:pPr lvl="1"/>
            <a:r>
              <a:rPr lang="zh-CN" altLang="en-US" dirty="0"/>
              <a:t>其它古国：相对独立</a:t>
            </a:r>
            <a:endParaRPr lang="en-US" altLang="zh-CN" dirty="0"/>
          </a:p>
          <a:p>
            <a:pPr lvl="1"/>
            <a:r>
              <a:rPr lang="zh-CN" altLang="en-US" dirty="0"/>
              <a:t>古希腊：“辩证”统一</a:t>
            </a:r>
            <a:endParaRPr lang="en-US" altLang="zh-CN" dirty="0"/>
          </a:p>
          <a:p>
            <a:pPr lvl="2"/>
            <a:r>
              <a:rPr lang="zh-CN" altLang="en-US" dirty="0"/>
              <a:t>不够统一之处成为论辩和研究的课题</a:t>
            </a:r>
            <a:endParaRPr lang="en-US" altLang="zh-CN" dirty="0"/>
          </a:p>
        </p:txBody>
      </p:sp>
      <p:pic>
        <p:nvPicPr>
          <p:cNvPr id="41" name="图片 41" descr="https://upload.wikimedia.org/wikipedia/commons/thumb/0/0b/Geb%2C_Nut%2C_Shu.jpg/280px-Geb%2C_Nut%2C_Sh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0115" y="2906577"/>
            <a:ext cx="4745990" cy="3204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t="2183"/>
          <a:stretch/>
        </p:blipFill>
        <p:spPr>
          <a:xfrm>
            <a:off x="6744071" y="2930094"/>
            <a:ext cx="4980940" cy="2680850"/>
          </a:xfrm>
          <a:prstGeom prst="rect">
            <a:avLst/>
          </a:prstGeom>
        </p:spPr>
      </p:pic>
      <p:pic>
        <p:nvPicPr>
          <p:cNvPr id="6" name="Picture 2" descr="http://aeea.nmns.edu.tw/photo/anaximander_cosmo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1"/>
          <a:stretch>
            <a:fillRect/>
          </a:stretch>
        </p:blipFill>
        <p:spPr bwMode="auto">
          <a:xfrm>
            <a:off x="7300829" y="2845310"/>
            <a:ext cx="4585277" cy="367240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2773302"/>
            <a:ext cx="4581293" cy="38245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zh-CN" altLang="en-US" sz="4000" dirty="0">
                <a:latin typeface="Trebuchet MS"/>
                <a:ea typeface="方正姚体" panose="02010601030101010101" pitchFamily="2" charset="-122"/>
              </a:rPr>
              <a:t>两球模型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zh-CN" altLang="en-US" sz="1700" b="1" dirty="0"/>
              <a:t>地球</a:t>
            </a:r>
            <a:endParaRPr lang="en-US" altLang="zh-CN" sz="1700" dirty="0"/>
          </a:p>
          <a:p>
            <a:pPr lvl="1"/>
            <a:r>
              <a:rPr lang="zh-CN" altLang="en-US" sz="1700" dirty="0"/>
              <a:t>球体，地心，地静</a:t>
            </a:r>
            <a:endParaRPr lang="en-US" altLang="zh-CN" sz="1700" dirty="0"/>
          </a:p>
          <a:p>
            <a:r>
              <a:rPr lang="zh-CN" altLang="en-US" sz="1700" b="1" dirty="0"/>
              <a:t>天球</a:t>
            </a:r>
            <a:endParaRPr lang="en-US" altLang="zh-CN" sz="1700" b="1" dirty="0"/>
          </a:p>
          <a:p>
            <a:pPr lvl="1"/>
            <a:r>
              <a:rPr lang="zh-CN" altLang="en-US" sz="1700" dirty="0"/>
              <a:t>恒星镶嵌在最外层天球上</a:t>
            </a:r>
            <a:endParaRPr lang="en-US" altLang="zh-CN" sz="1700" dirty="0"/>
          </a:p>
          <a:p>
            <a:pPr lvl="1"/>
            <a:r>
              <a:rPr lang="zh-CN" altLang="en-US" sz="1700" dirty="0"/>
              <a:t>恒星天球每天旋转一周</a:t>
            </a:r>
            <a:endParaRPr lang="en-US" altLang="zh-CN" sz="1700" dirty="0"/>
          </a:p>
          <a:p>
            <a:r>
              <a:rPr lang="zh-CN" altLang="en-US" sz="1700" b="1" dirty="0"/>
              <a:t>日月</a:t>
            </a:r>
            <a:endParaRPr lang="en-US" altLang="zh-CN" sz="1700" b="1" dirty="0"/>
          </a:p>
          <a:p>
            <a:pPr lvl="1"/>
            <a:r>
              <a:rPr lang="zh-CN" altLang="en-US" sz="1700" dirty="0"/>
              <a:t>跟随恒星天球每天旋转一周</a:t>
            </a:r>
            <a:endParaRPr lang="en-US" altLang="zh-CN" sz="1700" dirty="0"/>
          </a:p>
          <a:p>
            <a:pPr lvl="1"/>
            <a:r>
              <a:rPr lang="zh-CN" altLang="en-US" sz="1700" dirty="0"/>
              <a:t>分别以年和月的周期进行额外的旋转</a:t>
            </a:r>
            <a:endParaRPr lang="en-US" altLang="zh-CN" sz="1700" dirty="0"/>
          </a:p>
          <a:p>
            <a:pPr lvl="1"/>
            <a:r>
              <a:rPr lang="zh-CN" altLang="en-US" sz="1700" dirty="0"/>
              <a:t>太阳的旋转面（黄道面）与恒星天球的旋转面（赤道面）形成夹角（四季变化）</a:t>
            </a:r>
            <a:endParaRPr lang="en-US" altLang="zh-CN" sz="17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49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" r="9" b="9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5" name="Rectangle 139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zh-CN" altLang="en-US" sz="4800" dirty="0"/>
              <a:t>柏拉图：</a:t>
            </a:r>
            <a:br>
              <a:rPr lang="en-US" altLang="zh-CN" sz="4800" dirty="0"/>
            </a:br>
            <a:r>
              <a:rPr lang="zh-CN" altLang="en-US" sz="4800" dirty="0"/>
              <a:t>“拯救现象”</a:t>
            </a:r>
          </a:p>
        </p:txBody>
      </p:sp>
      <p:grpSp>
        <p:nvGrpSpPr>
          <p:cNvPr id="2076" name="Group 141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2077" name="Rectangle 142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078" name="Straight Connector 143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79" name="Rectangle 145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656218" y="1463039"/>
            <a:ext cx="5542387" cy="4300447"/>
          </a:xfrm>
        </p:spPr>
        <p:txBody>
          <a:bodyPr anchor="t">
            <a:normAutofit/>
          </a:bodyPr>
          <a:lstStyle/>
          <a:p>
            <a:r>
              <a:rPr lang="zh-CN" altLang="en-US" sz="2200" dirty="0"/>
              <a:t>独特的宇宙论：完美永恒</a:t>
            </a:r>
            <a:endParaRPr lang="en-US" altLang="zh-CN" sz="2200" dirty="0"/>
          </a:p>
          <a:p>
            <a:pPr lvl="1"/>
            <a:r>
              <a:rPr lang="zh-CN" altLang="en-US" sz="2200" dirty="0"/>
              <a:t>确定的知识 ↔</a:t>
            </a:r>
            <a:r>
              <a:rPr lang="en-US" altLang="zh-CN" sz="2200" dirty="0"/>
              <a:t> </a:t>
            </a:r>
            <a:r>
              <a:rPr lang="zh-CN" altLang="en-US" sz="2200" dirty="0"/>
              <a:t>善变的意见</a:t>
            </a:r>
            <a:endParaRPr lang="en-US" altLang="zh-CN" sz="2200" dirty="0"/>
          </a:p>
          <a:p>
            <a:pPr lvl="1"/>
            <a:r>
              <a:rPr lang="zh-CN" altLang="en-US" sz="2200" dirty="0"/>
              <a:t>不朽的天界 ↔ 有朽的地界</a:t>
            </a:r>
            <a:endParaRPr lang="en-US" altLang="zh-CN" sz="2200" dirty="0"/>
          </a:p>
          <a:p>
            <a:pPr lvl="1"/>
            <a:r>
              <a:rPr lang="zh-CN" altLang="en-US" sz="2200" b="1" dirty="0"/>
              <a:t>匀速圆周运动</a:t>
            </a:r>
            <a:r>
              <a:rPr lang="zh-CN" altLang="en-US" sz="2200" dirty="0"/>
              <a:t> ↔ 直线运动</a:t>
            </a:r>
            <a:endParaRPr lang="en-US" altLang="zh-CN" sz="2200" dirty="0"/>
          </a:p>
          <a:p>
            <a:endParaRPr lang="en-US" altLang="zh-CN" sz="2200" dirty="0"/>
          </a:p>
          <a:p>
            <a:r>
              <a:rPr lang="zh-CN" altLang="en-US" sz="2200" dirty="0"/>
              <a:t>宇宙论对“天文现象”提出要求</a:t>
            </a:r>
            <a:endParaRPr lang="en-US" altLang="zh-CN" sz="2200" dirty="0"/>
          </a:p>
          <a:p>
            <a:pPr lvl="1"/>
            <a:r>
              <a:rPr lang="zh-CN" altLang="en-US" sz="2200" dirty="0"/>
              <a:t>只承认周期现象，否认</a:t>
            </a:r>
            <a:r>
              <a:rPr lang="zh-CN" altLang="en-US" sz="2200" b="1" dirty="0"/>
              <a:t>异常现象</a:t>
            </a:r>
            <a:endParaRPr lang="en-US" altLang="zh-CN" sz="2200" b="1" dirty="0"/>
          </a:p>
          <a:p>
            <a:pPr lvl="1"/>
            <a:r>
              <a:rPr lang="zh-CN" altLang="en-US" sz="2200" dirty="0"/>
              <a:t>彗星、流星</a:t>
            </a:r>
            <a:r>
              <a:rPr lang="en-US" altLang="zh-CN" sz="2200" dirty="0"/>
              <a:t>——</a:t>
            </a:r>
            <a:r>
              <a:rPr lang="zh-CN" altLang="en-US" sz="2200" dirty="0"/>
              <a:t>大气现象</a:t>
            </a:r>
            <a:endParaRPr lang="en-US" altLang="zh-CN" sz="2200" dirty="0"/>
          </a:p>
          <a:p>
            <a:pPr lvl="1"/>
            <a:r>
              <a:rPr lang="zh-CN" altLang="en-US" sz="2200" dirty="0"/>
              <a:t>新星、太阳黑子</a:t>
            </a:r>
            <a:r>
              <a:rPr lang="en-US" altLang="zh-CN" sz="2200" dirty="0"/>
              <a:t>——</a:t>
            </a:r>
            <a:r>
              <a:rPr lang="zh-CN" altLang="en-US" sz="2200" dirty="0"/>
              <a:t>看不见</a:t>
            </a:r>
            <a:endParaRPr lang="en-US" altLang="zh-CN" sz="2200" dirty="0"/>
          </a:p>
          <a:p>
            <a:pPr lvl="1"/>
            <a:r>
              <a:rPr lang="zh-CN" altLang="en-US" sz="2200" b="1" dirty="0"/>
              <a:t>行星运动的不规则现象</a:t>
            </a:r>
            <a:r>
              <a:rPr lang="en-US" altLang="zh-CN" sz="2200" dirty="0"/>
              <a:t>——</a:t>
            </a:r>
            <a:r>
              <a:rPr lang="zh-CN" altLang="en-US" sz="2200" dirty="0"/>
              <a:t>有待“拯救”</a:t>
            </a:r>
            <a:endParaRPr lang="en-US" altLang="zh-CN" sz="2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F81F8D5-515A-45DC-B296-30AB11F2C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1646" y="349664"/>
            <a:ext cx="5845571" cy="1638377"/>
          </a:xfrm>
        </p:spPr>
        <p:txBody>
          <a:bodyPr anchor="b">
            <a:normAutofit/>
          </a:bodyPr>
          <a:lstStyle/>
          <a:p>
            <a:r>
              <a:rPr lang="zh-CN" altLang="en-US" sz="4800"/>
              <a:t>日、月的不规则现象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7988" y="2620641"/>
            <a:ext cx="5837750" cy="3023702"/>
          </a:xfrm>
        </p:spPr>
        <p:txBody>
          <a:bodyPr anchor="ctr">
            <a:normAutofit/>
          </a:bodyPr>
          <a:lstStyle/>
          <a:p>
            <a:r>
              <a:rPr lang="zh-CN" altLang="en-US" sz="2000"/>
              <a:t>在黄道面的旋转并不均匀</a:t>
            </a:r>
            <a:r>
              <a:rPr lang="en-US" altLang="zh-CN" sz="2000"/>
              <a:t>	</a:t>
            </a:r>
          </a:p>
          <a:p>
            <a:pPr lvl="1"/>
            <a:r>
              <a:rPr lang="zh-CN" altLang="en-US" sz="2000"/>
              <a:t>四季不等长</a:t>
            </a:r>
            <a:endParaRPr lang="en-US" altLang="zh-CN" sz="2000"/>
          </a:p>
          <a:p>
            <a:pPr lvl="1"/>
            <a:r>
              <a:rPr lang="zh-CN" altLang="en-US" sz="2000"/>
              <a:t>月球对黄道面的偏离</a:t>
            </a:r>
            <a:endParaRPr lang="en-US" altLang="zh-CN" sz="2000"/>
          </a:p>
          <a:p>
            <a:pPr lvl="1"/>
            <a:endParaRPr lang="zh-CN" altLang="en-US" sz="200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669568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7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http://image21.360doc.com/DownloadImg/2010/12/3012/8086254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5" r="2" b="2"/>
          <a:stretch/>
        </p:blipFill>
        <p:spPr bwMode="auto">
          <a:xfrm>
            <a:off x="7421373" y="627954"/>
            <a:ext cx="4235516" cy="535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74185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725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75520" y="634008"/>
            <a:ext cx="8229600" cy="1066800"/>
          </a:xfrm>
        </p:spPr>
        <p:txBody>
          <a:bodyPr/>
          <a:lstStyle/>
          <a:p>
            <a:r>
              <a:rPr lang="zh-CN" altLang="en-US" dirty="0"/>
              <a:t>行星的“逆行”现象</a:t>
            </a: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3" y="1770259"/>
            <a:ext cx="3057067" cy="4076089"/>
          </a:xfrm>
        </p:spPr>
      </p:pic>
      <p:pic>
        <p:nvPicPr>
          <p:cNvPr id="4" name="Picture 4" descr="逆行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127" y="1844825"/>
            <a:ext cx="5546890" cy="4016713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1|18.3|14.4|23.2|2.1|65.2|55.2|19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|54.4|2.1|32.7|11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2.6|4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0.3|59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3.7|5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都市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-16-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947</Words>
  <Application>Microsoft Office PowerPoint</Application>
  <PresentationFormat>宽屏</PresentationFormat>
  <Paragraphs>145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23</vt:i4>
      </vt:variant>
    </vt:vector>
  </HeadingPairs>
  <TitlesOfParts>
    <vt:vector size="35" baseType="lpstr">
      <vt:lpstr>等线</vt:lpstr>
      <vt:lpstr>等线 Light</vt:lpstr>
      <vt:lpstr>方正姚体</vt:lpstr>
      <vt:lpstr>Arial</vt:lpstr>
      <vt:lpstr>Calibri</vt:lpstr>
      <vt:lpstr>Calibri Light</vt:lpstr>
      <vt:lpstr>Georgia</vt:lpstr>
      <vt:lpstr>Times New Roman</vt:lpstr>
      <vt:lpstr>Trebuchet MS</vt:lpstr>
      <vt:lpstr>Office 主题​​</vt:lpstr>
      <vt:lpstr>都市</vt:lpstr>
      <vt:lpstr>B-16-9</vt:lpstr>
      <vt:lpstr>科学通史3 古希腊天文学</vt:lpstr>
      <vt:lpstr>天文学作为数学</vt:lpstr>
      <vt:lpstr>希腊天文学的基本特征</vt:lpstr>
      <vt:lpstr>古代（非希腊）天文学的一般问题</vt:lpstr>
      <vt:lpstr>宇宙论与天文学的关系</vt:lpstr>
      <vt:lpstr>两球模型</vt:lpstr>
      <vt:lpstr>柏拉图： “拯救现象”</vt:lpstr>
      <vt:lpstr>日、月的不规则现象</vt:lpstr>
      <vt:lpstr>行星的“逆行”现象</vt:lpstr>
      <vt:lpstr>欧多克斯的同心球模型</vt:lpstr>
      <vt:lpstr>同心球模型的特点</vt:lpstr>
      <vt:lpstr>希腊化时期</vt:lpstr>
      <vt:lpstr>缪斯宫</vt:lpstr>
      <vt:lpstr>阿波罗尼奥斯</vt:lpstr>
      <vt:lpstr>希帕克斯</vt:lpstr>
      <vt:lpstr>托勒密的行星模型</vt:lpstr>
      <vt:lpstr>PowerPoint 演示文稿</vt:lpstr>
      <vt:lpstr>托勒密体系的影响</vt:lpstr>
      <vt:lpstr>伊斯兰黄金时期 </vt:lpstr>
      <vt:lpstr>保存知识的阿拉伯人</vt:lpstr>
      <vt:lpstr>创新的阿拉伯人</vt:lpstr>
      <vt:lpstr>阿拉伯天文学</vt:lpstr>
      <vt:lpstr>推荐阅读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翌霖 胡</dc:creator>
  <cp:lastModifiedBy>翌霖 胡</cp:lastModifiedBy>
  <cp:revision>2</cp:revision>
  <dcterms:created xsi:type="dcterms:W3CDTF">2023-09-26T13:39:47Z</dcterms:created>
  <dcterms:modified xsi:type="dcterms:W3CDTF">2023-10-25T07:43:33Z</dcterms:modified>
</cp:coreProperties>
</file>