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0" r:id="rId3"/>
    <p:sldId id="269" r:id="rId4"/>
    <p:sldId id="271" r:id="rId5"/>
    <p:sldId id="266" r:id="rId6"/>
    <p:sldId id="273" r:id="rId7"/>
    <p:sldId id="272" r:id="rId8"/>
    <p:sldId id="268" r:id="rId9"/>
    <p:sldId id="274" r:id="rId10"/>
    <p:sldId id="260" r:id="rId11"/>
    <p:sldId id="275" r:id="rId12"/>
    <p:sldId id="286" r:id="rId13"/>
    <p:sldId id="277" r:id="rId14"/>
    <p:sldId id="276" r:id="rId15"/>
    <p:sldId id="281" r:id="rId16"/>
    <p:sldId id="288" r:id="rId17"/>
    <p:sldId id="265" r:id="rId18"/>
    <p:sldId id="264" r:id="rId19"/>
    <p:sldId id="283" r:id="rId20"/>
    <p:sldId id="284" r:id="rId21"/>
    <p:sldId id="285" r:id="rId22"/>
    <p:sldId id="289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38CAA8-F3AF-4AD0-8DB7-34C0A653FCC9}" v="962" dt="2023-11-07T06:22:30.6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27" autoAdjust="0"/>
    <p:restoredTop sz="94660"/>
  </p:normalViewPr>
  <p:slideViewPr>
    <p:cSldViewPr snapToGrid="0">
      <p:cViewPr varScale="1">
        <p:scale>
          <a:sx n="61" d="100"/>
          <a:sy n="61" d="100"/>
        </p:scale>
        <p:origin x="49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翌霖 胡" userId="a9a41afe759712f0" providerId="LiveId" clId="{A938CAA8-F3AF-4AD0-8DB7-34C0A653FCC9}"/>
    <pc:docChg chg="undo redo custSel addSld delSld modSld sldOrd">
      <pc:chgData name="翌霖 胡" userId="a9a41afe759712f0" providerId="LiveId" clId="{A938CAA8-F3AF-4AD0-8DB7-34C0A653FCC9}" dt="2023-11-07T06:22:58.710" v="2606" actId="47"/>
      <pc:docMkLst>
        <pc:docMk/>
      </pc:docMkLst>
      <pc:sldChg chg="addSp modSp mod setBg addAnim modAnim setClrOvrMap">
        <pc:chgData name="翌霖 胡" userId="a9a41afe759712f0" providerId="LiveId" clId="{A938CAA8-F3AF-4AD0-8DB7-34C0A653FCC9}" dt="2023-11-07T04:27:08.703" v="1230" actId="20577"/>
        <pc:sldMkLst>
          <pc:docMk/>
          <pc:sldMk cId="1333963509" sldId="256"/>
        </pc:sldMkLst>
        <pc:spChg chg="mod">
          <ac:chgData name="翌霖 胡" userId="a9a41afe759712f0" providerId="LiveId" clId="{A938CAA8-F3AF-4AD0-8DB7-34C0A653FCC9}" dt="2023-11-07T04:27:08.703" v="1230" actId="20577"/>
          <ac:spMkLst>
            <pc:docMk/>
            <pc:sldMk cId="1333963509" sldId="256"/>
            <ac:spMk id="2" creationId="{1890869A-C756-AF8C-8CF9-ED337FCA433C}"/>
          </ac:spMkLst>
        </pc:spChg>
        <pc:spChg chg="mod">
          <ac:chgData name="翌霖 胡" userId="a9a41afe759712f0" providerId="LiveId" clId="{A938CAA8-F3AF-4AD0-8DB7-34C0A653FCC9}" dt="2023-11-07T04:26:58.849" v="1225" actId="26606"/>
          <ac:spMkLst>
            <pc:docMk/>
            <pc:sldMk cId="1333963509" sldId="256"/>
            <ac:spMk id="3" creationId="{7B2A29CF-81AD-9287-1FAC-B698ABB6EEF5}"/>
          </ac:spMkLst>
        </pc:spChg>
        <pc:spChg chg="add">
          <ac:chgData name="翌霖 胡" userId="a9a41afe759712f0" providerId="LiveId" clId="{A938CAA8-F3AF-4AD0-8DB7-34C0A653FCC9}" dt="2023-11-07T04:26:58.849" v="1225" actId="26606"/>
          <ac:spMkLst>
            <pc:docMk/>
            <pc:sldMk cId="1333963509" sldId="256"/>
            <ac:spMk id="10" creationId="{71B2258F-86CA-4D4D-8270-BC05FCDEBFB3}"/>
          </ac:spMkLst>
        </pc:spChg>
        <pc:picChg chg="add mod ord">
          <ac:chgData name="翌霖 胡" userId="a9a41afe759712f0" providerId="LiveId" clId="{A938CAA8-F3AF-4AD0-8DB7-34C0A653FCC9}" dt="2023-11-07T04:26:58.849" v="1225" actId="26606"/>
          <ac:picMkLst>
            <pc:docMk/>
            <pc:sldMk cId="1333963509" sldId="256"/>
            <ac:picMk id="5" creationId="{BC185A37-CCCC-0783-9004-6FE00F0B941F}"/>
          </ac:picMkLst>
        </pc:picChg>
      </pc:sldChg>
      <pc:sldChg chg="modSp del mod">
        <pc:chgData name="翌霖 胡" userId="a9a41afe759712f0" providerId="LiveId" clId="{A938CAA8-F3AF-4AD0-8DB7-34C0A653FCC9}" dt="2023-11-07T06:02:07.986" v="2078" actId="47"/>
        <pc:sldMkLst>
          <pc:docMk/>
          <pc:sldMk cId="937288935" sldId="257"/>
        </pc:sldMkLst>
        <pc:spChg chg="mod">
          <ac:chgData name="翌霖 胡" userId="a9a41afe759712f0" providerId="LiveId" clId="{A938CAA8-F3AF-4AD0-8DB7-34C0A653FCC9}" dt="2023-11-03T06:54:46.891" v="0"/>
          <ac:spMkLst>
            <pc:docMk/>
            <pc:sldMk cId="937288935" sldId="257"/>
            <ac:spMk id="3" creationId="{F980D7F8-F59F-BC9D-FD73-BA095C71511A}"/>
          </ac:spMkLst>
        </pc:spChg>
      </pc:sldChg>
      <pc:sldChg chg="addSp modSp del mod ord">
        <pc:chgData name="翌霖 胡" userId="a9a41afe759712f0" providerId="LiveId" clId="{A938CAA8-F3AF-4AD0-8DB7-34C0A653FCC9}" dt="2023-11-07T06:01:39.982" v="2077" actId="47"/>
        <pc:sldMkLst>
          <pc:docMk/>
          <pc:sldMk cId="2366124511" sldId="258"/>
        </pc:sldMkLst>
        <pc:spChg chg="mod">
          <ac:chgData name="翌霖 胡" userId="a9a41afe759712f0" providerId="LiveId" clId="{A938CAA8-F3AF-4AD0-8DB7-34C0A653FCC9}" dt="2023-11-06T10:35:10.628" v="12"/>
          <ac:spMkLst>
            <pc:docMk/>
            <pc:sldMk cId="2366124511" sldId="258"/>
            <ac:spMk id="2" creationId="{C9902348-83DE-59BD-252A-EC2720F7CBD2}"/>
          </ac:spMkLst>
        </pc:spChg>
        <pc:spChg chg="mod">
          <ac:chgData name="翌霖 胡" userId="a9a41afe759712f0" providerId="LiveId" clId="{A938CAA8-F3AF-4AD0-8DB7-34C0A653FCC9}" dt="2023-11-07T05:26:08.643" v="1583" actId="21"/>
          <ac:spMkLst>
            <pc:docMk/>
            <pc:sldMk cId="2366124511" sldId="258"/>
            <ac:spMk id="3" creationId="{2619EB30-7401-48E1-FDF3-1ED2C8649B9D}"/>
          </ac:spMkLst>
        </pc:spChg>
        <pc:picChg chg="add mod">
          <ac:chgData name="翌霖 胡" userId="a9a41afe759712f0" providerId="LiveId" clId="{A938CAA8-F3AF-4AD0-8DB7-34C0A653FCC9}" dt="2023-11-07T05:26:10.233" v="1584" actId="1076"/>
          <ac:picMkLst>
            <pc:docMk/>
            <pc:sldMk cId="2366124511" sldId="258"/>
            <ac:picMk id="4" creationId="{7AA211A4-8C35-441A-4DD5-8E676FD25AEE}"/>
          </ac:picMkLst>
        </pc:picChg>
      </pc:sldChg>
      <pc:sldChg chg="addSp modSp del mod">
        <pc:chgData name="翌霖 胡" userId="a9a41afe759712f0" providerId="LiveId" clId="{A938CAA8-F3AF-4AD0-8DB7-34C0A653FCC9}" dt="2023-11-07T05:31:04.291" v="1632" actId="47"/>
        <pc:sldMkLst>
          <pc:docMk/>
          <pc:sldMk cId="1018012252" sldId="259"/>
        </pc:sldMkLst>
        <pc:picChg chg="add mod">
          <ac:chgData name="翌霖 胡" userId="a9a41afe759712f0" providerId="LiveId" clId="{A938CAA8-F3AF-4AD0-8DB7-34C0A653FCC9}" dt="2023-11-07T05:28:51.405" v="1628" actId="1076"/>
          <ac:picMkLst>
            <pc:docMk/>
            <pc:sldMk cId="1018012252" sldId="259"/>
            <ac:picMk id="5" creationId="{A04EFFA4-9793-8BFD-8AA6-F8C87B6BA292}"/>
          </ac:picMkLst>
        </pc:picChg>
      </pc:sldChg>
      <pc:sldChg chg="addSp delSp modSp new mod ord setBg">
        <pc:chgData name="翌霖 胡" userId="a9a41afe759712f0" providerId="LiveId" clId="{A938CAA8-F3AF-4AD0-8DB7-34C0A653FCC9}" dt="2023-11-07T04:41:15.896" v="1444" actId="6549"/>
        <pc:sldMkLst>
          <pc:docMk/>
          <pc:sldMk cId="2758016814" sldId="260"/>
        </pc:sldMkLst>
        <pc:spChg chg="mod">
          <ac:chgData name="翌霖 胡" userId="a9a41afe759712f0" providerId="LiveId" clId="{A938CAA8-F3AF-4AD0-8DB7-34C0A653FCC9}" dt="2023-11-07T04:40:38.021" v="1443" actId="6549"/>
          <ac:spMkLst>
            <pc:docMk/>
            <pc:sldMk cId="2758016814" sldId="260"/>
            <ac:spMk id="2" creationId="{FEB3D205-CF6E-9697-18E4-C098140618A3}"/>
          </ac:spMkLst>
        </pc:spChg>
        <pc:spChg chg="mod">
          <ac:chgData name="翌霖 胡" userId="a9a41afe759712f0" providerId="LiveId" clId="{A938CAA8-F3AF-4AD0-8DB7-34C0A653FCC9}" dt="2023-11-07T04:41:15.896" v="1444" actId="6549"/>
          <ac:spMkLst>
            <pc:docMk/>
            <pc:sldMk cId="2758016814" sldId="260"/>
            <ac:spMk id="3" creationId="{8E1D36B4-A506-17E6-A272-7CF73F8A9F98}"/>
          </ac:spMkLst>
        </pc:spChg>
        <pc:spChg chg="add">
          <ac:chgData name="翌霖 胡" userId="a9a41afe759712f0" providerId="LiveId" clId="{A938CAA8-F3AF-4AD0-8DB7-34C0A653FCC9}" dt="2023-11-07T04:40:26.283" v="1441" actId="26606"/>
          <ac:spMkLst>
            <pc:docMk/>
            <pc:sldMk cId="2758016814" sldId="260"/>
            <ac:spMk id="8" creationId="{DAF1966E-FD40-4A4A-B61B-C4DF7FA05F06}"/>
          </ac:spMkLst>
        </pc:spChg>
        <pc:spChg chg="add">
          <ac:chgData name="翌霖 胡" userId="a9a41afe759712f0" providerId="LiveId" clId="{A938CAA8-F3AF-4AD0-8DB7-34C0A653FCC9}" dt="2023-11-07T04:40:26.283" v="1441" actId="26606"/>
          <ac:spMkLst>
            <pc:docMk/>
            <pc:sldMk cId="2758016814" sldId="260"/>
            <ac:spMk id="10" creationId="{047BFA19-D45E-416B-A404-7AF2F3F27017}"/>
          </ac:spMkLst>
        </pc:spChg>
        <pc:spChg chg="add">
          <ac:chgData name="翌霖 胡" userId="a9a41afe759712f0" providerId="LiveId" clId="{A938CAA8-F3AF-4AD0-8DB7-34C0A653FCC9}" dt="2023-11-07T04:40:26.283" v="1441" actId="26606"/>
          <ac:spMkLst>
            <pc:docMk/>
            <pc:sldMk cId="2758016814" sldId="260"/>
            <ac:spMk id="12" creationId="{8E0105E7-23DB-4CF2-8258-FF47C7620F6E}"/>
          </ac:spMkLst>
        </pc:spChg>
        <pc:spChg chg="add">
          <ac:chgData name="翌霖 胡" userId="a9a41afe759712f0" providerId="LiveId" clId="{A938CAA8-F3AF-4AD0-8DB7-34C0A653FCC9}" dt="2023-11-07T04:40:26.283" v="1441" actId="26606"/>
          <ac:spMkLst>
            <pc:docMk/>
            <pc:sldMk cId="2758016814" sldId="260"/>
            <ac:spMk id="14" creationId="{074B4F7D-14B2-478B-8BF5-01E4E0C5D263}"/>
          </ac:spMkLst>
        </pc:spChg>
        <pc:picChg chg="add del mod">
          <ac:chgData name="翌霖 胡" userId="a9a41afe759712f0" providerId="LiveId" clId="{A938CAA8-F3AF-4AD0-8DB7-34C0A653FCC9}" dt="2023-11-07T04:30:40.210" v="1270" actId="21"/>
          <ac:picMkLst>
            <pc:docMk/>
            <pc:sldMk cId="2758016814" sldId="260"/>
            <ac:picMk id="5" creationId="{5A51A9E2-79A7-CD1E-93C2-9ACB1960FEC2}"/>
          </ac:picMkLst>
        </pc:picChg>
        <pc:picChg chg="add del mod">
          <ac:chgData name="翌霖 胡" userId="a9a41afe759712f0" providerId="LiveId" clId="{A938CAA8-F3AF-4AD0-8DB7-34C0A653FCC9}" dt="2023-11-07T04:37:52.889" v="1424" actId="478"/>
          <ac:picMkLst>
            <pc:docMk/>
            <pc:sldMk cId="2758016814" sldId="260"/>
            <ac:picMk id="7" creationId="{E887AF99-E7C4-0640-4EBE-DAB6FB1DC547}"/>
          </ac:picMkLst>
        </pc:picChg>
        <pc:picChg chg="add del mod">
          <ac:chgData name="翌霖 胡" userId="a9a41afe759712f0" providerId="LiveId" clId="{A938CAA8-F3AF-4AD0-8DB7-34C0A653FCC9}" dt="2023-11-07T04:37:48.059" v="1419" actId="478"/>
          <ac:picMkLst>
            <pc:docMk/>
            <pc:sldMk cId="2758016814" sldId="260"/>
            <ac:picMk id="9" creationId="{FA3030EB-B073-B092-4194-33C5A5616774}"/>
          </ac:picMkLst>
        </pc:picChg>
      </pc:sldChg>
      <pc:sldChg chg="addSp delSp modSp new del mod">
        <pc:chgData name="翌霖 胡" userId="a9a41afe759712f0" providerId="LiveId" clId="{A938CAA8-F3AF-4AD0-8DB7-34C0A653FCC9}" dt="2023-11-07T05:38:39.547" v="1752" actId="47"/>
        <pc:sldMkLst>
          <pc:docMk/>
          <pc:sldMk cId="1385128886" sldId="261"/>
        </pc:sldMkLst>
        <pc:picChg chg="add del">
          <ac:chgData name="翌霖 胡" userId="a9a41afe759712f0" providerId="LiveId" clId="{A938CAA8-F3AF-4AD0-8DB7-34C0A653FCC9}" dt="2023-11-06T10:57:54.816" v="59" actId="21"/>
          <ac:picMkLst>
            <pc:docMk/>
            <pc:sldMk cId="1385128886" sldId="261"/>
            <ac:picMk id="5" creationId="{A7C8BA2F-D2A8-5C62-29A9-8F139FE10B7E}"/>
          </ac:picMkLst>
        </pc:picChg>
        <pc:picChg chg="add mod">
          <ac:chgData name="翌霖 胡" userId="a9a41afe759712f0" providerId="LiveId" clId="{A938CAA8-F3AF-4AD0-8DB7-34C0A653FCC9}" dt="2023-11-07T05:31:11.668" v="1633" actId="1076"/>
          <ac:picMkLst>
            <pc:docMk/>
            <pc:sldMk cId="1385128886" sldId="261"/>
            <ac:picMk id="7" creationId="{BB3F9B6F-2E44-15AF-E8A6-E295430B8D0A}"/>
          </ac:picMkLst>
        </pc:picChg>
      </pc:sldChg>
      <pc:sldChg chg="addSp modSp new del mod ord">
        <pc:chgData name="翌霖 胡" userId="a9a41afe759712f0" providerId="LiveId" clId="{A938CAA8-F3AF-4AD0-8DB7-34C0A653FCC9}" dt="2023-11-07T05:10:38.542" v="1543" actId="47"/>
        <pc:sldMkLst>
          <pc:docMk/>
          <pc:sldMk cId="3620206888" sldId="262"/>
        </pc:sldMkLst>
        <pc:picChg chg="add mod">
          <ac:chgData name="翌霖 胡" userId="a9a41afe759712f0" providerId="LiveId" clId="{A938CAA8-F3AF-4AD0-8DB7-34C0A653FCC9}" dt="2023-11-07T04:54:06.317" v="1481" actId="14100"/>
          <ac:picMkLst>
            <pc:docMk/>
            <pc:sldMk cId="3620206888" sldId="262"/>
            <ac:picMk id="5" creationId="{6DA3A096-4116-78B0-81F2-3398A0B16533}"/>
          </ac:picMkLst>
        </pc:picChg>
        <pc:picChg chg="add mod">
          <ac:chgData name="翌霖 胡" userId="a9a41afe759712f0" providerId="LiveId" clId="{A938CAA8-F3AF-4AD0-8DB7-34C0A653FCC9}" dt="2023-11-07T05:10:37.400" v="1542" actId="1076"/>
          <ac:picMkLst>
            <pc:docMk/>
            <pc:sldMk cId="3620206888" sldId="262"/>
            <ac:picMk id="7" creationId="{D8339F16-26C3-7540-F564-7057FDBE6814}"/>
          </ac:picMkLst>
        </pc:picChg>
      </pc:sldChg>
      <pc:sldChg chg="addSp modSp new del mod">
        <pc:chgData name="翌霖 胡" userId="a9a41afe759712f0" providerId="LiveId" clId="{A938CAA8-F3AF-4AD0-8DB7-34C0A653FCC9}" dt="2023-11-07T05:11:42.719" v="1547" actId="47"/>
        <pc:sldMkLst>
          <pc:docMk/>
          <pc:sldMk cId="2533991952" sldId="263"/>
        </pc:sldMkLst>
        <pc:picChg chg="add mod">
          <ac:chgData name="翌霖 胡" userId="a9a41afe759712f0" providerId="LiveId" clId="{A938CAA8-F3AF-4AD0-8DB7-34C0A653FCC9}" dt="2023-11-07T04:53:36.208" v="1474" actId="14100"/>
          <ac:picMkLst>
            <pc:docMk/>
            <pc:sldMk cId="2533991952" sldId="263"/>
            <ac:picMk id="5" creationId="{C00D273A-552B-227E-9222-D34C928040EC}"/>
          </ac:picMkLst>
        </pc:picChg>
      </pc:sldChg>
      <pc:sldChg chg="addSp delSp modSp new mod setBg">
        <pc:chgData name="翌霖 胡" userId="a9a41afe759712f0" providerId="LiveId" clId="{A938CAA8-F3AF-4AD0-8DB7-34C0A653FCC9}" dt="2023-11-07T06:12:18.004" v="2344" actId="26606"/>
        <pc:sldMkLst>
          <pc:docMk/>
          <pc:sldMk cId="793503135" sldId="264"/>
        </pc:sldMkLst>
        <pc:spChg chg="mod">
          <ac:chgData name="翌霖 胡" userId="a9a41afe759712f0" providerId="LiveId" clId="{A938CAA8-F3AF-4AD0-8DB7-34C0A653FCC9}" dt="2023-11-07T06:12:18.004" v="2344" actId="26606"/>
          <ac:spMkLst>
            <pc:docMk/>
            <pc:sldMk cId="793503135" sldId="264"/>
            <ac:spMk id="2" creationId="{AF268C6F-718F-EB51-A8C4-67D3A1D93500}"/>
          </ac:spMkLst>
        </pc:spChg>
        <pc:spChg chg="mod">
          <ac:chgData name="翌霖 胡" userId="a9a41afe759712f0" providerId="LiveId" clId="{A938CAA8-F3AF-4AD0-8DB7-34C0A653FCC9}" dt="2023-11-07T06:12:18.004" v="2344" actId="26606"/>
          <ac:spMkLst>
            <pc:docMk/>
            <pc:sldMk cId="793503135" sldId="264"/>
            <ac:spMk id="3" creationId="{0EB1C2E6-408F-1436-8C2A-54F965DE1D19}"/>
          </ac:spMkLst>
        </pc:spChg>
        <pc:spChg chg="add del">
          <ac:chgData name="翌霖 胡" userId="a9a41afe759712f0" providerId="LiveId" clId="{A938CAA8-F3AF-4AD0-8DB7-34C0A653FCC9}" dt="2023-11-07T06:12:17.996" v="2343" actId="26606"/>
          <ac:spMkLst>
            <pc:docMk/>
            <pc:sldMk cId="793503135" sldId="264"/>
            <ac:spMk id="8" creationId="{8D1AA55E-40D5-461B-A5A8-4AE8AAB71B08}"/>
          </ac:spMkLst>
        </pc:spChg>
        <pc:spChg chg="add">
          <ac:chgData name="翌霖 胡" userId="a9a41afe759712f0" providerId="LiveId" clId="{A938CAA8-F3AF-4AD0-8DB7-34C0A653FCC9}" dt="2023-11-07T06:12:18.004" v="2344" actId="26606"/>
          <ac:spMkLst>
            <pc:docMk/>
            <pc:sldMk cId="793503135" sldId="264"/>
            <ac:spMk id="17" creationId="{777A147A-9ED8-46B4-8660-1B3C2AA880B5}"/>
          </ac:spMkLst>
        </pc:spChg>
        <pc:spChg chg="add">
          <ac:chgData name="翌霖 胡" userId="a9a41afe759712f0" providerId="LiveId" clId="{A938CAA8-F3AF-4AD0-8DB7-34C0A653FCC9}" dt="2023-11-07T06:12:18.004" v="2344" actId="26606"/>
          <ac:spMkLst>
            <pc:docMk/>
            <pc:sldMk cId="793503135" sldId="264"/>
            <ac:spMk id="18" creationId="{5D6C15A0-C087-4593-8414-2B4EC1CDC3DE}"/>
          </ac:spMkLst>
        </pc:spChg>
        <pc:grpChg chg="add del">
          <ac:chgData name="翌霖 胡" userId="a9a41afe759712f0" providerId="LiveId" clId="{A938CAA8-F3AF-4AD0-8DB7-34C0A653FCC9}" dt="2023-11-07T06:12:17.996" v="2343" actId="26606"/>
          <ac:grpSpMkLst>
            <pc:docMk/>
            <pc:sldMk cId="793503135" sldId="264"/>
            <ac:grpSpMk id="12" creationId="{78350D8D-73D6-4132-89B5-DD52F3962A76}"/>
          </ac:grpSpMkLst>
        </pc:grpChg>
        <pc:picChg chg="add del mod">
          <ac:chgData name="翌霖 胡" userId="a9a41afe759712f0" providerId="LiveId" clId="{A938CAA8-F3AF-4AD0-8DB7-34C0A653FCC9}" dt="2023-11-07T05:11:52.611" v="1548" actId="21"/>
          <ac:picMkLst>
            <pc:docMk/>
            <pc:sldMk cId="793503135" sldId="264"/>
            <ac:picMk id="5" creationId="{B6221957-C08E-B41F-A503-BB306D1289B4}"/>
          </ac:picMkLst>
        </pc:picChg>
        <pc:cxnChg chg="add del">
          <ac:chgData name="翌霖 胡" userId="a9a41afe759712f0" providerId="LiveId" clId="{A938CAA8-F3AF-4AD0-8DB7-34C0A653FCC9}" dt="2023-11-07T06:12:17.996" v="2343" actId="26606"/>
          <ac:cxnSpMkLst>
            <pc:docMk/>
            <pc:sldMk cId="793503135" sldId="264"/>
            <ac:cxnSpMk id="10" creationId="{7EB498BD-8089-4626-91EA-4978EBEF535E}"/>
          </ac:cxnSpMkLst>
        </pc:cxnChg>
      </pc:sldChg>
      <pc:sldChg chg="modSp new del mod">
        <pc:chgData name="翌霖 胡" userId="a9a41afe759712f0" providerId="LiveId" clId="{A938CAA8-F3AF-4AD0-8DB7-34C0A653FCC9}" dt="2023-11-07T05:51:55.286" v="1894" actId="2696"/>
        <pc:sldMkLst>
          <pc:docMk/>
          <pc:sldMk cId="1275235585" sldId="265"/>
        </pc:sldMkLst>
        <pc:spChg chg="mod">
          <ac:chgData name="翌霖 胡" userId="a9a41afe759712f0" providerId="LiveId" clId="{A938CAA8-F3AF-4AD0-8DB7-34C0A653FCC9}" dt="2023-11-06T13:05:34.505" v="81" actId="20577"/>
          <ac:spMkLst>
            <pc:docMk/>
            <pc:sldMk cId="1275235585" sldId="265"/>
            <ac:spMk id="3" creationId="{74FF908D-A2AD-2BFF-CE8C-594D7917B6F2}"/>
          </ac:spMkLst>
        </pc:spChg>
      </pc:sldChg>
      <pc:sldChg chg="modSp add mod">
        <pc:chgData name="翌霖 胡" userId="a9a41afe759712f0" providerId="LiveId" clId="{A938CAA8-F3AF-4AD0-8DB7-34C0A653FCC9}" dt="2023-11-07T05:56:06.312" v="2033" actId="20577"/>
        <pc:sldMkLst>
          <pc:docMk/>
          <pc:sldMk cId="3291558418" sldId="265"/>
        </pc:sldMkLst>
        <pc:spChg chg="mod">
          <ac:chgData name="翌霖 胡" userId="a9a41afe759712f0" providerId="LiveId" clId="{A938CAA8-F3AF-4AD0-8DB7-34C0A653FCC9}" dt="2023-11-07T05:52:15.728" v="1907"/>
          <ac:spMkLst>
            <pc:docMk/>
            <pc:sldMk cId="3291558418" sldId="265"/>
            <ac:spMk id="2" creationId="{B0FDFC86-0C98-67DC-21FA-BE97F2F75BA5}"/>
          </ac:spMkLst>
        </pc:spChg>
        <pc:spChg chg="mod">
          <ac:chgData name="翌霖 胡" userId="a9a41afe759712f0" providerId="LiveId" clId="{A938CAA8-F3AF-4AD0-8DB7-34C0A653FCC9}" dt="2023-11-07T05:56:06.312" v="2033" actId="20577"/>
          <ac:spMkLst>
            <pc:docMk/>
            <pc:sldMk cId="3291558418" sldId="265"/>
            <ac:spMk id="3" creationId="{74FF908D-A2AD-2BFF-CE8C-594D7917B6F2}"/>
          </ac:spMkLst>
        </pc:spChg>
      </pc:sldChg>
      <pc:sldChg chg="addSp modSp new mod ord setBg">
        <pc:chgData name="翌霖 胡" userId="a9a41afe759712f0" providerId="LiveId" clId="{A938CAA8-F3AF-4AD0-8DB7-34C0A653FCC9}" dt="2023-11-06T16:12:12.223" v="1111"/>
        <pc:sldMkLst>
          <pc:docMk/>
          <pc:sldMk cId="1120608903" sldId="266"/>
        </pc:sldMkLst>
        <pc:spChg chg="mod">
          <ac:chgData name="翌霖 胡" userId="a9a41afe759712f0" providerId="LiveId" clId="{A938CAA8-F3AF-4AD0-8DB7-34C0A653FCC9}" dt="2023-11-06T15:28:21.747" v="851" actId="26606"/>
          <ac:spMkLst>
            <pc:docMk/>
            <pc:sldMk cId="1120608903" sldId="266"/>
            <ac:spMk id="2" creationId="{758B6099-2006-F8DF-927B-3358EAB07E3D}"/>
          </ac:spMkLst>
        </pc:spChg>
        <pc:spChg chg="mod">
          <ac:chgData name="翌霖 胡" userId="a9a41afe759712f0" providerId="LiveId" clId="{A938CAA8-F3AF-4AD0-8DB7-34C0A653FCC9}" dt="2023-11-06T16:12:12.223" v="1111"/>
          <ac:spMkLst>
            <pc:docMk/>
            <pc:sldMk cId="1120608903" sldId="266"/>
            <ac:spMk id="3" creationId="{BF15CDF0-96EC-0FF0-09D4-5DC664C4126A}"/>
          </ac:spMkLst>
        </pc:spChg>
        <pc:spChg chg="add">
          <ac:chgData name="翌霖 胡" userId="a9a41afe759712f0" providerId="LiveId" clId="{A938CAA8-F3AF-4AD0-8DB7-34C0A653FCC9}" dt="2023-11-06T15:28:21.747" v="851" actId="26606"/>
          <ac:spMkLst>
            <pc:docMk/>
            <pc:sldMk cId="1120608903" sldId="266"/>
            <ac:spMk id="8" creationId="{100EDD19-6802-4EC3-95CE-CFFAB042CFD6}"/>
          </ac:spMkLst>
        </pc:spChg>
        <pc:spChg chg="add">
          <ac:chgData name="翌霖 胡" userId="a9a41afe759712f0" providerId="LiveId" clId="{A938CAA8-F3AF-4AD0-8DB7-34C0A653FCC9}" dt="2023-11-06T15:28:21.747" v="851" actId="26606"/>
          <ac:spMkLst>
            <pc:docMk/>
            <pc:sldMk cId="1120608903" sldId="266"/>
            <ac:spMk id="10" creationId="{DB17E863-922E-4C26-BD64-E8FD41D28661}"/>
          </ac:spMkLst>
        </pc:spChg>
      </pc:sldChg>
      <pc:sldChg chg="new del">
        <pc:chgData name="翌霖 胡" userId="a9a41afe759712f0" providerId="LiveId" clId="{A938CAA8-F3AF-4AD0-8DB7-34C0A653FCC9}" dt="2023-11-07T06:12:52.768" v="2353" actId="47"/>
        <pc:sldMkLst>
          <pc:docMk/>
          <pc:sldMk cId="2711306376" sldId="267"/>
        </pc:sldMkLst>
      </pc:sldChg>
      <pc:sldChg chg="addSp delSp modSp new mod setBg">
        <pc:chgData name="翌霖 胡" userId="a9a41afe759712f0" providerId="LiveId" clId="{A938CAA8-F3AF-4AD0-8DB7-34C0A653FCC9}" dt="2023-11-07T05:27:46.394" v="1611" actId="20577"/>
        <pc:sldMkLst>
          <pc:docMk/>
          <pc:sldMk cId="395781519" sldId="268"/>
        </pc:sldMkLst>
        <pc:spChg chg="mod">
          <ac:chgData name="翌霖 胡" userId="a9a41afe759712f0" providerId="LiveId" clId="{A938CAA8-F3AF-4AD0-8DB7-34C0A653FCC9}" dt="2023-11-07T05:27:37.718" v="1610" actId="26606"/>
          <ac:spMkLst>
            <pc:docMk/>
            <pc:sldMk cId="395781519" sldId="268"/>
            <ac:spMk id="2" creationId="{AB344F56-733B-3A43-9997-C30830BD57F0}"/>
          </ac:spMkLst>
        </pc:spChg>
        <pc:spChg chg="mod ord">
          <ac:chgData name="翌霖 胡" userId="a9a41afe759712f0" providerId="LiveId" clId="{A938CAA8-F3AF-4AD0-8DB7-34C0A653FCC9}" dt="2023-11-07T05:27:46.394" v="1611" actId="20577"/>
          <ac:spMkLst>
            <pc:docMk/>
            <pc:sldMk cId="395781519" sldId="268"/>
            <ac:spMk id="3" creationId="{02281830-8317-0228-7D2D-1A78E9985766}"/>
          </ac:spMkLst>
        </pc:spChg>
        <pc:spChg chg="add del">
          <ac:chgData name="翌霖 胡" userId="a9a41afe759712f0" providerId="LiveId" clId="{A938CAA8-F3AF-4AD0-8DB7-34C0A653FCC9}" dt="2023-11-07T04:27:53.922" v="1233" actId="26606"/>
          <ac:spMkLst>
            <pc:docMk/>
            <pc:sldMk cId="395781519" sldId="268"/>
            <ac:spMk id="10" creationId="{F13C74B1-5B17-4795-BED0-7140497B445A}"/>
          </ac:spMkLst>
        </pc:spChg>
        <pc:spChg chg="add del">
          <ac:chgData name="翌霖 胡" userId="a9a41afe759712f0" providerId="LiveId" clId="{A938CAA8-F3AF-4AD0-8DB7-34C0A653FCC9}" dt="2023-11-07T04:27:53.922" v="1233" actId="26606"/>
          <ac:spMkLst>
            <pc:docMk/>
            <pc:sldMk cId="395781519" sldId="268"/>
            <ac:spMk id="12" creationId="{D4974D33-8DC5-464E-8C6D-BE58F0669C17}"/>
          </ac:spMkLst>
        </pc:spChg>
        <pc:spChg chg="add del">
          <ac:chgData name="翌霖 胡" userId="a9a41afe759712f0" providerId="LiveId" clId="{A938CAA8-F3AF-4AD0-8DB7-34C0A653FCC9}" dt="2023-11-07T04:28:05.661" v="1235" actId="26606"/>
          <ac:spMkLst>
            <pc:docMk/>
            <pc:sldMk cId="395781519" sldId="268"/>
            <ac:spMk id="14" creationId="{45D37F4E-DDB4-456B-97E0-9937730A039F}"/>
          </ac:spMkLst>
        </pc:spChg>
        <pc:spChg chg="add del">
          <ac:chgData name="翌霖 胡" userId="a9a41afe759712f0" providerId="LiveId" clId="{A938CAA8-F3AF-4AD0-8DB7-34C0A653FCC9}" dt="2023-11-07T04:28:05.661" v="1235" actId="26606"/>
          <ac:spMkLst>
            <pc:docMk/>
            <pc:sldMk cId="395781519" sldId="268"/>
            <ac:spMk id="15" creationId="{B2DD41CD-8F47-4F56-AD12-4E2FF7696987}"/>
          </ac:spMkLst>
        </pc:spChg>
        <pc:spChg chg="add del">
          <ac:chgData name="翌霖 胡" userId="a9a41afe759712f0" providerId="LiveId" clId="{A938CAA8-F3AF-4AD0-8DB7-34C0A653FCC9}" dt="2023-11-07T05:27:24.286" v="1603" actId="26606"/>
          <ac:spMkLst>
            <pc:docMk/>
            <pc:sldMk cId="395781519" sldId="268"/>
            <ac:spMk id="22" creationId="{4AC6B390-BC59-4F1D-A0EE-D71A92F0A0B2}"/>
          </ac:spMkLst>
        </pc:spChg>
        <pc:spChg chg="add del">
          <ac:chgData name="翌霖 胡" userId="a9a41afe759712f0" providerId="LiveId" clId="{A938CAA8-F3AF-4AD0-8DB7-34C0A653FCC9}" dt="2023-11-07T05:27:24.286" v="1603" actId="26606"/>
          <ac:spMkLst>
            <pc:docMk/>
            <pc:sldMk cId="395781519" sldId="268"/>
            <ac:spMk id="24" creationId="{B6C60D79-16F1-4C4B-B7E3-7634E7069CDE}"/>
          </ac:spMkLst>
        </pc:spChg>
        <pc:spChg chg="add del">
          <ac:chgData name="翌霖 胡" userId="a9a41afe759712f0" providerId="LiveId" clId="{A938CAA8-F3AF-4AD0-8DB7-34C0A653FCC9}" dt="2023-11-07T05:27:24.286" v="1603" actId="26606"/>
          <ac:spMkLst>
            <pc:docMk/>
            <pc:sldMk cId="395781519" sldId="268"/>
            <ac:spMk id="26" creationId="{426B127E-6498-4C77-9C9D-4553A5113B80}"/>
          </ac:spMkLst>
        </pc:spChg>
        <pc:spChg chg="add del">
          <ac:chgData name="翌霖 胡" userId="a9a41afe759712f0" providerId="LiveId" clId="{A938CAA8-F3AF-4AD0-8DB7-34C0A653FCC9}" dt="2023-11-07T05:27:28.071" v="1605" actId="26606"/>
          <ac:spMkLst>
            <pc:docMk/>
            <pc:sldMk cId="395781519" sldId="268"/>
            <ac:spMk id="28" creationId="{7B831B6F-405A-4B47-B9BB-5CA88F285844}"/>
          </ac:spMkLst>
        </pc:spChg>
        <pc:spChg chg="add del">
          <ac:chgData name="翌霖 胡" userId="a9a41afe759712f0" providerId="LiveId" clId="{A938CAA8-F3AF-4AD0-8DB7-34C0A653FCC9}" dt="2023-11-07T05:27:28.071" v="1605" actId="26606"/>
          <ac:spMkLst>
            <pc:docMk/>
            <pc:sldMk cId="395781519" sldId="268"/>
            <ac:spMk id="29" creationId="{953EE71A-6488-4203-A7C4-77102FD0DCCA}"/>
          </ac:spMkLst>
        </pc:spChg>
        <pc:spChg chg="add del">
          <ac:chgData name="翌霖 胡" userId="a9a41afe759712f0" providerId="LiveId" clId="{A938CAA8-F3AF-4AD0-8DB7-34C0A653FCC9}" dt="2023-11-07T05:27:37.709" v="1609" actId="26606"/>
          <ac:spMkLst>
            <pc:docMk/>
            <pc:sldMk cId="395781519" sldId="268"/>
            <ac:spMk id="30" creationId="{2D385988-EAAF-4C27-AF8A-2BFBECAF3D4F}"/>
          </ac:spMkLst>
        </pc:spChg>
        <pc:spChg chg="add del">
          <ac:chgData name="翌霖 胡" userId="a9a41afe759712f0" providerId="LiveId" clId="{A938CAA8-F3AF-4AD0-8DB7-34C0A653FCC9}" dt="2023-11-07T05:27:36.415" v="1607" actId="26606"/>
          <ac:spMkLst>
            <pc:docMk/>
            <pc:sldMk cId="395781519" sldId="268"/>
            <ac:spMk id="31" creationId="{77C59BEC-C4CC-4741-B975-08C543178D3D}"/>
          </ac:spMkLst>
        </pc:spChg>
        <pc:spChg chg="add del">
          <ac:chgData name="翌霖 胡" userId="a9a41afe759712f0" providerId="LiveId" clId="{A938CAA8-F3AF-4AD0-8DB7-34C0A653FCC9}" dt="2023-11-07T05:27:36.415" v="1607" actId="26606"/>
          <ac:spMkLst>
            <pc:docMk/>
            <pc:sldMk cId="395781519" sldId="268"/>
            <ac:spMk id="32" creationId="{72DEF309-605D-4117-9340-6D589B6C3A34}"/>
          </ac:spMkLst>
        </pc:spChg>
        <pc:spChg chg="add del">
          <ac:chgData name="翌霖 胡" userId="a9a41afe759712f0" providerId="LiveId" clId="{A938CAA8-F3AF-4AD0-8DB7-34C0A653FCC9}" dt="2023-11-07T05:27:36.415" v="1607" actId="26606"/>
          <ac:spMkLst>
            <pc:docMk/>
            <pc:sldMk cId="395781519" sldId="268"/>
            <ac:spMk id="33" creationId="{A7B99495-F43F-4D80-A44F-2CB4764EB90B}"/>
          </ac:spMkLst>
        </pc:spChg>
        <pc:spChg chg="add del">
          <ac:chgData name="翌霖 胡" userId="a9a41afe759712f0" providerId="LiveId" clId="{A938CAA8-F3AF-4AD0-8DB7-34C0A653FCC9}" dt="2023-11-07T05:27:37.709" v="1609" actId="26606"/>
          <ac:spMkLst>
            <pc:docMk/>
            <pc:sldMk cId="395781519" sldId="268"/>
            <ac:spMk id="34" creationId="{B621D332-7329-4994-8836-C429A51B7549}"/>
          </ac:spMkLst>
        </pc:spChg>
        <pc:spChg chg="add del">
          <ac:chgData name="翌霖 胡" userId="a9a41afe759712f0" providerId="LiveId" clId="{A938CAA8-F3AF-4AD0-8DB7-34C0A653FCC9}" dt="2023-11-07T05:27:37.709" v="1609" actId="26606"/>
          <ac:spMkLst>
            <pc:docMk/>
            <pc:sldMk cId="395781519" sldId="268"/>
            <ac:spMk id="35" creationId="{6A84B152-3496-4C52-AF08-97AFFC09DD2C}"/>
          </ac:spMkLst>
        </pc:spChg>
        <pc:spChg chg="add del">
          <ac:chgData name="翌霖 胡" userId="a9a41afe759712f0" providerId="LiveId" clId="{A938CAA8-F3AF-4AD0-8DB7-34C0A653FCC9}" dt="2023-11-07T05:27:37.709" v="1609" actId="26606"/>
          <ac:spMkLst>
            <pc:docMk/>
            <pc:sldMk cId="395781519" sldId="268"/>
            <ac:spMk id="36" creationId="{2D20F754-35A9-4508-BE3C-C59996D1437B}"/>
          </ac:spMkLst>
        </pc:spChg>
        <pc:spChg chg="add del">
          <ac:chgData name="翌霖 胡" userId="a9a41afe759712f0" providerId="LiveId" clId="{A938CAA8-F3AF-4AD0-8DB7-34C0A653FCC9}" dt="2023-11-07T05:27:37.709" v="1609" actId="26606"/>
          <ac:spMkLst>
            <pc:docMk/>
            <pc:sldMk cId="395781519" sldId="268"/>
            <ac:spMk id="37" creationId="{6B2ADB95-0FA3-4BD7-A8AC-89D014A83E5B}"/>
          </ac:spMkLst>
        </pc:spChg>
        <pc:spChg chg="add del">
          <ac:chgData name="翌霖 胡" userId="a9a41afe759712f0" providerId="LiveId" clId="{A938CAA8-F3AF-4AD0-8DB7-34C0A653FCC9}" dt="2023-11-07T05:27:37.709" v="1609" actId="26606"/>
          <ac:spMkLst>
            <pc:docMk/>
            <pc:sldMk cId="395781519" sldId="268"/>
            <ac:spMk id="38" creationId="{C924DBCE-E731-4B22-8181-A39C1D86276C}"/>
          </ac:spMkLst>
        </pc:spChg>
        <pc:spChg chg="add del">
          <ac:chgData name="翌霖 胡" userId="a9a41afe759712f0" providerId="LiveId" clId="{A938CAA8-F3AF-4AD0-8DB7-34C0A653FCC9}" dt="2023-11-07T05:27:37.709" v="1609" actId="26606"/>
          <ac:spMkLst>
            <pc:docMk/>
            <pc:sldMk cId="395781519" sldId="268"/>
            <ac:spMk id="39" creationId="{4CBF9756-6AC8-4C65-84DF-56FBFFA1D873}"/>
          </ac:spMkLst>
        </pc:spChg>
        <pc:spChg chg="add">
          <ac:chgData name="翌霖 胡" userId="a9a41afe759712f0" providerId="LiveId" clId="{A938CAA8-F3AF-4AD0-8DB7-34C0A653FCC9}" dt="2023-11-07T05:27:37.718" v="1610" actId="26606"/>
          <ac:spMkLst>
            <pc:docMk/>
            <pc:sldMk cId="395781519" sldId="268"/>
            <ac:spMk id="42" creationId="{45D37F4E-DDB4-456B-97E0-9937730A039F}"/>
          </ac:spMkLst>
        </pc:spChg>
        <pc:spChg chg="add">
          <ac:chgData name="翌霖 胡" userId="a9a41afe759712f0" providerId="LiveId" clId="{A938CAA8-F3AF-4AD0-8DB7-34C0A653FCC9}" dt="2023-11-07T05:27:37.718" v="1610" actId="26606"/>
          <ac:spMkLst>
            <pc:docMk/>
            <pc:sldMk cId="395781519" sldId="268"/>
            <ac:spMk id="43" creationId="{B2DD41CD-8F47-4F56-AD12-4E2FF7696987}"/>
          </ac:spMkLst>
        </pc:spChg>
        <pc:picChg chg="add mod ord">
          <ac:chgData name="翌霖 胡" userId="a9a41afe759712f0" providerId="LiveId" clId="{A938CAA8-F3AF-4AD0-8DB7-34C0A653FCC9}" dt="2023-11-07T05:27:37.718" v="1610" actId="26606"/>
          <ac:picMkLst>
            <pc:docMk/>
            <pc:sldMk cId="395781519" sldId="268"/>
            <ac:picMk id="5" creationId="{86F4889B-1088-91C5-9552-5223CCF86E71}"/>
          </ac:picMkLst>
        </pc:picChg>
        <pc:cxnChg chg="add del">
          <ac:chgData name="翌霖 胡" userId="a9a41afe759712f0" providerId="LiveId" clId="{A938CAA8-F3AF-4AD0-8DB7-34C0A653FCC9}" dt="2023-11-07T05:27:37.718" v="1610" actId="26606"/>
          <ac:cxnSpMkLst>
            <pc:docMk/>
            <pc:sldMk cId="395781519" sldId="268"/>
            <ac:cxnSpMk id="17" creationId="{FC23E3B9-5ABF-58B3-E2B0-E9A5DAA90037}"/>
          </ac:cxnSpMkLst>
        </pc:cxnChg>
        <pc:cxnChg chg="add del">
          <ac:chgData name="翌霖 胡" userId="a9a41afe759712f0" providerId="LiveId" clId="{A938CAA8-F3AF-4AD0-8DB7-34C0A653FCC9}" dt="2023-11-07T05:27:37.709" v="1609" actId="26606"/>
          <ac:cxnSpMkLst>
            <pc:docMk/>
            <pc:sldMk cId="395781519" sldId="268"/>
            <ac:cxnSpMk id="40" creationId="{43621FD4-D14D-45D5-9A57-9A2DE5EA59C0}"/>
          </ac:cxnSpMkLst>
        </pc:cxnChg>
      </pc:sldChg>
      <pc:sldChg chg="addSp delSp modSp new mod setBg">
        <pc:chgData name="翌霖 胡" userId="a9a41afe759712f0" providerId="LiveId" clId="{A938CAA8-F3AF-4AD0-8DB7-34C0A653FCC9}" dt="2023-11-06T14:49:51.224" v="288" actId="20577"/>
        <pc:sldMkLst>
          <pc:docMk/>
          <pc:sldMk cId="203615551" sldId="269"/>
        </pc:sldMkLst>
        <pc:spChg chg="mod ord">
          <ac:chgData name="翌霖 胡" userId="a9a41afe759712f0" providerId="LiveId" clId="{A938CAA8-F3AF-4AD0-8DB7-34C0A653FCC9}" dt="2023-11-06T13:51:24.175" v="151" actId="403"/>
          <ac:spMkLst>
            <pc:docMk/>
            <pc:sldMk cId="203615551" sldId="269"/>
            <ac:spMk id="2" creationId="{1BCAFB8B-5AF4-A723-12D9-9DC6ACFD2FF4}"/>
          </ac:spMkLst>
        </pc:spChg>
        <pc:spChg chg="mod ord">
          <ac:chgData name="翌霖 胡" userId="a9a41afe759712f0" providerId="LiveId" clId="{A938CAA8-F3AF-4AD0-8DB7-34C0A653FCC9}" dt="2023-11-06T14:49:51.224" v="288" actId="20577"/>
          <ac:spMkLst>
            <pc:docMk/>
            <pc:sldMk cId="203615551" sldId="269"/>
            <ac:spMk id="3" creationId="{C47C373A-0F10-7171-B25C-2DB2BA656024}"/>
          </ac:spMkLst>
        </pc:spChg>
        <pc:spChg chg="add del">
          <ac:chgData name="翌霖 胡" userId="a9a41afe759712f0" providerId="LiveId" clId="{A938CAA8-F3AF-4AD0-8DB7-34C0A653FCC9}" dt="2023-11-06T13:49:22.549" v="98" actId="26606"/>
          <ac:spMkLst>
            <pc:docMk/>
            <pc:sldMk cId="203615551" sldId="269"/>
            <ac:spMk id="12" creationId="{55C01129-3453-464D-A870-ED71C6E89D60}"/>
          </ac:spMkLst>
        </pc:spChg>
        <pc:spChg chg="add del">
          <ac:chgData name="翌霖 胡" userId="a9a41afe759712f0" providerId="LiveId" clId="{A938CAA8-F3AF-4AD0-8DB7-34C0A653FCC9}" dt="2023-11-06T13:49:22.549" v="98" actId="26606"/>
          <ac:spMkLst>
            <pc:docMk/>
            <pc:sldMk cId="203615551" sldId="269"/>
            <ac:spMk id="14" creationId="{9D2781A6-5C82-4764-B489-F9A599C0A7EB}"/>
          </ac:spMkLst>
        </pc:spChg>
        <pc:spChg chg="add del">
          <ac:chgData name="翌霖 胡" userId="a9a41afe759712f0" providerId="LiveId" clId="{A938CAA8-F3AF-4AD0-8DB7-34C0A653FCC9}" dt="2023-11-06T13:49:25.190" v="100" actId="26606"/>
          <ac:spMkLst>
            <pc:docMk/>
            <pc:sldMk cId="203615551" sldId="269"/>
            <ac:spMk id="16" creationId="{068E5CCC-C8B4-1C26-7EEC-22D3D6E680DA}"/>
          </ac:spMkLst>
        </pc:spChg>
        <pc:spChg chg="add del">
          <ac:chgData name="翌霖 胡" userId="a9a41afe759712f0" providerId="LiveId" clId="{A938CAA8-F3AF-4AD0-8DB7-34C0A653FCC9}" dt="2023-11-06T13:49:25.190" v="100" actId="26606"/>
          <ac:spMkLst>
            <pc:docMk/>
            <pc:sldMk cId="203615551" sldId="269"/>
            <ac:spMk id="17" creationId="{5AA4F2E6-C9E1-359F-FAB8-8E34321074B0}"/>
          </ac:spMkLst>
        </pc:spChg>
        <pc:spChg chg="add del">
          <ac:chgData name="翌霖 胡" userId="a9a41afe759712f0" providerId="LiveId" clId="{A938CAA8-F3AF-4AD0-8DB7-34C0A653FCC9}" dt="2023-11-06T13:49:43.851" v="108" actId="26606"/>
          <ac:spMkLst>
            <pc:docMk/>
            <pc:sldMk cId="203615551" sldId="269"/>
            <ac:spMk id="18" creationId="{2A38CFE9-C30A-4551-ACCB-D5808FBC39CD}"/>
          </ac:spMkLst>
        </pc:spChg>
        <pc:spChg chg="add del">
          <ac:chgData name="翌霖 胡" userId="a9a41afe759712f0" providerId="LiveId" clId="{A938CAA8-F3AF-4AD0-8DB7-34C0A653FCC9}" dt="2023-11-06T13:49:43.851" v="108" actId="26606"/>
          <ac:spMkLst>
            <pc:docMk/>
            <pc:sldMk cId="203615551" sldId="269"/>
            <ac:spMk id="20" creationId="{67EF550F-47CE-4FB2-9DAC-12AD835C833D}"/>
          </ac:spMkLst>
        </pc:spChg>
        <pc:spChg chg="add del">
          <ac:chgData name="翌霖 胡" userId="a9a41afe759712f0" providerId="LiveId" clId="{A938CAA8-F3AF-4AD0-8DB7-34C0A653FCC9}" dt="2023-11-06T13:49:33.892" v="104" actId="26606"/>
          <ac:spMkLst>
            <pc:docMk/>
            <pc:sldMk cId="203615551" sldId="269"/>
            <ac:spMk id="22" creationId="{55C01129-3453-464D-A870-ED71C6E89D60}"/>
          </ac:spMkLst>
        </pc:spChg>
        <pc:spChg chg="add del">
          <ac:chgData name="翌霖 胡" userId="a9a41afe759712f0" providerId="LiveId" clId="{A938CAA8-F3AF-4AD0-8DB7-34C0A653FCC9}" dt="2023-11-06T13:49:33.892" v="104" actId="26606"/>
          <ac:spMkLst>
            <pc:docMk/>
            <pc:sldMk cId="203615551" sldId="269"/>
            <ac:spMk id="23" creationId="{9D2781A6-5C82-4764-B489-F9A599C0A7EB}"/>
          </ac:spMkLst>
        </pc:spChg>
        <pc:spChg chg="add del">
          <ac:chgData name="翌霖 胡" userId="a9a41afe759712f0" providerId="LiveId" clId="{A938CAA8-F3AF-4AD0-8DB7-34C0A653FCC9}" dt="2023-11-06T13:49:35.871" v="106" actId="26606"/>
          <ac:spMkLst>
            <pc:docMk/>
            <pc:sldMk cId="203615551" sldId="269"/>
            <ac:spMk id="25" creationId="{21AC6A30-4F22-4C0F-B278-19C5B8A80C55}"/>
          </ac:spMkLst>
        </pc:spChg>
        <pc:spChg chg="add del">
          <ac:chgData name="翌霖 胡" userId="a9a41afe759712f0" providerId="LiveId" clId="{A938CAA8-F3AF-4AD0-8DB7-34C0A653FCC9}" dt="2023-11-06T13:49:35.871" v="106" actId="26606"/>
          <ac:spMkLst>
            <pc:docMk/>
            <pc:sldMk cId="203615551" sldId="269"/>
            <ac:spMk id="26" creationId="{BB4335AD-65B1-44E4-90AF-264024FE4BD2}"/>
          </ac:spMkLst>
        </pc:spChg>
        <pc:spChg chg="add del">
          <ac:chgData name="翌霖 胡" userId="a9a41afe759712f0" providerId="LiveId" clId="{A938CAA8-F3AF-4AD0-8DB7-34C0A653FCC9}" dt="2023-11-06T13:49:43.851" v="108" actId="26606"/>
          <ac:spMkLst>
            <pc:docMk/>
            <pc:sldMk cId="203615551" sldId="269"/>
            <ac:spMk id="28" creationId="{63F5877B-98C7-49DD-83AB-0F6F57CB6543}"/>
          </ac:spMkLst>
        </pc:spChg>
        <pc:spChg chg="add del">
          <ac:chgData name="翌霖 胡" userId="a9a41afe759712f0" providerId="LiveId" clId="{A938CAA8-F3AF-4AD0-8DB7-34C0A653FCC9}" dt="2023-11-06T13:49:43.851" v="108" actId="26606"/>
          <ac:spMkLst>
            <pc:docMk/>
            <pc:sldMk cId="203615551" sldId="269"/>
            <ac:spMk id="29" creationId="{4EA91930-66BC-4C41-B4F5-C31EB216F64B}"/>
          </ac:spMkLst>
        </pc:spChg>
        <pc:spChg chg="add del">
          <ac:chgData name="翌霖 胡" userId="a9a41afe759712f0" providerId="LiveId" clId="{A938CAA8-F3AF-4AD0-8DB7-34C0A653FCC9}" dt="2023-11-06T13:49:43.851" v="108" actId="26606"/>
          <ac:spMkLst>
            <pc:docMk/>
            <pc:sldMk cId="203615551" sldId="269"/>
            <ac:spMk id="30" creationId="{6313CF8F-B436-401E-9575-DE0F8E8B5B17}"/>
          </ac:spMkLst>
        </pc:spChg>
        <pc:spChg chg="add del">
          <ac:chgData name="翌霖 胡" userId="a9a41afe759712f0" providerId="LiveId" clId="{A938CAA8-F3AF-4AD0-8DB7-34C0A653FCC9}" dt="2023-11-06T13:49:47.977" v="112" actId="26606"/>
          <ac:spMkLst>
            <pc:docMk/>
            <pc:sldMk cId="203615551" sldId="269"/>
            <ac:spMk id="35" creationId="{61293230-B0F6-45B1-96D1-13D18E242995}"/>
          </ac:spMkLst>
        </pc:spChg>
        <pc:spChg chg="add del">
          <ac:chgData name="翌霖 胡" userId="a9a41afe759712f0" providerId="LiveId" clId="{A938CAA8-F3AF-4AD0-8DB7-34C0A653FCC9}" dt="2023-11-06T13:49:47.977" v="112" actId="26606"/>
          <ac:spMkLst>
            <pc:docMk/>
            <pc:sldMk cId="203615551" sldId="269"/>
            <ac:spMk id="36" creationId="{0A1E0707-4985-454B-ACE0-4855BB55875E}"/>
          </ac:spMkLst>
        </pc:spChg>
        <pc:spChg chg="add del">
          <ac:chgData name="翌霖 胡" userId="a9a41afe759712f0" providerId="LiveId" clId="{A938CAA8-F3AF-4AD0-8DB7-34C0A653FCC9}" dt="2023-11-06T13:49:51.989" v="114" actId="26606"/>
          <ac:spMkLst>
            <pc:docMk/>
            <pc:sldMk cId="203615551" sldId="269"/>
            <ac:spMk id="38" creationId="{20366137-3DBB-4912-98D5-6727020207DE}"/>
          </ac:spMkLst>
        </pc:spChg>
        <pc:spChg chg="add del">
          <ac:chgData name="翌霖 胡" userId="a9a41afe759712f0" providerId="LiveId" clId="{A938CAA8-F3AF-4AD0-8DB7-34C0A653FCC9}" dt="2023-11-06T13:49:51.989" v="114" actId="26606"/>
          <ac:spMkLst>
            <pc:docMk/>
            <pc:sldMk cId="203615551" sldId="269"/>
            <ac:spMk id="39" creationId="{5D28D1CE-5BF4-45B7-8D6D-B31A3198079C}"/>
          </ac:spMkLst>
        </pc:spChg>
        <pc:spChg chg="add del">
          <ac:chgData name="翌霖 胡" userId="a9a41afe759712f0" providerId="LiveId" clId="{A938CAA8-F3AF-4AD0-8DB7-34C0A653FCC9}" dt="2023-11-06T13:49:54.322" v="116" actId="26606"/>
          <ac:spMkLst>
            <pc:docMk/>
            <pc:sldMk cId="203615551" sldId="269"/>
            <ac:spMk id="41" creationId="{E36BB3C5-822B-45E1-A81E-5CC3176C61A1}"/>
          </ac:spMkLst>
        </pc:spChg>
        <pc:spChg chg="add del">
          <ac:chgData name="翌霖 胡" userId="a9a41afe759712f0" providerId="LiveId" clId="{A938CAA8-F3AF-4AD0-8DB7-34C0A653FCC9}" dt="2023-11-06T13:49:54.322" v="116" actId="26606"/>
          <ac:spMkLst>
            <pc:docMk/>
            <pc:sldMk cId="203615551" sldId="269"/>
            <ac:spMk id="42" creationId="{FB39ECA9-4CDE-4883-98E8-287E905E9F07}"/>
          </ac:spMkLst>
        </pc:spChg>
        <pc:spChg chg="add del">
          <ac:chgData name="翌霖 胡" userId="a9a41afe759712f0" providerId="LiveId" clId="{A938CAA8-F3AF-4AD0-8DB7-34C0A653FCC9}" dt="2023-11-06T13:49:54.322" v="116" actId="26606"/>
          <ac:spMkLst>
            <pc:docMk/>
            <pc:sldMk cId="203615551" sldId="269"/>
            <ac:spMk id="43" creationId="{A67483D0-BAEB-4927-88AD-76F5DA8468DE}"/>
          </ac:spMkLst>
        </pc:spChg>
        <pc:spChg chg="add del">
          <ac:chgData name="翌霖 胡" userId="a9a41afe759712f0" providerId="LiveId" clId="{A938CAA8-F3AF-4AD0-8DB7-34C0A653FCC9}" dt="2023-11-06T13:49:54.322" v="116" actId="26606"/>
          <ac:spMkLst>
            <pc:docMk/>
            <pc:sldMk cId="203615551" sldId="269"/>
            <ac:spMk id="44" creationId="{0DBB7B12-4298-4CFB-B539-44A91C930328}"/>
          </ac:spMkLst>
        </pc:spChg>
        <pc:spChg chg="add del">
          <ac:chgData name="翌霖 胡" userId="a9a41afe759712f0" providerId="LiveId" clId="{A938CAA8-F3AF-4AD0-8DB7-34C0A653FCC9}" dt="2023-11-06T13:50:00.699" v="118" actId="26606"/>
          <ac:spMkLst>
            <pc:docMk/>
            <pc:sldMk cId="203615551" sldId="269"/>
            <ac:spMk id="46" creationId="{AE422339-2F71-4CA5-9807-D908FDA67E3B}"/>
          </ac:spMkLst>
        </pc:spChg>
        <pc:spChg chg="add del">
          <ac:chgData name="翌霖 胡" userId="a9a41afe759712f0" providerId="LiveId" clId="{A938CAA8-F3AF-4AD0-8DB7-34C0A653FCC9}" dt="2023-11-06T13:50:02.901" v="120" actId="26606"/>
          <ac:spMkLst>
            <pc:docMk/>
            <pc:sldMk cId="203615551" sldId="269"/>
            <ac:spMk id="50" creationId="{38468727-63BE-4191-B4A6-C30C82C0E986}"/>
          </ac:spMkLst>
        </pc:spChg>
        <pc:spChg chg="add del">
          <ac:chgData name="翌霖 胡" userId="a9a41afe759712f0" providerId="LiveId" clId="{A938CAA8-F3AF-4AD0-8DB7-34C0A653FCC9}" dt="2023-11-06T13:50:02.901" v="120" actId="26606"/>
          <ac:spMkLst>
            <pc:docMk/>
            <pc:sldMk cId="203615551" sldId="269"/>
            <ac:spMk id="51" creationId="{9D355BB6-1BB8-4828-B246-CFB31742D7B8}"/>
          </ac:spMkLst>
        </pc:spChg>
        <pc:spChg chg="add del">
          <ac:chgData name="翌霖 胡" userId="a9a41afe759712f0" providerId="LiveId" clId="{A938CAA8-F3AF-4AD0-8DB7-34C0A653FCC9}" dt="2023-11-06T13:50:02.901" v="120" actId="26606"/>
          <ac:spMkLst>
            <pc:docMk/>
            <pc:sldMk cId="203615551" sldId="269"/>
            <ac:spMk id="52" creationId="{CA52A9B9-B2B3-46F0-9D53-0EFF9905BF8F}"/>
          </ac:spMkLst>
        </pc:spChg>
        <pc:spChg chg="add del">
          <ac:chgData name="翌霖 胡" userId="a9a41afe759712f0" providerId="LiveId" clId="{A938CAA8-F3AF-4AD0-8DB7-34C0A653FCC9}" dt="2023-11-06T13:50:11.258" v="122" actId="26606"/>
          <ac:spMkLst>
            <pc:docMk/>
            <pc:sldMk cId="203615551" sldId="269"/>
            <ac:spMk id="54" creationId="{B712E947-0734-45F9-9C4F-41114EC3A33E}"/>
          </ac:spMkLst>
        </pc:spChg>
        <pc:spChg chg="add del">
          <ac:chgData name="翌霖 胡" userId="a9a41afe759712f0" providerId="LiveId" clId="{A938CAA8-F3AF-4AD0-8DB7-34C0A653FCC9}" dt="2023-11-06T13:50:11.258" v="122" actId="26606"/>
          <ac:spMkLst>
            <pc:docMk/>
            <pc:sldMk cId="203615551" sldId="269"/>
            <ac:spMk id="55" creationId="{5A65989E-BBD5-44D7-AA86-7AFD5D46BBC0}"/>
          </ac:spMkLst>
        </pc:spChg>
        <pc:spChg chg="add del">
          <ac:chgData name="翌霖 胡" userId="a9a41afe759712f0" providerId="LiveId" clId="{A938CAA8-F3AF-4AD0-8DB7-34C0A653FCC9}" dt="2023-11-06T13:50:11.258" v="122" actId="26606"/>
          <ac:spMkLst>
            <pc:docMk/>
            <pc:sldMk cId="203615551" sldId="269"/>
            <ac:spMk id="56" creationId="{231A2881-D8D7-4A7D-ACA3-E9F849F853D8}"/>
          </ac:spMkLst>
        </pc:spChg>
        <pc:spChg chg="add del">
          <ac:chgData name="翌霖 胡" userId="a9a41afe759712f0" providerId="LiveId" clId="{A938CAA8-F3AF-4AD0-8DB7-34C0A653FCC9}" dt="2023-11-06T13:50:17.109" v="124" actId="26606"/>
          <ac:spMkLst>
            <pc:docMk/>
            <pc:sldMk cId="203615551" sldId="269"/>
            <ac:spMk id="58" creationId="{20366137-3DBB-4912-98D5-6727020207DE}"/>
          </ac:spMkLst>
        </pc:spChg>
        <pc:spChg chg="add del">
          <ac:chgData name="翌霖 胡" userId="a9a41afe759712f0" providerId="LiveId" clId="{A938CAA8-F3AF-4AD0-8DB7-34C0A653FCC9}" dt="2023-11-06T13:50:17.109" v="124" actId="26606"/>
          <ac:spMkLst>
            <pc:docMk/>
            <pc:sldMk cId="203615551" sldId="269"/>
            <ac:spMk id="59" creationId="{5D28D1CE-5BF4-45B7-8D6D-B31A3198079C}"/>
          </ac:spMkLst>
        </pc:spChg>
        <pc:spChg chg="add del">
          <ac:chgData name="翌霖 胡" userId="a9a41afe759712f0" providerId="LiveId" clId="{A938CAA8-F3AF-4AD0-8DB7-34C0A653FCC9}" dt="2023-11-06T13:50:19.719" v="126" actId="26606"/>
          <ac:spMkLst>
            <pc:docMk/>
            <pc:sldMk cId="203615551" sldId="269"/>
            <ac:spMk id="61" creationId="{E9098C40-9FCD-4485-809F-960CB3B8A5BC}"/>
          </ac:spMkLst>
        </pc:spChg>
        <pc:spChg chg="add del">
          <ac:chgData name="翌霖 胡" userId="a9a41afe759712f0" providerId="LiveId" clId="{A938CAA8-F3AF-4AD0-8DB7-34C0A653FCC9}" dt="2023-11-06T13:50:19.719" v="126" actId="26606"/>
          <ac:spMkLst>
            <pc:docMk/>
            <pc:sldMk cId="203615551" sldId="269"/>
            <ac:spMk id="64" creationId="{E46B98A5-2874-4160-A801-37F774304EC1}"/>
          </ac:spMkLst>
        </pc:spChg>
        <pc:spChg chg="add del">
          <ac:chgData name="翌霖 胡" userId="a9a41afe759712f0" providerId="LiveId" clId="{A938CAA8-F3AF-4AD0-8DB7-34C0A653FCC9}" dt="2023-11-06T13:50:23.605" v="128" actId="26606"/>
          <ac:spMkLst>
            <pc:docMk/>
            <pc:sldMk cId="203615551" sldId="269"/>
            <ac:spMk id="69" creationId="{B712E947-0734-45F9-9C4F-41114EC3A33E}"/>
          </ac:spMkLst>
        </pc:spChg>
        <pc:spChg chg="add del">
          <ac:chgData name="翌霖 胡" userId="a9a41afe759712f0" providerId="LiveId" clId="{A938CAA8-F3AF-4AD0-8DB7-34C0A653FCC9}" dt="2023-11-06T13:50:23.605" v="128" actId="26606"/>
          <ac:spMkLst>
            <pc:docMk/>
            <pc:sldMk cId="203615551" sldId="269"/>
            <ac:spMk id="70" creationId="{5A65989E-BBD5-44D7-AA86-7AFD5D46BBC0}"/>
          </ac:spMkLst>
        </pc:spChg>
        <pc:spChg chg="add del">
          <ac:chgData name="翌霖 胡" userId="a9a41afe759712f0" providerId="LiveId" clId="{A938CAA8-F3AF-4AD0-8DB7-34C0A653FCC9}" dt="2023-11-06T13:50:23.605" v="128" actId="26606"/>
          <ac:spMkLst>
            <pc:docMk/>
            <pc:sldMk cId="203615551" sldId="269"/>
            <ac:spMk id="71" creationId="{231A2881-D8D7-4A7D-ACA3-E9F849F853D8}"/>
          </ac:spMkLst>
        </pc:spChg>
        <pc:spChg chg="add del">
          <ac:chgData name="翌霖 胡" userId="a9a41afe759712f0" providerId="LiveId" clId="{A938CAA8-F3AF-4AD0-8DB7-34C0A653FCC9}" dt="2023-11-06T13:50:33.077" v="132" actId="26606"/>
          <ac:spMkLst>
            <pc:docMk/>
            <pc:sldMk cId="203615551" sldId="269"/>
            <ac:spMk id="76" creationId="{55C01129-3453-464D-A870-ED71C6E89D60}"/>
          </ac:spMkLst>
        </pc:spChg>
        <pc:spChg chg="add del">
          <ac:chgData name="翌霖 胡" userId="a9a41afe759712f0" providerId="LiveId" clId="{A938CAA8-F3AF-4AD0-8DB7-34C0A653FCC9}" dt="2023-11-06T13:50:33.077" v="132" actId="26606"/>
          <ac:spMkLst>
            <pc:docMk/>
            <pc:sldMk cId="203615551" sldId="269"/>
            <ac:spMk id="77" creationId="{9D2781A6-5C82-4764-B489-F9A599C0A7EB}"/>
          </ac:spMkLst>
        </pc:spChg>
        <pc:spChg chg="add del">
          <ac:chgData name="翌霖 胡" userId="a9a41afe759712f0" providerId="LiveId" clId="{A938CAA8-F3AF-4AD0-8DB7-34C0A653FCC9}" dt="2023-11-06T13:50:35.005" v="134" actId="26606"/>
          <ac:spMkLst>
            <pc:docMk/>
            <pc:sldMk cId="203615551" sldId="269"/>
            <ac:spMk id="79" creationId="{21AC6A30-4F22-4C0F-B278-19C5B8A80C55}"/>
          </ac:spMkLst>
        </pc:spChg>
        <pc:spChg chg="add del">
          <ac:chgData name="翌霖 胡" userId="a9a41afe759712f0" providerId="LiveId" clId="{A938CAA8-F3AF-4AD0-8DB7-34C0A653FCC9}" dt="2023-11-06T13:50:35.005" v="134" actId="26606"/>
          <ac:spMkLst>
            <pc:docMk/>
            <pc:sldMk cId="203615551" sldId="269"/>
            <ac:spMk id="80" creationId="{BB4335AD-65B1-44E4-90AF-264024FE4BD2}"/>
          </ac:spMkLst>
        </pc:spChg>
        <pc:spChg chg="add del">
          <ac:chgData name="翌霖 胡" userId="a9a41afe759712f0" providerId="LiveId" clId="{A938CAA8-F3AF-4AD0-8DB7-34C0A653FCC9}" dt="2023-11-06T13:50:42.789" v="136" actId="26606"/>
          <ac:spMkLst>
            <pc:docMk/>
            <pc:sldMk cId="203615551" sldId="269"/>
            <ac:spMk id="82" creationId="{63F5877B-98C7-49DD-83AB-0F6F57CB6543}"/>
          </ac:spMkLst>
        </pc:spChg>
        <pc:spChg chg="add del">
          <ac:chgData name="翌霖 胡" userId="a9a41afe759712f0" providerId="LiveId" clId="{A938CAA8-F3AF-4AD0-8DB7-34C0A653FCC9}" dt="2023-11-06T13:50:42.789" v="136" actId="26606"/>
          <ac:spMkLst>
            <pc:docMk/>
            <pc:sldMk cId="203615551" sldId="269"/>
            <ac:spMk id="83" creationId="{4EA91930-66BC-4C41-B4F5-C31EB216F64B}"/>
          </ac:spMkLst>
        </pc:spChg>
        <pc:spChg chg="add del">
          <ac:chgData name="翌霖 胡" userId="a9a41afe759712f0" providerId="LiveId" clId="{A938CAA8-F3AF-4AD0-8DB7-34C0A653FCC9}" dt="2023-11-06T13:50:42.789" v="136" actId="26606"/>
          <ac:spMkLst>
            <pc:docMk/>
            <pc:sldMk cId="203615551" sldId="269"/>
            <ac:spMk id="84" creationId="{6313CF8F-B436-401E-9575-DE0F8E8B5B17}"/>
          </ac:spMkLst>
        </pc:spChg>
        <pc:spChg chg="add del">
          <ac:chgData name="翌霖 胡" userId="a9a41afe759712f0" providerId="LiveId" clId="{A938CAA8-F3AF-4AD0-8DB7-34C0A653FCC9}" dt="2023-11-06T13:50:42.789" v="136" actId="26606"/>
          <ac:spMkLst>
            <pc:docMk/>
            <pc:sldMk cId="203615551" sldId="269"/>
            <ac:spMk id="85" creationId="{2A38CFE9-C30A-4551-ACCB-D5808FBC39CD}"/>
          </ac:spMkLst>
        </pc:spChg>
        <pc:spChg chg="add del">
          <ac:chgData name="翌霖 胡" userId="a9a41afe759712f0" providerId="LiveId" clId="{A938CAA8-F3AF-4AD0-8DB7-34C0A653FCC9}" dt="2023-11-06T13:50:42.789" v="136" actId="26606"/>
          <ac:spMkLst>
            <pc:docMk/>
            <pc:sldMk cId="203615551" sldId="269"/>
            <ac:spMk id="86" creationId="{67EF550F-47CE-4FB2-9DAC-12AD835C833D}"/>
          </ac:spMkLst>
        </pc:spChg>
        <pc:spChg chg="add">
          <ac:chgData name="翌霖 胡" userId="a9a41afe759712f0" providerId="LiveId" clId="{A938CAA8-F3AF-4AD0-8DB7-34C0A653FCC9}" dt="2023-11-06T13:50:43.478" v="139" actId="26606"/>
          <ac:spMkLst>
            <pc:docMk/>
            <pc:sldMk cId="203615551" sldId="269"/>
            <ac:spMk id="91" creationId="{55C01129-3453-464D-A870-ED71C6E89D60}"/>
          </ac:spMkLst>
        </pc:spChg>
        <pc:spChg chg="add">
          <ac:chgData name="翌霖 胡" userId="a9a41afe759712f0" providerId="LiveId" clId="{A938CAA8-F3AF-4AD0-8DB7-34C0A653FCC9}" dt="2023-11-06T13:50:43.478" v="139" actId="26606"/>
          <ac:spMkLst>
            <pc:docMk/>
            <pc:sldMk cId="203615551" sldId="269"/>
            <ac:spMk id="92" creationId="{9D2781A6-5C82-4764-B489-F9A599C0A7EB}"/>
          </ac:spMkLst>
        </pc:spChg>
        <pc:grpChg chg="add del">
          <ac:chgData name="翌霖 胡" userId="a9a41afe759712f0" providerId="LiveId" clId="{A938CAA8-F3AF-4AD0-8DB7-34C0A653FCC9}" dt="2023-11-06T13:49:28.837" v="102" actId="26606"/>
          <ac:grpSpMkLst>
            <pc:docMk/>
            <pc:sldMk cId="203615551" sldId="269"/>
            <ac:grpSpMk id="19" creationId="{AD0C1AE9-D8C2-E885-B89B-037A69B0E947}"/>
          </ac:grpSpMkLst>
        </pc:grpChg>
        <pc:grpChg chg="add del">
          <ac:chgData name="翌霖 胡" userId="a9a41afe759712f0" providerId="LiveId" clId="{A938CAA8-F3AF-4AD0-8DB7-34C0A653FCC9}" dt="2023-11-06T13:49:45.156" v="110" actId="26606"/>
          <ac:grpSpMkLst>
            <pc:docMk/>
            <pc:sldMk cId="203615551" sldId="269"/>
            <ac:grpSpMk id="32" creationId="{D0B504DB-2CA0-0008-B756-CDCA1713F8A7}"/>
          </ac:grpSpMkLst>
        </pc:grpChg>
        <pc:grpChg chg="add del">
          <ac:chgData name="翌霖 胡" userId="a9a41afe759712f0" providerId="LiveId" clId="{A938CAA8-F3AF-4AD0-8DB7-34C0A653FCC9}" dt="2023-11-06T13:50:00.699" v="118" actId="26606"/>
          <ac:grpSpMkLst>
            <pc:docMk/>
            <pc:sldMk cId="203615551" sldId="269"/>
            <ac:grpSpMk id="47" creationId="{D2A542E6-1924-4FE2-89D1-3CB19468C1F6}"/>
          </ac:grpSpMkLst>
        </pc:grpChg>
        <pc:grpChg chg="add del">
          <ac:chgData name="翌霖 胡" userId="a9a41afe759712f0" providerId="LiveId" clId="{A938CAA8-F3AF-4AD0-8DB7-34C0A653FCC9}" dt="2023-11-06T13:50:19.719" v="126" actId="26606"/>
          <ac:grpSpMkLst>
            <pc:docMk/>
            <pc:sldMk cId="203615551" sldId="269"/>
            <ac:grpSpMk id="62" creationId="{D2A542E6-1924-4FE2-89D1-3CB19468C1F6}"/>
          </ac:grpSpMkLst>
        </pc:grpChg>
        <pc:grpChg chg="add del">
          <ac:chgData name="翌霖 胡" userId="a9a41afe759712f0" providerId="LiveId" clId="{A938CAA8-F3AF-4AD0-8DB7-34C0A653FCC9}" dt="2023-11-06T13:50:19.719" v="126" actId="26606"/>
          <ac:grpSpMkLst>
            <pc:docMk/>
            <pc:sldMk cId="203615551" sldId="269"/>
            <ac:grpSpMk id="65" creationId="{100E1DEA-BD09-49AE-9428-6D24A8EF8019}"/>
          </ac:grpSpMkLst>
        </pc:grpChg>
        <pc:grpChg chg="add del">
          <ac:chgData name="翌霖 胡" userId="a9a41afe759712f0" providerId="LiveId" clId="{A938CAA8-F3AF-4AD0-8DB7-34C0A653FCC9}" dt="2023-11-06T13:50:32.011" v="130" actId="26606"/>
          <ac:grpSpMkLst>
            <pc:docMk/>
            <pc:sldMk cId="203615551" sldId="269"/>
            <ac:grpSpMk id="73" creationId="{12B241C5-7E45-AD52-638D-31E8FD2BC181}"/>
          </ac:grpSpMkLst>
        </pc:grpChg>
        <pc:grpChg chg="add del">
          <ac:chgData name="翌霖 胡" userId="a9a41afe759712f0" providerId="LiveId" clId="{A938CAA8-F3AF-4AD0-8DB7-34C0A653FCC9}" dt="2023-11-06T13:50:43.472" v="138" actId="26606"/>
          <ac:grpSpMkLst>
            <pc:docMk/>
            <pc:sldMk cId="203615551" sldId="269"/>
            <ac:grpSpMk id="88" creationId="{792AA144-DDFF-C43B-6866-516C9091D065}"/>
          </ac:grpSpMkLst>
        </pc:grpChg>
        <pc:picChg chg="add mod ord">
          <ac:chgData name="翌霖 胡" userId="a9a41afe759712f0" providerId="LiveId" clId="{A938CAA8-F3AF-4AD0-8DB7-34C0A653FCC9}" dt="2023-11-06T13:50:43.478" v="139" actId="26606"/>
          <ac:picMkLst>
            <pc:docMk/>
            <pc:sldMk cId="203615551" sldId="269"/>
            <ac:picMk id="5" creationId="{01C8BB89-4424-5B06-0F7A-DFCB5C2D61E1}"/>
          </ac:picMkLst>
        </pc:picChg>
        <pc:picChg chg="add mod ord modCrop">
          <ac:chgData name="翌霖 胡" userId="a9a41afe759712f0" providerId="LiveId" clId="{A938CAA8-F3AF-4AD0-8DB7-34C0A653FCC9}" dt="2023-11-06T13:51:03.421" v="141" actId="732"/>
          <ac:picMkLst>
            <pc:docMk/>
            <pc:sldMk cId="203615551" sldId="269"/>
            <ac:picMk id="7" creationId="{4DC4FB83-7712-A79C-09E2-1A7D49C1C53A}"/>
          </ac:picMkLst>
        </pc:picChg>
      </pc:sldChg>
      <pc:sldChg chg="addSp delSp modSp new mod">
        <pc:chgData name="翌霖 胡" userId="a9a41afe759712f0" providerId="LiveId" clId="{A938CAA8-F3AF-4AD0-8DB7-34C0A653FCC9}" dt="2023-11-06T14:00:07.361" v="261" actId="1076"/>
        <pc:sldMkLst>
          <pc:docMk/>
          <pc:sldMk cId="3412844499" sldId="270"/>
        </pc:sldMkLst>
        <pc:spChg chg="mod">
          <ac:chgData name="翌霖 胡" userId="a9a41afe759712f0" providerId="LiveId" clId="{A938CAA8-F3AF-4AD0-8DB7-34C0A653FCC9}" dt="2023-11-06T13:58:29.367" v="248"/>
          <ac:spMkLst>
            <pc:docMk/>
            <pc:sldMk cId="3412844499" sldId="270"/>
            <ac:spMk id="2" creationId="{6F0C2B45-8895-F770-0104-65A9BB58B55B}"/>
          </ac:spMkLst>
        </pc:spChg>
        <pc:spChg chg="del">
          <ac:chgData name="翌霖 胡" userId="a9a41afe759712f0" providerId="LiveId" clId="{A938CAA8-F3AF-4AD0-8DB7-34C0A653FCC9}" dt="2023-11-06T13:59:19.779" v="249"/>
          <ac:spMkLst>
            <pc:docMk/>
            <pc:sldMk cId="3412844499" sldId="270"/>
            <ac:spMk id="3" creationId="{9EF3E685-7511-2DE4-DD9A-BF2AB95D5DDE}"/>
          </ac:spMkLst>
        </pc:spChg>
        <pc:picChg chg="add mod modCrop">
          <ac:chgData name="翌霖 胡" userId="a9a41afe759712f0" providerId="LiveId" clId="{A938CAA8-F3AF-4AD0-8DB7-34C0A653FCC9}" dt="2023-11-06T13:58:15.704" v="244" actId="14100"/>
          <ac:picMkLst>
            <pc:docMk/>
            <pc:sldMk cId="3412844499" sldId="270"/>
            <ac:picMk id="5" creationId="{C8DE2065-848C-62C5-26D5-4C8649DEEEE0}"/>
          </ac:picMkLst>
        </pc:picChg>
        <pc:picChg chg="add mod ord">
          <ac:chgData name="翌霖 胡" userId="a9a41afe759712f0" providerId="LiveId" clId="{A938CAA8-F3AF-4AD0-8DB7-34C0A653FCC9}" dt="2023-11-06T13:59:34.831" v="255" actId="1076"/>
          <ac:picMkLst>
            <pc:docMk/>
            <pc:sldMk cId="3412844499" sldId="270"/>
            <ac:picMk id="7" creationId="{6BCC7CCF-FBB7-1231-DD79-21033B6BAC69}"/>
          </ac:picMkLst>
        </pc:picChg>
        <pc:picChg chg="add mod">
          <ac:chgData name="翌霖 胡" userId="a9a41afe759712f0" providerId="LiveId" clId="{A938CAA8-F3AF-4AD0-8DB7-34C0A653FCC9}" dt="2023-11-06T14:00:07.361" v="261" actId="1076"/>
          <ac:picMkLst>
            <pc:docMk/>
            <pc:sldMk cId="3412844499" sldId="270"/>
            <ac:picMk id="9" creationId="{FB1BAAD1-B28A-B8A4-3431-7EA01DB8D8F3}"/>
          </ac:picMkLst>
        </pc:picChg>
      </pc:sldChg>
      <pc:sldChg chg="addSp delSp modSp new mod setBg">
        <pc:chgData name="翌霖 胡" userId="a9a41afe759712f0" providerId="LiveId" clId="{A938CAA8-F3AF-4AD0-8DB7-34C0A653FCC9}" dt="2023-11-06T15:20:43.584" v="758"/>
        <pc:sldMkLst>
          <pc:docMk/>
          <pc:sldMk cId="1061579453" sldId="271"/>
        </pc:sldMkLst>
        <pc:spChg chg="mod">
          <ac:chgData name="翌霖 胡" userId="a9a41afe759712f0" providerId="LiveId" clId="{A938CAA8-F3AF-4AD0-8DB7-34C0A653FCC9}" dt="2023-11-06T14:56:36.888" v="443" actId="26606"/>
          <ac:spMkLst>
            <pc:docMk/>
            <pc:sldMk cId="1061579453" sldId="271"/>
            <ac:spMk id="2" creationId="{A9B6CBC8-82EB-5295-FFEB-1A028929CA41}"/>
          </ac:spMkLst>
        </pc:spChg>
        <pc:spChg chg="mod">
          <ac:chgData name="翌霖 胡" userId="a9a41afe759712f0" providerId="LiveId" clId="{A938CAA8-F3AF-4AD0-8DB7-34C0A653FCC9}" dt="2023-11-06T15:20:43.584" v="758"/>
          <ac:spMkLst>
            <pc:docMk/>
            <pc:sldMk cId="1061579453" sldId="271"/>
            <ac:spMk id="3" creationId="{48E99AF6-439E-472E-16FD-0FC47843CD01}"/>
          </ac:spMkLst>
        </pc:spChg>
        <pc:spChg chg="add mod">
          <ac:chgData name="翌霖 胡" userId="a9a41afe759712f0" providerId="LiveId" clId="{A938CAA8-F3AF-4AD0-8DB7-34C0A653FCC9}" dt="2023-11-06T14:58:38.778" v="456" actId="1076"/>
          <ac:spMkLst>
            <pc:docMk/>
            <pc:sldMk cId="1061579453" sldId="271"/>
            <ac:spMk id="6" creationId="{0F894B07-6C26-0A6E-7EF8-AEEA879A3C58}"/>
          </ac:spMkLst>
        </pc:spChg>
        <pc:spChg chg="add del">
          <ac:chgData name="翌霖 胡" userId="a9a41afe759712f0" providerId="LiveId" clId="{A938CAA8-F3AF-4AD0-8DB7-34C0A653FCC9}" dt="2023-11-06T14:56:17.688" v="438" actId="26606"/>
          <ac:spMkLst>
            <pc:docMk/>
            <pc:sldMk cId="1061579453" sldId="271"/>
            <ac:spMk id="10" creationId="{979E27D9-03C7-44E2-9FF8-15D0C8506AF7}"/>
          </ac:spMkLst>
        </pc:spChg>
        <pc:spChg chg="add del">
          <ac:chgData name="翌霖 胡" userId="a9a41afe759712f0" providerId="LiveId" clId="{A938CAA8-F3AF-4AD0-8DB7-34C0A653FCC9}" dt="2023-11-06T14:56:17.688" v="438" actId="26606"/>
          <ac:spMkLst>
            <pc:docMk/>
            <pc:sldMk cId="1061579453" sldId="271"/>
            <ac:spMk id="12" creationId="{EEBF1590-3B36-48EE-A89D-3B6F3CB256AB}"/>
          </ac:spMkLst>
        </pc:spChg>
        <pc:spChg chg="add del">
          <ac:chgData name="翌霖 胡" userId="a9a41afe759712f0" providerId="LiveId" clId="{A938CAA8-F3AF-4AD0-8DB7-34C0A653FCC9}" dt="2023-11-06T14:56:17.688" v="438" actId="26606"/>
          <ac:spMkLst>
            <pc:docMk/>
            <pc:sldMk cId="1061579453" sldId="271"/>
            <ac:spMk id="14" creationId="{AC8F6C8C-AB5A-4548-942D-E3FD40ACBC49}"/>
          </ac:spMkLst>
        </pc:spChg>
        <pc:spChg chg="add del">
          <ac:chgData name="翌霖 胡" userId="a9a41afe759712f0" providerId="LiveId" clId="{A938CAA8-F3AF-4AD0-8DB7-34C0A653FCC9}" dt="2023-11-06T14:56:26.668" v="440" actId="26606"/>
          <ac:spMkLst>
            <pc:docMk/>
            <pc:sldMk cId="1061579453" sldId="271"/>
            <ac:spMk id="16" creationId="{04812C46-200A-4DEB-A05E-3ED6C68C2387}"/>
          </ac:spMkLst>
        </pc:spChg>
        <pc:spChg chg="add del">
          <ac:chgData name="翌霖 胡" userId="a9a41afe759712f0" providerId="LiveId" clId="{A938CAA8-F3AF-4AD0-8DB7-34C0A653FCC9}" dt="2023-11-06T14:56:26.668" v="440" actId="26606"/>
          <ac:spMkLst>
            <pc:docMk/>
            <pc:sldMk cId="1061579453" sldId="271"/>
            <ac:spMk id="17" creationId="{D1EA859B-E555-4109-94F3-6700E046E008}"/>
          </ac:spMkLst>
        </pc:spChg>
        <pc:spChg chg="add del">
          <ac:chgData name="翌霖 胡" userId="a9a41afe759712f0" providerId="LiveId" clId="{A938CAA8-F3AF-4AD0-8DB7-34C0A653FCC9}" dt="2023-11-06T14:56:36.882" v="442" actId="26606"/>
          <ac:spMkLst>
            <pc:docMk/>
            <pc:sldMk cId="1061579453" sldId="271"/>
            <ac:spMk id="19" creationId="{C0763A76-9F1C-4FC5-82B7-DD475DA461B2}"/>
          </ac:spMkLst>
        </pc:spChg>
        <pc:spChg chg="add del">
          <ac:chgData name="翌霖 胡" userId="a9a41afe759712f0" providerId="LiveId" clId="{A938CAA8-F3AF-4AD0-8DB7-34C0A653FCC9}" dt="2023-11-06T14:56:36.882" v="442" actId="26606"/>
          <ac:spMkLst>
            <pc:docMk/>
            <pc:sldMk cId="1061579453" sldId="271"/>
            <ac:spMk id="20" creationId="{E81BF4F6-F2CF-4984-9D14-D6966D92F99F}"/>
          </ac:spMkLst>
        </pc:spChg>
        <pc:spChg chg="add">
          <ac:chgData name="翌霖 胡" userId="a9a41afe759712f0" providerId="LiveId" clId="{A938CAA8-F3AF-4AD0-8DB7-34C0A653FCC9}" dt="2023-11-06T14:56:36.888" v="443" actId="26606"/>
          <ac:spMkLst>
            <pc:docMk/>
            <pc:sldMk cId="1061579453" sldId="271"/>
            <ac:spMk id="22" creationId="{04812C46-200A-4DEB-A05E-3ED6C68C2387}"/>
          </ac:spMkLst>
        </pc:spChg>
        <pc:spChg chg="add">
          <ac:chgData name="翌霖 胡" userId="a9a41afe759712f0" providerId="LiveId" clId="{A938CAA8-F3AF-4AD0-8DB7-34C0A653FCC9}" dt="2023-11-06T14:56:36.888" v="443" actId="26606"/>
          <ac:spMkLst>
            <pc:docMk/>
            <pc:sldMk cId="1061579453" sldId="271"/>
            <ac:spMk id="23" creationId="{D1EA859B-E555-4109-94F3-6700E046E008}"/>
          </ac:spMkLst>
        </pc:spChg>
        <pc:picChg chg="add mod ord">
          <ac:chgData name="翌霖 胡" userId="a9a41afe759712f0" providerId="LiveId" clId="{A938CAA8-F3AF-4AD0-8DB7-34C0A653FCC9}" dt="2023-11-06T14:56:36.888" v="443" actId="26606"/>
          <ac:picMkLst>
            <pc:docMk/>
            <pc:sldMk cId="1061579453" sldId="271"/>
            <ac:picMk id="5" creationId="{61EBFA60-5CBA-0D18-1D3B-2786E1703355}"/>
          </ac:picMkLst>
        </pc:picChg>
      </pc:sldChg>
      <pc:sldChg chg="addSp delSp modSp new mod setBg">
        <pc:chgData name="翌霖 胡" userId="a9a41afe759712f0" providerId="LiveId" clId="{A938CAA8-F3AF-4AD0-8DB7-34C0A653FCC9}" dt="2023-11-06T15:57:40.128" v="1023"/>
        <pc:sldMkLst>
          <pc:docMk/>
          <pc:sldMk cId="733901089" sldId="272"/>
        </pc:sldMkLst>
        <pc:spChg chg="mod">
          <ac:chgData name="翌霖 胡" userId="a9a41afe759712f0" providerId="LiveId" clId="{A938CAA8-F3AF-4AD0-8DB7-34C0A653FCC9}" dt="2023-11-06T15:57:40.128" v="1023"/>
          <ac:spMkLst>
            <pc:docMk/>
            <pc:sldMk cId="733901089" sldId="272"/>
            <ac:spMk id="2" creationId="{5658237A-5252-A0CE-C75E-CA05763D1CDA}"/>
          </ac:spMkLst>
        </pc:spChg>
        <pc:spChg chg="mod ord">
          <ac:chgData name="翌霖 胡" userId="a9a41afe759712f0" providerId="LiveId" clId="{A938CAA8-F3AF-4AD0-8DB7-34C0A653FCC9}" dt="2023-11-06T15:57:17.349" v="1020" actId="26606"/>
          <ac:spMkLst>
            <pc:docMk/>
            <pc:sldMk cId="733901089" sldId="272"/>
            <ac:spMk id="3" creationId="{E7855B02-91C4-E98F-9BA1-DF18B7158747}"/>
          </ac:spMkLst>
        </pc:spChg>
        <pc:spChg chg="add del">
          <ac:chgData name="翌霖 胡" userId="a9a41afe759712f0" providerId="LiveId" clId="{A938CAA8-F3AF-4AD0-8DB7-34C0A653FCC9}" dt="2023-11-06T15:57:17.341" v="1019" actId="26606"/>
          <ac:spMkLst>
            <pc:docMk/>
            <pc:sldMk cId="733901089" sldId="272"/>
            <ac:spMk id="12" creationId="{D2B783EE-0239-4717-BBEA-8C9EAC61C824}"/>
          </ac:spMkLst>
        </pc:spChg>
        <pc:spChg chg="add del">
          <ac:chgData name="翌霖 胡" userId="a9a41afe759712f0" providerId="LiveId" clId="{A938CAA8-F3AF-4AD0-8DB7-34C0A653FCC9}" dt="2023-11-06T15:57:17.341" v="1019" actId="26606"/>
          <ac:spMkLst>
            <pc:docMk/>
            <pc:sldMk cId="733901089" sldId="272"/>
            <ac:spMk id="14" creationId="{A7B99495-F43F-4D80-A44F-2CB4764EB90B}"/>
          </ac:spMkLst>
        </pc:spChg>
        <pc:spChg chg="add del">
          <ac:chgData name="翌霖 胡" userId="a9a41afe759712f0" providerId="LiveId" clId="{A938CAA8-F3AF-4AD0-8DB7-34C0A653FCC9}" dt="2023-11-06T15:57:17.341" v="1019" actId="26606"/>
          <ac:spMkLst>
            <pc:docMk/>
            <pc:sldMk cId="733901089" sldId="272"/>
            <ac:spMk id="16" creationId="{70BEB1E7-2F88-40BC-B73D-42E5B6F80BFC}"/>
          </ac:spMkLst>
        </pc:spChg>
        <pc:spChg chg="add">
          <ac:chgData name="翌霖 胡" userId="a9a41afe759712f0" providerId="LiveId" clId="{A938CAA8-F3AF-4AD0-8DB7-34C0A653FCC9}" dt="2023-11-06T15:57:17.349" v="1020" actId="26606"/>
          <ac:spMkLst>
            <pc:docMk/>
            <pc:sldMk cId="733901089" sldId="272"/>
            <ac:spMk id="18" creationId="{EAE48C4B-3A90-42C3-BA00-6092B477179E}"/>
          </ac:spMkLst>
        </pc:spChg>
        <pc:spChg chg="add">
          <ac:chgData name="翌霖 胡" userId="a9a41afe759712f0" providerId="LiveId" clId="{A938CAA8-F3AF-4AD0-8DB7-34C0A653FCC9}" dt="2023-11-06T15:57:17.349" v="1020" actId="26606"/>
          <ac:spMkLst>
            <pc:docMk/>
            <pc:sldMk cId="733901089" sldId="272"/>
            <ac:spMk id="19" creationId="{F919E280-CA27-4214-97E6-294E0C3BC4B3}"/>
          </ac:spMkLst>
        </pc:spChg>
        <pc:picChg chg="add mod ord">
          <ac:chgData name="翌霖 胡" userId="a9a41afe759712f0" providerId="LiveId" clId="{A938CAA8-F3AF-4AD0-8DB7-34C0A653FCC9}" dt="2023-11-06T15:57:17.349" v="1020" actId="26606"/>
          <ac:picMkLst>
            <pc:docMk/>
            <pc:sldMk cId="733901089" sldId="272"/>
            <ac:picMk id="5" creationId="{48BC111B-8C3C-A2CE-8BFC-2553A0C5CD24}"/>
          </ac:picMkLst>
        </pc:picChg>
        <pc:picChg chg="add mod">
          <ac:chgData name="翌霖 胡" userId="a9a41afe759712f0" providerId="LiveId" clId="{A938CAA8-F3AF-4AD0-8DB7-34C0A653FCC9}" dt="2023-11-06T15:57:17.349" v="1020" actId="26606"/>
          <ac:picMkLst>
            <pc:docMk/>
            <pc:sldMk cId="733901089" sldId="272"/>
            <ac:picMk id="7" creationId="{1B5E2F04-6605-6BCE-662B-3B6EDB43F1F8}"/>
          </ac:picMkLst>
        </pc:picChg>
      </pc:sldChg>
      <pc:sldChg chg="addSp delSp modSp add mod ord setBg">
        <pc:chgData name="翌霖 胡" userId="a9a41afe759712f0" providerId="LiveId" clId="{A938CAA8-F3AF-4AD0-8DB7-34C0A653FCC9}" dt="2023-11-06T15:50:39.017" v="981" actId="27636"/>
        <pc:sldMkLst>
          <pc:docMk/>
          <pc:sldMk cId="928277023" sldId="273"/>
        </pc:sldMkLst>
        <pc:spChg chg="mod">
          <ac:chgData name="翌霖 胡" userId="a9a41afe759712f0" providerId="LiveId" clId="{A938CAA8-F3AF-4AD0-8DB7-34C0A653FCC9}" dt="2023-11-06T15:50:20.206" v="973" actId="26606"/>
          <ac:spMkLst>
            <pc:docMk/>
            <pc:sldMk cId="928277023" sldId="273"/>
            <ac:spMk id="2" creationId="{D3428EF9-C81F-46CD-BAF5-FB974E3184C9}"/>
          </ac:spMkLst>
        </pc:spChg>
        <pc:spChg chg="mod ord">
          <ac:chgData name="翌霖 胡" userId="a9a41afe759712f0" providerId="LiveId" clId="{A938CAA8-F3AF-4AD0-8DB7-34C0A653FCC9}" dt="2023-11-06T15:50:39.017" v="981" actId="27636"/>
          <ac:spMkLst>
            <pc:docMk/>
            <pc:sldMk cId="928277023" sldId="273"/>
            <ac:spMk id="3" creationId="{95D2F704-6784-41C1-ABDC-CF6F7AC8A8AB}"/>
          </ac:spMkLst>
        </pc:spChg>
        <pc:spChg chg="del">
          <ac:chgData name="翌霖 胡" userId="a9a41afe759712f0" providerId="LiveId" clId="{A938CAA8-F3AF-4AD0-8DB7-34C0A653FCC9}" dt="2023-11-06T15:46:24.429" v="955" actId="478"/>
          <ac:spMkLst>
            <pc:docMk/>
            <pc:sldMk cId="928277023" sldId="273"/>
            <ac:spMk id="5" creationId="{2F72704D-ED4C-416C-9E9B-9BB516D4DC6C}"/>
          </ac:spMkLst>
        </pc:spChg>
        <pc:spChg chg="add del">
          <ac:chgData name="翌霖 胡" userId="a9a41afe759712f0" providerId="LiveId" clId="{A938CAA8-F3AF-4AD0-8DB7-34C0A653FCC9}" dt="2023-11-06T15:49:20.059" v="962" actId="26606"/>
          <ac:spMkLst>
            <pc:docMk/>
            <pc:sldMk cId="928277023" sldId="273"/>
            <ac:spMk id="12" creationId="{2C61293E-6EBE-43EF-A52C-9BEBFD7679D4}"/>
          </ac:spMkLst>
        </pc:spChg>
        <pc:spChg chg="add del">
          <ac:chgData name="翌霖 胡" userId="a9a41afe759712f0" providerId="LiveId" clId="{A938CAA8-F3AF-4AD0-8DB7-34C0A653FCC9}" dt="2023-11-06T15:49:20.059" v="962" actId="26606"/>
          <ac:spMkLst>
            <pc:docMk/>
            <pc:sldMk cId="928277023" sldId="273"/>
            <ac:spMk id="14" creationId="{21540236-BFD5-4A9D-8840-4703E7F76825}"/>
          </ac:spMkLst>
        </pc:spChg>
        <pc:spChg chg="add del">
          <ac:chgData name="翌霖 胡" userId="a9a41afe759712f0" providerId="LiveId" clId="{A938CAA8-F3AF-4AD0-8DB7-34C0A653FCC9}" dt="2023-11-06T15:50:20.206" v="973" actId="26606"/>
          <ac:spMkLst>
            <pc:docMk/>
            <pc:sldMk cId="928277023" sldId="273"/>
            <ac:spMk id="16" creationId="{45D37F4E-DDB4-456B-97E0-9937730A039F}"/>
          </ac:spMkLst>
        </pc:spChg>
        <pc:spChg chg="add del">
          <ac:chgData name="翌霖 胡" userId="a9a41afe759712f0" providerId="LiveId" clId="{A938CAA8-F3AF-4AD0-8DB7-34C0A653FCC9}" dt="2023-11-06T15:50:20.206" v="973" actId="26606"/>
          <ac:spMkLst>
            <pc:docMk/>
            <pc:sldMk cId="928277023" sldId="273"/>
            <ac:spMk id="17" creationId="{B2DD41CD-8F47-4F56-AD12-4E2FF7696987}"/>
          </ac:spMkLst>
        </pc:spChg>
        <pc:spChg chg="add del">
          <ac:chgData name="翌霖 胡" userId="a9a41afe759712f0" providerId="LiveId" clId="{A938CAA8-F3AF-4AD0-8DB7-34C0A653FCC9}" dt="2023-11-06T15:50:00.919" v="970" actId="26606"/>
          <ac:spMkLst>
            <pc:docMk/>
            <pc:sldMk cId="928277023" sldId="273"/>
            <ac:spMk id="22" creationId="{45D37F4E-DDB4-456B-97E0-9937730A039F}"/>
          </ac:spMkLst>
        </pc:spChg>
        <pc:spChg chg="add del">
          <ac:chgData name="翌霖 胡" userId="a9a41afe759712f0" providerId="LiveId" clId="{A938CAA8-F3AF-4AD0-8DB7-34C0A653FCC9}" dt="2023-11-06T15:50:00.919" v="970" actId="26606"/>
          <ac:spMkLst>
            <pc:docMk/>
            <pc:sldMk cId="928277023" sldId="273"/>
            <ac:spMk id="24" creationId="{B2DD41CD-8F47-4F56-AD12-4E2FF7696987}"/>
          </ac:spMkLst>
        </pc:spChg>
        <pc:spChg chg="add del">
          <ac:chgData name="翌霖 胡" userId="a9a41afe759712f0" providerId="LiveId" clId="{A938CAA8-F3AF-4AD0-8DB7-34C0A653FCC9}" dt="2023-11-06T15:50:20.200" v="972" actId="26606"/>
          <ac:spMkLst>
            <pc:docMk/>
            <pc:sldMk cId="928277023" sldId="273"/>
            <ac:spMk id="26" creationId="{2C61293E-6EBE-43EF-A52C-9BEBFD7679D4}"/>
          </ac:spMkLst>
        </pc:spChg>
        <pc:spChg chg="add del">
          <ac:chgData name="翌霖 胡" userId="a9a41afe759712f0" providerId="LiveId" clId="{A938CAA8-F3AF-4AD0-8DB7-34C0A653FCC9}" dt="2023-11-06T15:50:20.200" v="972" actId="26606"/>
          <ac:spMkLst>
            <pc:docMk/>
            <pc:sldMk cId="928277023" sldId="273"/>
            <ac:spMk id="27" creationId="{3FCFB1DE-0B7E-48CC-BA90-B2AB0889F9D6}"/>
          </ac:spMkLst>
        </pc:spChg>
        <pc:picChg chg="del">
          <ac:chgData name="翌霖 胡" userId="a9a41afe759712f0" providerId="LiveId" clId="{A938CAA8-F3AF-4AD0-8DB7-34C0A653FCC9}" dt="2023-11-06T15:46:21.156" v="954" actId="478"/>
          <ac:picMkLst>
            <pc:docMk/>
            <pc:sldMk cId="928277023" sldId="273"/>
            <ac:picMk id="4" creationId="{1A170926-D6DE-4315-A170-6857625C0C62}"/>
          </ac:picMkLst>
        </pc:picChg>
        <pc:picChg chg="add mod">
          <ac:chgData name="翌霖 胡" userId="a9a41afe759712f0" providerId="LiveId" clId="{A938CAA8-F3AF-4AD0-8DB7-34C0A653FCC9}" dt="2023-11-06T15:50:20.206" v="973" actId="26606"/>
          <ac:picMkLst>
            <pc:docMk/>
            <pc:sldMk cId="928277023" sldId="273"/>
            <ac:picMk id="7" creationId="{94F87FC7-094E-1A1D-AACA-C568E0864883}"/>
          </ac:picMkLst>
        </pc:picChg>
        <pc:cxnChg chg="add">
          <ac:chgData name="翌霖 胡" userId="a9a41afe759712f0" providerId="LiveId" clId="{A938CAA8-F3AF-4AD0-8DB7-34C0A653FCC9}" dt="2023-11-06T15:50:20.206" v="973" actId="26606"/>
          <ac:cxnSpMkLst>
            <pc:docMk/>
            <pc:sldMk cId="928277023" sldId="273"/>
            <ac:cxnSpMk id="29" creationId="{1503BFE4-729B-D9D0-C17B-501E6AF1127A}"/>
          </ac:cxnSpMkLst>
        </pc:cxnChg>
      </pc:sldChg>
      <pc:sldChg chg="addSp delSp modSp new mod">
        <pc:chgData name="翌霖 胡" userId="a9a41afe759712f0" providerId="LiveId" clId="{A938CAA8-F3AF-4AD0-8DB7-34C0A653FCC9}" dt="2023-11-07T04:36:05.390" v="1376" actId="15"/>
        <pc:sldMkLst>
          <pc:docMk/>
          <pc:sldMk cId="4053938695" sldId="274"/>
        </pc:sldMkLst>
        <pc:spChg chg="mod">
          <ac:chgData name="翌霖 胡" userId="a9a41afe759712f0" providerId="LiveId" clId="{A938CAA8-F3AF-4AD0-8DB7-34C0A653FCC9}" dt="2023-11-06T15:58:44.995" v="1050"/>
          <ac:spMkLst>
            <pc:docMk/>
            <pc:sldMk cId="4053938695" sldId="274"/>
            <ac:spMk id="2" creationId="{DB6BF88C-0E6F-1389-CD82-630C6601246E}"/>
          </ac:spMkLst>
        </pc:spChg>
        <pc:spChg chg="add del mod">
          <ac:chgData name="翌霖 胡" userId="a9a41afe759712f0" providerId="LiveId" clId="{A938CAA8-F3AF-4AD0-8DB7-34C0A653FCC9}" dt="2023-11-07T04:36:05.390" v="1376" actId="15"/>
          <ac:spMkLst>
            <pc:docMk/>
            <pc:sldMk cId="4053938695" sldId="274"/>
            <ac:spMk id="3" creationId="{2D739FDD-4122-57DF-7E61-AAE66443D8BB}"/>
          </ac:spMkLst>
        </pc:spChg>
        <pc:picChg chg="add del mod">
          <ac:chgData name="翌霖 胡" userId="a9a41afe759712f0" providerId="LiveId" clId="{A938CAA8-F3AF-4AD0-8DB7-34C0A653FCC9}" dt="2023-11-07T04:31:33.958" v="1285" actId="478"/>
          <ac:picMkLst>
            <pc:docMk/>
            <pc:sldMk cId="4053938695" sldId="274"/>
            <ac:picMk id="4" creationId="{8F18679E-915F-BD86-B0C8-8C78DAC22962}"/>
          </ac:picMkLst>
        </pc:picChg>
        <pc:picChg chg="add del mod">
          <ac:chgData name="翌霖 胡" userId="a9a41afe759712f0" providerId="LiveId" clId="{A938CAA8-F3AF-4AD0-8DB7-34C0A653FCC9}" dt="2023-11-07T04:30:54.992" v="1280"/>
          <ac:picMkLst>
            <pc:docMk/>
            <pc:sldMk cId="4053938695" sldId="274"/>
            <ac:picMk id="5" creationId="{DFBDAC00-18AA-CAE3-C9BE-244A1172312C}"/>
          </ac:picMkLst>
        </pc:picChg>
      </pc:sldChg>
      <pc:sldChg chg="addSp delSp modSp new mod ord setBg">
        <pc:chgData name="翌霖 胡" userId="a9a41afe759712f0" providerId="LiveId" clId="{A938CAA8-F3AF-4AD0-8DB7-34C0A653FCC9}" dt="2023-11-07T04:44:19.198" v="1470" actId="26606"/>
        <pc:sldMkLst>
          <pc:docMk/>
          <pc:sldMk cId="1325981231" sldId="275"/>
        </pc:sldMkLst>
        <pc:spChg chg="mod">
          <ac:chgData name="翌霖 胡" userId="a9a41afe759712f0" providerId="LiveId" clId="{A938CAA8-F3AF-4AD0-8DB7-34C0A653FCC9}" dt="2023-11-07T04:44:19.198" v="1470" actId="26606"/>
          <ac:spMkLst>
            <pc:docMk/>
            <pc:sldMk cId="1325981231" sldId="275"/>
            <ac:spMk id="2" creationId="{A46401DC-71DD-75F6-6D2B-F7B7F529999C}"/>
          </ac:spMkLst>
        </pc:spChg>
        <pc:spChg chg="mod">
          <ac:chgData name="翌霖 胡" userId="a9a41afe759712f0" providerId="LiveId" clId="{A938CAA8-F3AF-4AD0-8DB7-34C0A653FCC9}" dt="2023-11-07T04:44:19.198" v="1470" actId="26606"/>
          <ac:spMkLst>
            <pc:docMk/>
            <pc:sldMk cId="1325981231" sldId="275"/>
            <ac:spMk id="3" creationId="{ABBDDC2C-AA24-3FAB-5480-8BCD68D8CB0F}"/>
          </ac:spMkLst>
        </pc:spChg>
        <pc:spChg chg="add del">
          <ac:chgData name="翌霖 胡" userId="a9a41afe759712f0" providerId="LiveId" clId="{A938CAA8-F3AF-4AD0-8DB7-34C0A653FCC9}" dt="2023-11-07T04:44:19.190" v="1469" actId="26606"/>
          <ac:spMkLst>
            <pc:docMk/>
            <pc:sldMk cId="1325981231" sldId="275"/>
            <ac:spMk id="8" creationId="{DAF1966E-FD40-4A4A-B61B-C4DF7FA05F06}"/>
          </ac:spMkLst>
        </pc:spChg>
        <pc:spChg chg="add del">
          <ac:chgData name="翌霖 胡" userId="a9a41afe759712f0" providerId="LiveId" clId="{A938CAA8-F3AF-4AD0-8DB7-34C0A653FCC9}" dt="2023-11-07T04:44:19.190" v="1469" actId="26606"/>
          <ac:spMkLst>
            <pc:docMk/>
            <pc:sldMk cId="1325981231" sldId="275"/>
            <ac:spMk id="10" creationId="{047BFA19-D45E-416B-A404-7AF2F3F27017}"/>
          </ac:spMkLst>
        </pc:spChg>
        <pc:spChg chg="add del">
          <ac:chgData name="翌霖 胡" userId="a9a41afe759712f0" providerId="LiveId" clId="{A938CAA8-F3AF-4AD0-8DB7-34C0A653FCC9}" dt="2023-11-07T04:44:19.190" v="1469" actId="26606"/>
          <ac:spMkLst>
            <pc:docMk/>
            <pc:sldMk cId="1325981231" sldId="275"/>
            <ac:spMk id="12" creationId="{8E0105E7-23DB-4CF2-8258-FF47C7620F6E}"/>
          </ac:spMkLst>
        </pc:spChg>
        <pc:spChg chg="add del">
          <ac:chgData name="翌霖 胡" userId="a9a41afe759712f0" providerId="LiveId" clId="{A938CAA8-F3AF-4AD0-8DB7-34C0A653FCC9}" dt="2023-11-07T04:44:19.190" v="1469" actId="26606"/>
          <ac:spMkLst>
            <pc:docMk/>
            <pc:sldMk cId="1325981231" sldId="275"/>
            <ac:spMk id="14" creationId="{074B4F7D-14B2-478B-8BF5-01E4E0C5D263}"/>
          </ac:spMkLst>
        </pc:spChg>
        <pc:spChg chg="add">
          <ac:chgData name="翌霖 胡" userId="a9a41afe759712f0" providerId="LiveId" clId="{A938CAA8-F3AF-4AD0-8DB7-34C0A653FCC9}" dt="2023-11-07T04:44:19.198" v="1470" actId="26606"/>
          <ac:spMkLst>
            <pc:docMk/>
            <pc:sldMk cId="1325981231" sldId="275"/>
            <ac:spMk id="16" creationId="{1BB867FF-FC45-48F7-8104-F89BE54909F1}"/>
          </ac:spMkLst>
        </pc:spChg>
        <pc:spChg chg="add">
          <ac:chgData name="翌霖 胡" userId="a9a41afe759712f0" providerId="LiveId" clId="{A938CAA8-F3AF-4AD0-8DB7-34C0A653FCC9}" dt="2023-11-07T04:44:19.198" v="1470" actId="26606"/>
          <ac:spMkLst>
            <pc:docMk/>
            <pc:sldMk cId="1325981231" sldId="275"/>
            <ac:spMk id="17" creationId="{8BB56887-D0D5-4F0C-9E19-7247EB83C8B7}"/>
          </ac:spMkLst>
        </pc:spChg>
        <pc:spChg chg="add">
          <ac:chgData name="翌霖 胡" userId="a9a41afe759712f0" providerId="LiveId" clId="{A938CAA8-F3AF-4AD0-8DB7-34C0A653FCC9}" dt="2023-11-07T04:44:19.198" v="1470" actId="26606"/>
          <ac:spMkLst>
            <pc:docMk/>
            <pc:sldMk cId="1325981231" sldId="275"/>
            <ac:spMk id="18" creationId="{081E4A58-353D-44AE-B2FC-2A74E2E400F7}"/>
          </ac:spMkLst>
        </pc:spChg>
      </pc:sldChg>
      <pc:sldChg chg="addSp delSp modSp new mod ord setBg">
        <pc:chgData name="翌霖 胡" userId="a9a41afe759712f0" providerId="LiveId" clId="{A938CAA8-F3AF-4AD0-8DB7-34C0A653FCC9}" dt="2023-11-07T05:38:19.539" v="1750" actId="20577"/>
        <pc:sldMkLst>
          <pc:docMk/>
          <pc:sldMk cId="4294388691" sldId="276"/>
        </pc:sldMkLst>
        <pc:spChg chg="mod">
          <ac:chgData name="翌霖 胡" userId="a9a41afe759712f0" providerId="LiveId" clId="{A938CAA8-F3AF-4AD0-8DB7-34C0A653FCC9}" dt="2023-11-07T05:38:19.539" v="1750" actId="20577"/>
          <ac:spMkLst>
            <pc:docMk/>
            <pc:sldMk cId="4294388691" sldId="276"/>
            <ac:spMk id="2" creationId="{30D9F562-FE71-8278-40DD-E6B836D163A8}"/>
          </ac:spMkLst>
        </pc:spChg>
        <pc:spChg chg="mod">
          <ac:chgData name="翌霖 胡" userId="a9a41afe759712f0" providerId="LiveId" clId="{A938CAA8-F3AF-4AD0-8DB7-34C0A653FCC9}" dt="2023-11-07T05:38:13.145" v="1746" actId="26606"/>
          <ac:spMkLst>
            <pc:docMk/>
            <pc:sldMk cId="4294388691" sldId="276"/>
            <ac:spMk id="3" creationId="{EF7E1EA5-8923-04E5-7AD0-DCE130EF970F}"/>
          </ac:spMkLst>
        </pc:spChg>
        <pc:spChg chg="add del">
          <ac:chgData name="翌霖 胡" userId="a9a41afe759712f0" providerId="LiveId" clId="{A938CAA8-F3AF-4AD0-8DB7-34C0A653FCC9}" dt="2023-11-07T05:38:13.137" v="1745" actId="26606"/>
          <ac:spMkLst>
            <pc:docMk/>
            <pc:sldMk cId="4294388691" sldId="276"/>
            <ac:spMk id="8" creationId="{1BB867FF-FC45-48F7-8104-F89BE54909F1}"/>
          </ac:spMkLst>
        </pc:spChg>
        <pc:spChg chg="add del">
          <ac:chgData name="翌霖 胡" userId="a9a41afe759712f0" providerId="LiveId" clId="{A938CAA8-F3AF-4AD0-8DB7-34C0A653FCC9}" dt="2023-11-07T05:38:13.137" v="1745" actId="26606"/>
          <ac:spMkLst>
            <pc:docMk/>
            <pc:sldMk cId="4294388691" sldId="276"/>
            <ac:spMk id="10" creationId="{8BB56887-D0D5-4F0C-9E19-7247EB83C8B7}"/>
          </ac:spMkLst>
        </pc:spChg>
        <pc:spChg chg="add del">
          <ac:chgData name="翌霖 胡" userId="a9a41afe759712f0" providerId="LiveId" clId="{A938CAA8-F3AF-4AD0-8DB7-34C0A653FCC9}" dt="2023-11-07T05:38:13.137" v="1745" actId="26606"/>
          <ac:spMkLst>
            <pc:docMk/>
            <pc:sldMk cId="4294388691" sldId="276"/>
            <ac:spMk id="12" creationId="{081E4A58-353D-44AE-B2FC-2A74E2E400F7}"/>
          </ac:spMkLst>
        </pc:spChg>
        <pc:spChg chg="add">
          <ac:chgData name="翌霖 胡" userId="a9a41afe759712f0" providerId="LiveId" clId="{A938CAA8-F3AF-4AD0-8DB7-34C0A653FCC9}" dt="2023-11-07T05:38:13.145" v="1746" actId="26606"/>
          <ac:spMkLst>
            <pc:docMk/>
            <pc:sldMk cId="4294388691" sldId="276"/>
            <ac:spMk id="14" creationId="{100EDD19-6802-4EC3-95CE-CFFAB042CFD6}"/>
          </ac:spMkLst>
        </pc:spChg>
        <pc:spChg chg="add">
          <ac:chgData name="翌霖 胡" userId="a9a41afe759712f0" providerId="LiveId" clId="{A938CAA8-F3AF-4AD0-8DB7-34C0A653FCC9}" dt="2023-11-07T05:38:13.145" v="1746" actId="26606"/>
          <ac:spMkLst>
            <pc:docMk/>
            <pc:sldMk cId="4294388691" sldId="276"/>
            <ac:spMk id="15" creationId="{DB17E863-922E-4C26-BD64-E8FD41D28661}"/>
          </ac:spMkLst>
        </pc:spChg>
      </pc:sldChg>
      <pc:sldChg chg="modSp new mod">
        <pc:chgData name="翌霖 胡" userId="a9a41afe759712f0" providerId="LiveId" clId="{A938CAA8-F3AF-4AD0-8DB7-34C0A653FCC9}" dt="2023-11-07T05:13:39.893" v="1578" actId="20577"/>
        <pc:sldMkLst>
          <pc:docMk/>
          <pc:sldMk cId="4214431734" sldId="277"/>
        </pc:sldMkLst>
        <pc:spChg chg="mod">
          <ac:chgData name="翌霖 胡" userId="a9a41afe759712f0" providerId="LiveId" clId="{A938CAA8-F3AF-4AD0-8DB7-34C0A653FCC9}" dt="2023-11-07T05:12:23.247" v="1554"/>
          <ac:spMkLst>
            <pc:docMk/>
            <pc:sldMk cId="4214431734" sldId="277"/>
            <ac:spMk id="2" creationId="{86C2B2C3-5F08-6D62-F382-A850F1C602AC}"/>
          </ac:spMkLst>
        </pc:spChg>
        <pc:spChg chg="mod">
          <ac:chgData name="翌霖 胡" userId="a9a41afe759712f0" providerId="LiveId" clId="{A938CAA8-F3AF-4AD0-8DB7-34C0A653FCC9}" dt="2023-11-07T05:13:39.893" v="1578" actId="20577"/>
          <ac:spMkLst>
            <pc:docMk/>
            <pc:sldMk cId="4214431734" sldId="277"/>
            <ac:spMk id="3" creationId="{FD24077A-1F14-D427-B747-8FDB51BE8560}"/>
          </ac:spMkLst>
        </pc:spChg>
      </pc:sldChg>
      <pc:sldChg chg="modSp add del mod">
        <pc:chgData name="翌霖 胡" userId="a9a41afe759712f0" providerId="LiveId" clId="{A938CAA8-F3AF-4AD0-8DB7-34C0A653FCC9}" dt="2023-11-07T06:12:53.747" v="2354" actId="47"/>
        <pc:sldMkLst>
          <pc:docMk/>
          <pc:sldMk cId="3787337290" sldId="278"/>
        </pc:sldMkLst>
        <pc:spChg chg="mod">
          <ac:chgData name="翌霖 胡" userId="a9a41afe759712f0" providerId="LiveId" clId="{A938CAA8-F3AF-4AD0-8DB7-34C0A653FCC9}" dt="2023-11-07T04:23:31.537" v="1195" actId="21"/>
          <ac:spMkLst>
            <pc:docMk/>
            <pc:sldMk cId="3787337290" sldId="278"/>
            <ac:spMk id="3" creationId="{00000000-0000-0000-0000-000000000000}"/>
          </ac:spMkLst>
        </pc:spChg>
      </pc:sldChg>
      <pc:sldChg chg="modSp add del mod">
        <pc:chgData name="翌霖 胡" userId="a9a41afe759712f0" providerId="LiveId" clId="{A938CAA8-F3AF-4AD0-8DB7-34C0A653FCC9}" dt="2023-11-07T05:28:22.422" v="1626" actId="47"/>
        <pc:sldMkLst>
          <pc:docMk/>
          <pc:sldMk cId="941927555" sldId="279"/>
        </pc:sldMkLst>
        <pc:spChg chg="mod">
          <ac:chgData name="翌霖 胡" userId="a9a41afe759712f0" providerId="LiveId" clId="{A938CAA8-F3AF-4AD0-8DB7-34C0A653FCC9}" dt="2023-11-07T05:28:02.115" v="1612" actId="21"/>
          <ac:spMkLst>
            <pc:docMk/>
            <pc:sldMk cId="941927555" sldId="279"/>
            <ac:spMk id="3" creationId="{00000000-0000-0000-0000-000000000000}"/>
          </ac:spMkLst>
        </pc:spChg>
      </pc:sldChg>
      <pc:sldChg chg="add del">
        <pc:chgData name="翌霖 胡" userId="a9a41afe759712f0" providerId="LiveId" clId="{A938CAA8-F3AF-4AD0-8DB7-34C0A653FCC9}" dt="2023-11-07T05:25:42.489" v="1579" actId="2696"/>
        <pc:sldMkLst>
          <pc:docMk/>
          <pc:sldMk cId="1780244229" sldId="279"/>
        </pc:sldMkLst>
      </pc:sldChg>
      <pc:sldChg chg="add del">
        <pc:chgData name="翌霖 胡" userId="a9a41afe759712f0" providerId="LiveId" clId="{A938CAA8-F3AF-4AD0-8DB7-34C0A653FCC9}" dt="2023-11-07T05:38:29.385" v="1751" actId="47"/>
        <pc:sldMkLst>
          <pc:docMk/>
          <pc:sldMk cId="1037479718" sldId="280"/>
        </pc:sldMkLst>
      </pc:sldChg>
      <pc:sldChg chg="add del">
        <pc:chgData name="翌霖 胡" userId="a9a41afe759712f0" providerId="LiveId" clId="{A938CAA8-F3AF-4AD0-8DB7-34C0A653FCC9}" dt="2023-11-07T05:25:42.489" v="1579" actId="2696"/>
        <pc:sldMkLst>
          <pc:docMk/>
          <pc:sldMk cId="3407563373" sldId="280"/>
        </pc:sldMkLst>
      </pc:sldChg>
      <pc:sldChg chg="addSp delSp modSp add mod ord setBg">
        <pc:chgData name="翌霖 胡" userId="a9a41afe759712f0" providerId="LiveId" clId="{A938CAA8-F3AF-4AD0-8DB7-34C0A653FCC9}" dt="2023-11-07T06:20:39.704" v="2520" actId="27636"/>
        <pc:sldMkLst>
          <pc:docMk/>
          <pc:sldMk cId="1221697715" sldId="281"/>
        </pc:sldMkLst>
        <pc:spChg chg="mod">
          <ac:chgData name="翌霖 胡" userId="a9a41afe759712f0" providerId="LiveId" clId="{A938CAA8-F3AF-4AD0-8DB7-34C0A653FCC9}" dt="2023-11-07T06:20:27.286" v="2516" actId="26606"/>
          <ac:spMkLst>
            <pc:docMk/>
            <pc:sldMk cId="1221697715" sldId="281"/>
            <ac:spMk id="2" creationId="{00000000-0000-0000-0000-000000000000}"/>
          </ac:spMkLst>
        </pc:spChg>
        <pc:spChg chg="mod">
          <ac:chgData name="翌霖 胡" userId="a9a41afe759712f0" providerId="LiveId" clId="{A938CAA8-F3AF-4AD0-8DB7-34C0A653FCC9}" dt="2023-11-07T06:20:39.704" v="2520" actId="27636"/>
          <ac:spMkLst>
            <pc:docMk/>
            <pc:sldMk cId="1221697715" sldId="281"/>
            <ac:spMk id="3" creationId="{00000000-0000-0000-0000-000000000000}"/>
          </ac:spMkLst>
        </pc:spChg>
        <pc:spChg chg="add del">
          <ac:chgData name="翌霖 胡" userId="a9a41afe759712f0" providerId="LiveId" clId="{A938CAA8-F3AF-4AD0-8DB7-34C0A653FCC9}" dt="2023-11-07T06:20:03.714" v="2512" actId="26606"/>
          <ac:spMkLst>
            <pc:docMk/>
            <pc:sldMk cId="1221697715" sldId="281"/>
            <ac:spMk id="10" creationId="{352BEC0E-22F8-46D0-9632-375DB541B06C}"/>
          </ac:spMkLst>
        </pc:spChg>
        <pc:spChg chg="add del">
          <ac:chgData name="翌霖 胡" userId="a9a41afe759712f0" providerId="LiveId" clId="{A938CAA8-F3AF-4AD0-8DB7-34C0A653FCC9}" dt="2023-11-07T06:20:03.714" v="2512" actId="26606"/>
          <ac:spMkLst>
            <pc:docMk/>
            <pc:sldMk cId="1221697715" sldId="281"/>
            <ac:spMk id="12" creationId="{3FCFB1DE-0B7E-48CC-BA90-B2AB0889F9D6}"/>
          </ac:spMkLst>
        </pc:spChg>
        <pc:spChg chg="add del">
          <ac:chgData name="翌霖 胡" userId="a9a41afe759712f0" providerId="LiveId" clId="{A938CAA8-F3AF-4AD0-8DB7-34C0A653FCC9}" dt="2023-11-07T06:20:27.286" v="2516" actId="26606"/>
          <ac:spMkLst>
            <pc:docMk/>
            <pc:sldMk cId="1221697715" sldId="281"/>
            <ac:spMk id="17" creationId="{B23FE733-F95B-4DF6-AFC5-BEEB3577C494}"/>
          </ac:spMkLst>
        </pc:spChg>
        <pc:spChg chg="add del">
          <ac:chgData name="翌霖 胡" userId="a9a41afe759712f0" providerId="LiveId" clId="{A938CAA8-F3AF-4AD0-8DB7-34C0A653FCC9}" dt="2023-11-07T06:20:27.286" v="2516" actId="26606"/>
          <ac:spMkLst>
            <pc:docMk/>
            <pc:sldMk cId="1221697715" sldId="281"/>
            <ac:spMk id="19" creationId="{9080D120-BD54-46E1-BA37-82F5E8089E90}"/>
          </ac:spMkLst>
        </pc:spChg>
        <pc:spChg chg="add del">
          <ac:chgData name="翌霖 胡" userId="a9a41afe759712f0" providerId="LiveId" clId="{A938CAA8-F3AF-4AD0-8DB7-34C0A653FCC9}" dt="2023-11-07T06:20:27.286" v="2516" actId="26606"/>
          <ac:spMkLst>
            <pc:docMk/>
            <pc:sldMk cId="1221697715" sldId="281"/>
            <ac:spMk id="21" creationId="{81D83946-74FA-498A-AC80-9926F041B5C5}"/>
          </ac:spMkLst>
        </pc:spChg>
        <pc:spChg chg="add del">
          <ac:chgData name="翌霖 胡" userId="a9a41afe759712f0" providerId="LiveId" clId="{A938CAA8-F3AF-4AD0-8DB7-34C0A653FCC9}" dt="2023-11-07T06:20:27.286" v="2516" actId="26606"/>
          <ac:spMkLst>
            <pc:docMk/>
            <pc:sldMk cId="1221697715" sldId="281"/>
            <ac:spMk id="23" creationId="{5060D983-8B52-443A-8183-2A1DE05618B5}"/>
          </ac:spMkLst>
        </pc:spChg>
        <pc:spChg chg="add">
          <ac:chgData name="翌霖 胡" userId="a9a41afe759712f0" providerId="LiveId" clId="{A938CAA8-F3AF-4AD0-8DB7-34C0A653FCC9}" dt="2023-11-07T06:20:27.286" v="2516" actId="26606"/>
          <ac:spMkLst>
            <pc:docMk/>
            <pc:sldMk cId="1221697715" sldId="281"/>
            <ac:spMk id="28" creationId="{352BEC0E-22F8-46D0-9632-375DB541B06C}"/>
          </ac:spMkLst>
        </pc:spChg>
        <pc:spChg chg="add">
          <ac:chgData name="翌霖 胡" userId="a9a41afe759712f0" providerId="LiveId" clId="{A938CAA8-F3AF-4AD0-8DB7-34C0A653FCC9}" dt="2023-11-07T06:20:27.286" v="2516" actId="26606"/>
          <ac:spMkLst>
            <pc:docMk/>
            <pc:sldMk cId="1221697715" sldId="281"/>
            <ac:spMk id="30" creationId="{3FCFB1DE-0B7E-48CC-BA90-B2AB0889F9D6}"/>
          </ac:spMkLst>
        </pc:spChg>
        <pc:picChg chg="mod ord">
          <ac:chgData name="翌霖 胡" userId="a9a41afe759712f0" providerId="LiveId" clId="{A938CAA8-F3AF-4AD0-8DB7-34C0A653FCC9}" dt="2023-11-07T06:20:27.286" v="2516" actId="26606"/>
          <ac:picMkLst>
            <pc:docMk/>
            <pc:sldMk cId="1221697715" sldId="281"/>
            <ac:picMk id="4" creationId="{00000000-0000-0000-0000-000000000000}"/>
          </ac:picMkLst>
        </pc:picChg>
        <pc:picChg chg="mod ord">
          <ac:chgData name="翌霖 胡" userId="a9a41afe759712f0" providerId="LiveId" clId="{A938CAA8-F3AF-4AD0-8DB7-34C0A653FCC9}" dt="2023-11-07T06:20:27.286" v="2516" actId="26606"/>
          <ac:picMkLst>
            <pc:docMk/>
            <pc:sldMk cId="1221697715" sldId="281"/>
            <ac:picMk id="5" creationId="{00000000-0000-0000-0000-000000000000}"/>
          </ac:picMkLst>
        </pc:picChg>
      </pc:sldChg>
      <pc:sldChg chg="add del">
        <pc:chgData name="翌霖 胡" userId="a9a41afe759712f0" providerId="LiveId" clId="{A938CAA8-F3AF-4AD0-8DB7-34C0A653FCC9}" dt="2023-11-07T06:12:32.705" v="2345" actId="47"/>
        <pc:sldMkLst>
          <pc:docMk/>
          <pc:sldMk cId="2953266207" sldId="282"/>
        </pc:sldMkLst>
      </pc:sldChg>
      <pc:sldChg chg="addSp modSp add mod ord setBg">
        <pc:chgData name="翌霖 胡" userId="a9a41afe759712f0" providerId="LiveId" clId="{A938CAA8-F3AF-4AD0-8DB7-34C0A653FCC9}" dt="2023-11-07T06:12:46.666" v="2352" actId="26606"/>
        <pc:sldMkLst>
          <pc:docMk/>
          <pc:sldMk cId="969456496" sldId="283"/>
        </pc:sldMkLst>
        <pc:spChg chg="mod">
          <ac:chgData name="翌霖 胡" userId="a9a41afe759712f0" providerId="LiveId" clId="{A938CAA8-F3AF-4AD0-8DB7-34C0A653FCC9}" dt="2023-11-07T06:12:46.666" v="2352" actId="26606"/>
          <ac:spMkLst>
            <pc:docMk/>
            <pc:sldMk cId="969456496" sldId="283"/>
            <ac:spMk id="2" creationId="{00000000-0000-0000-0000-000000000000}"/>
          </ac:spMkLst>
        </pc:spChg>
        <pc:spChg chg="mod">
          <ac:chgData name="翌霖 胡" userId="a9a41afe759712f0" providerId="LiveId" clId="{A938CAA8-F3AF-4AD0-8DB7-34C0A653FCC9}" dt="2023-11-07T06:12:46.666" v="2352" actId="26606"/>
          <ac:spMkLst>
            <pc:docMk/>
            <pc:sldMk cId="969456496" sldId="283"/>
            <ac:spMk id="3" creationId="{00000000-0000-0000-0000-000000000000}"/>
          </ac:spMkLst>
        </pc:spChg>
        <pc:spChg chg="add">
          <ac:chgData name="翌霖 胡" userId="a9a41afe759712f0" providerId="LiveId" clId="{A938CAA8-F3AF-4AD0-8DB7-34C0A653FCC9}" dt="2023-11-07T06:12:46.666" v="2352" actId="26606"/>
          <ac:spMkLst>
            <pc:docMk/>
            <pc:sldMk cId="969456496" sldId="283"/>
            <ac:spMk id="21511" creationId="{69D47016-023F-44BD-981C-50E7A10A6609}"/>
          </ac:spMkLst>
        </pc:spChg>
        <pc:spChg chg="add">
          <ac:chgData name="翌霖 胡" userId="a9a41afe759712f0" providerId="LiveId" clId="{A938CAA8-F3AF-4AD0-8DB7-34C0A653FCC9}" dt="2023-11-07T06:12:46.666" v="2352" actId="26606"/>
          <ac:spMkLst>
            <pc:docMk/>
            <pc:sldMk cId="969456496" sldId="283"/>
            <ac:spMk id="21513" creationId="{6D8B37B0-0682-433E-BC8D-498C04ABD9A7}"/>
          </ac:spMkLst>
        </pc:spChg>
        <pc:picChg chg="mod">
          <ac:chgData name="翌霖 胡" userId="a9a41afe759712f0" providerId="LiveId" clId="{A938CAA8-F3AF-4AD0-8DB7-34C0A653FCC9}" dt="2023-11-07T06:12:46.666" v="2352" actId="26606"/>
          <ac:picMkLst>
            <pc:docMk/>
            <pc:sldMk cId="969456496" sldId="283"/>
            <ac:picMk id="5" creationId="{00000000-0000-0000-0000-000000000000}"/>
          </ac:picMkLst>
        </pc:picChg>
        <pc:picChg chg="mod">
          <ac:chgData name="翌霖 胡" userId="a9a41afe759712f0" providerId="LiveId" clId="{A938CAA8-F3AF-4AD0-8DB7-34C0A653FCC9}" dt="2023-11-07T06:12:46.666" v="2352" actId="26606"/>
          <ac:picMkLst>
            <pc:docMk/>
            <pc:sldMk cId="969456496" sldId="283"/>
            <ac:picMk id="21506" creationId="{00000000-0000-0000-0000-000000000000}"/>
          </ac:picMkLst>
        </pc:picChg>
      </pc:sldChg>
      <pc:sldChg chg="addSp delSp modSp add mod setBg">
        <pc:chgData name="翌霖 胡" userId="a9a41afe759712f0" providerId="LiveId" clId="{A938CAA8-F3AF-4AD0-8DB7-34C0A653FCC9}" dt="2023-11-07T06:13:19.258" v="2360" actId="403"/>
        <pc:sldMkLst>
          <pc:docMk/>
          <pc:sldMk cId="1948729378" sldId="284"/>
        </pc:sldMkLst>
        <pc:spChg chg="mod">
          <ac:chgData name="翌霖 胡" userId="a9a41afe759712f0" providerId="LiveId" clId="{A938CAA8-F3AF-4AD0-8DB7-34C0A653FCC9}" dt="2023-11-07T06:13:04.442" v="2357" actId="26606"/>
          <ac:spMkLst>
            <pc:docMk/>
            <pc:sldMk cId="1948729378" sldId="284"/>
            <ac:spMk id="2" creationId="{00000000-0000-0000-0000-000000000000}"/>
          </ac:spMkLst>
        </pc:spChg>
        <pc:spChg chg="mod">
          <ac:chgData name="翌霖 胡" userId="a9a41afe759712f0" providerId="LiveId" clId="{A938CAA8-F3AF-4AD0-8DB7-34C0A653FCC9}" dt="2023-11-07T06:13:19.258" v="2360" actId="403"/>
          <ac:spMkLst>
            <pc:docMk/>
            <pc:sldMk cId="1948729378" sldId="284"/>
            <ac:spMk id="3" creationId="{00000000-0000-0000-0000-000000000000}"/>
          </ac:spMkLst>
        </pc:spChg>
        <pc:spChg chg="add del">
          <ac:chgData name="翌霖 胡" userId="a9a41afe759712f0" providerId="LiveId" clId="{A938CAA8-F3AF-4AD0-8DB7-34C0A653FCC9}" dt="2023-11-07T06:13:04.435" v="2356" actId="26606"/>
          <ac:spMkLst>
            <pc:docMk/>
            <pc:sldMk cId="1948729378" sldId="284"/>
            <ac:spMk id="4103" creationId="{69D47016-023F-44BD-981C-50E7A10A6609}"/>
          </ac:spMkLst>
        </pc:spChg>
        <pc:spChg chg="add del">
          <ac:chgData name="翌霖 胡" userId="a9a41afe759712f0" providerId="LiveId" clId="{A938CAA8-F3AF-4AD0-8DB7-34C0A653FCC9}" dt="2023-11-07T06:13:04.435" v="2356" actId="26606"/>
          <ac:spMkLst>
            <pc:docMk/>
            <pc:sldMk cId="1948729378" sldId="284"/>
            <ac:spMk id="4105" creationId="{6D8B37B0-0682-433E-BC8D-498C04ABD9A7}"/>
          </ac:spMkLst>
        </pc:spChg>
        <pc:spChg chg="add">
          <ac:chgData name="翌霖 胡" userId="a9a41afe759712f0" providerId="LiveId" clId="{A938CAA8-F3AF-4AD0-8DB7-34C0A653FCC9}" dt="2023-11-07T06:13:04.442" v="2357" actId="26606"/>
          <ac:spMkLst>
            <pc:docMk/>
            <pc:sldMk cId="1948729378" sldId="284"/>
            <ac:spMk id="4107" creationId="{70BEB1E7-2F88-40BC-B73D-42E5B6F80BFC}"/>
          </ac:spMkLst>
        </pc:spChg>
        <pc:spChg chg="add">
          <ac:chgData name="翌霖 胡" userId="a9a41afe759712f0" providerId="LiveId" clId="{A938CAA8-F3AF-4AD0-8DB7-34C0A653FCC9}" dt="2023-11-07T06:13:04.442" v="2357" actId="26606"/>
          <ac:spMkLst>
            <pc:docMk/>
            <pc:sldMk cId="1948729378" sldId="284"/>
            <ac:spMk id="4108" creationId="{D2B783EE-0239-4717-BBEA-8C9EAC61C824}"/>
          </ac:spMkLst>
        </pc:spChg>
        <pc:spChg chg="add">
          <ac:chgData name="翌霖 胡" userId="a9a41afe759712f0" providerId="LiveId" clId="{A938CAA8-F3AF-4AD0-8DB7-34C0A653FCC9}" dt="2023-11-07T06:13:04.442" v="2357" actId="26606"/>
          <ac:spMkLst>
            <pc:docMk/>
            <pc:sldMk cId="1948729378" sldId="284"/>
            <ac:spMk id="4109" creationId="{A7B99495-F43F-4D80-A44F-2CB4764EB90B}"/>
          </ac:spMkLst>
        </pc:spChg>
        <pc:picChg chg="mod">
          <ac:chgData name="翌霖 胡" userId="a9a41afe759712f0" providerId="LiveId" clId="{A938CAA8-F3AF-4AD0-8DB7-34C0A653FCC9}" dt="2023-11-07T06:13:04.442" v="2357" actId="26606"/>
          <ac:picMkLst>
            <pc:docMk/>
            <pc:sldMk cId="1948729378" sldId="284"/>
            <ac:picMk id="6" creationId="{00000000-0000-0000-0000-000000000000}"/>
          </ac:picMkLst>
        </pc:picChg>
        <pc:picChg chg="mod ord">
          <ac:chgData name="翌霖 胡" userId="a9a41afe759712f0" providerId="LiveId" clId="{A938CAA8-F3AF-4AD0-8DB7-34C0A653FCC9}" dt="2023-11-07T06:13:04.442" v="2357" actId="26606"/>
          <ac:picMkLst>
            <pc:docMk/>
            <pc:sldMk cId="1948729378" sldId="284"/>
            <ac:picMk id="4098" creationId="{00000000-0000-0000-0000-000000000000}"/>
          </ac:picMkLst>
        </pc:picChg>
      </pc:sldChg>
      <pc:sldChg chg="addSp modSp add mod setBg">
        <pc:chgData name="翌霖 胡" userId="a9a41afe759712f0" providerId="LiveId" clId="{A938CAA8-F3AF-4AD0-8DB7-34C0A653FCC9}" dt="2023-11-07T06:14:17.343" v="2366" actId="6549"/>
        <pc:sldMkLst>
          <pc:docMk/>
          <pc:sldMk cId="2052645179" sldId="285"/>
        </pc:sldMkLst>
        <pc:spChg chg="mod">
          <ac:chgData name="翌霖 胡" userId="a9a41afe759712f0" providerId="LiveId" clId="{A938CAA8-F3AF-4AD0-8DB7-34C0A653FCC9}" dt="2023-11-07T06:13:59.333" v="2365" actId="26606"/>
          <ac:spMkLst>
            <pc:docMk/>
            <pc:sldMk cId="2052645179" sldId="285"/>
            <ac:spMk id="2" creationId="{00000000-0000-0000-0000-000000000000}"/>
          </ac:spMkLst>
        </pc:spChg>
        <pc:spChg chg="mod">
          <ac:chgData name="翌霖 胡" userId="a9a41afe759712f0" providerId="LiveId" clId="{A938CAA8-F3AF-4AD0-8DB7-34C0A653FCC9}" dt="2023-11-07T06:14:17.343" v="2366" actId="6549"/>
          <ac:spMkLst>
            <pc:docMk/>
            <pc:sldMk cId="2052645179" sldId="285"/>
            <ac:spMk id="3" creationId="{00000000-0000-0000-0000-000000000000}"/>
          </ac:spMkLst>
        </pc:spChg>
        <pc:spChg chg="add">
          <ac:chgData name="翌霖 胡" userId="a9a41afe759712f0" providerId="LiveId" clId="{A938CAA8-F3AF-4AD0-8DB7-34C0A653FCC9}" dt="2023-11-07T06:13:59.333" v="2365" actId="26606"/>
          <ac:spMkLst>
            <pc:docMk/>
            <pc:sldMk cId="2052645179" sldId="285"/>
            <ac:spMk id="23559" creationId="{D2B783EE-0239-4717-BBEA-8C9EAC61C824}"/>
          </ac:spMkLst>
        </pc:spChg>
        <pc:spChg chg="add">
          <ac:chgData name="翌霖 胡" userId="a9a41afe759712f0" providerId="LiveId" clId="{A938CAA8-F3AF-4AD0-8DB7-34C0A653FCC9}" dt="2023-11-07T06:13:59.333" v="2365" actId="26606"/>
          <ac:spMkLst>
            <pc:docMk/>
            <pc:sldMk cId="2052645179" sldId="285"/>
            <ac:spMk id="23561" creationId="{A7B99495-F43F-4D80-A44F-2CB4764EB90B}"/>
          </ac:spMkLst>
        </pc:spChg>
        <pc:spChg chg="add">
          <ac:chgData name="翌霖 胡" userId="a9a41afe759712f0" providerId="LiveId" clId="{A938CAA8-F3AF-4AD0-8DB7-34C0A653FCC9}" dt="2023-11-07T06:13:59.333" v="2365" actId="26606"/>
          <ac:spMkLst>
            <pc:docMk/>
            <pc:sldMk cId="2052645179" sldId="285"/>
            <ac:spMk id="23563" creationId="{70BEB1E7-2F88-40BC-B73D-42E5B6F80BFC}"/>
          </ac:spMkLst>
        </pc:spChg>
        <pc:picChg chg="add mod">
          <ac:chgData name="翌霖 胡" userId="a9a41afe759712f0" providerId="LiveId" clId="{A938CAA8-F3AF-4AD0-8DB7-34C0A653FCC9}" dt="2023-11-07T06:13:59.333" v="2365" actId="26606"/>
          <ac:picMkLst>
            <pc:docMk/>
            <pc:sldMk cId="2052645179" sldId="285"/>
            <ac:picMk id="5" creationId="{619D95FB-64E8-4A14-2B3D-FC5731CBA30B}"/>
          </ac:picMkLst>
        </pc:picChg>
        <pc:picChg chg="mod">
          <ac:chgData name="翌霖 胡" userId="a9a41afe759712f0" providerId="LiveId" clId="{A938CAA8-F3AF-4AD0-8DB7-34C0A653FCC9}" dt="2023-11-07T06:13:59.333" v="2365" actId="26606"/>
          <ac:picMkLst>
            <pc:docMk/>
            <pc:sldMk cId="2052645179" sldId="285"/>
            <ac:picMk id="23554" creationId="{00000000-0000-0000-0000-000000000000}"/>
          </ac:picMkLst>
        </pc:picChg>
      </pc:sldChg>
      <pc:sldChg chg="modSp new mod">
        <pc:chgData name="翌霖 胡" userId="a9a41afe759712f0" providerId="LiveId" clId="{A938CAA8-F3AF-4AD0-8DB7-34C0A653FCC9}" dt="2023-11-07T05:10:24.326" v="1541" actId="20577"/>
        <pc:sldMkLst>
          <pc:docMk/>
          <pc:sldMk cId="3515676261" sldId="286"/>
        </pc:sldMkLst>
        <pc:spChg chg="mod">
          <ac:chgData name="翌霖 胡" userId="a9a41afe759712f0" providerId="LiveId" clId="{A938CAA8-F3AF-4AD0-8DB7-34C0A653FCC9}" dt="2023-11-07T05:10:06.748" v="1532"/>
          <ac:spMkLst>
            <pc:docMk/>
            <pc:sldMk cId="3515676261" sldId="286"/>
            <ac:spMk id="2" creationId="{5005319F-D6A3-B898-FD3B-D2A2A51DFAD9}"/>
          </ac:spMkLst>
        </pc:spChg>
        <pc:spChg chg="mod">
          <ac:chgData name="翌霖 胡" userId="a9a41afe759712f0" providerId="LiveId" clId="{A938CAA8-F3AF-4AD0-8DB7-34C0A653FCC9}" dt="2023-11-07T05:10:24.326" v="1541" actId="20577"/>
          <ac:spMkLst>
            <pc:docMk/>
            <pc:sldMk cId="3515676261" sldId="286"/>
            <ac:spMk id="3" creationId="{88AC7FE4-53BB-2FE6-9AA2-CD5ACDBAC748}"/>
          </ac:spMkLst>
        </pc:spChg>
      </pc:sldChg>
      <pc:sldChg chg="addSp modSp new del mod">
        <pc:chgData name="翌霖 胡" userId="a9a41afe759712f0" providerId="LiveId" clId="{A938CAA8-F3AF-4AD0-8DB7-34C0A653FCC9}" dt="2023-11-07T06:01:34.497" v="2076" actId="47"/>
        <pc:sldMkLst>
          <pc:docMk/>
          <pc:sldMk cId="3983167958" sldId="287"/>
        </pc:sldMkLst>
        <pc:spChg chg="mod">
          <ac:chgData name="翌霖 胡" userId="a9a41afe759712f0" providerId="LiveId" clId="{A938CAA8-F3AF-4AD0-8DB7-34C0A653FCC9}" dt="2023-11-06T16:14:02.623" v="1118"/>
          <ac:spMkLst>
            <pc:docMk/>
            <pc:sldMk cId="3983167958" sldId="287"/>
            <ac:spMk id="2" creationId="{3481C791-EABA-CBA1-70C7-497554D15A66}"/>
          </ac:spMkLst>
        </pc:spChg>
        <pc:picChg chg="add mod">
          <ac:chgData name="翌霖 胡" userId="a9a41afe759712f0" providerId="LiveId" clId="{A938CAA8-F3AF-4AD0-8DB7-34C0A653FCC9}" dt="2023-11-06T16:14:05.430" v="1120" actId="1076"/>
          <ac:picMkLst>
            <pc:docMk/>
            <pc:sldMk cId="3983167958" sldId="287"/>
            <ac:picMk id="5" creationId="{62585F70-1A05-2504-2332-D81BACB2F7F7}"/>
          </ac:picMkLst>
        </pc:picChg>
      </pc:sldChg>
      <pc:sldChg chg="modSp new mod ord">
        <pc:chgData name="翌霖 胡" userId="a9a41afe759712f0" providerId="LiveId" clId="{A938CAA8-F3AF-4AD0-8DB7-34C0A653FCC9}" dt="2023-11-07T06:01:26.434" v="2075"/>
        <pc:sldMkLst>
          <pc:docMk/>
          <pc:sldMk cId="3776733412" sldId="288"/>
        </pc:sldMkLst>
        <pc:spChg chg="mod">
          <ac:chgData name="翌霖 胡" userId="a9a41afe759712f0" providerId="LiveId" clId="{A938CAA8-F3AF-4AD0-8DB7-34C0A653FCC9}" dt="2023-11-07T06:00:00.744" v="2042"/>
          <ac:spMkLst>
            <pc:docMk/>
            <pc:sldMk cId="3776733412" sldId="288"/>
            <ac:spMk id="2" creationId="{98AC355D-1288-75FE-02C6-C24CB65A1F2D}"/>
          </ac:spMkLst>
        </pc:spChg>
        <pc:spChg chg="mod">
          <ac:chgData name="翌霖 胡" userId="a9a41afe759712f0" providerId="LiveId" clId="{A938CAA8-F3AF-4AD0-8DB7-34C0A653FCC9}" dt="2023-11-07T06:01:06.598" v="2073" actId="5793"/>
          <ac:spMkLst>
            <pc:docMk/>
            <pc:sldMk cId="3776733412" sldId="288"/>
            <ac:spMk id="3" creationId="{9363F79E-9678-9620-8E6C-6BACC91D3CF3}"/>
          </ac:spMkLst>
        </pc:spChg>
      </pc:sldChg>
      <pc:sldChg chg="addSp delSp modSp new mod ord setBg addAnim modAnim">
        <pc:chgData name="翌霖 胡" userId="a9a41afe759712f0" providerId="LiveId" clId="{A938CAA8-F3AF-4AD0-8DB7-34C0A653FCC9}" dt="2023-11-07T06:22:50.873" v="2605" actId="26606"/>
        <pc:sldMkLst>
          <pc:docMk/>
          <pc:sldMk cId="1962748998" sldId="289"/>
        </pc:sldMkLst>
        <pc:spChg chg="mod">
          <ac:chgData name="翌霖 胡" userId="a9a41afe759712f0" providerId="LiveId" clId="{A938CAA8-F3AF-4AD0-8DB7-34C0A653FCC9}" dt="2023-11-07T06:22:50.873" v="2605" actId="26606"/>
          <ac:spMkLst>
            <pc:docMk/>
            <pc:sldMk cId="1962748998" sldId="289"/>
            <ac:spMk id="2" creationId="{060C98B7-BEF3-42AB-0784-F5490CE637C0}"/>
          </ac:spMkLst>
        </pc:spChg>
        <pc:spChg chg="add del mod ord">
          <ac:chgData name="翌霖 胡" userId="a9a41afe759712f0" providerId="LiveId" clId="{A938CAA8-F3AF-4AD0-8DB7-34C0A653FCC9}" dt="2023-11-07T06:22:50.873" v="2605" actId="26606"/>
          <ac:spMkLst>
            <pc:docMk/>
            <pc:sldMk cId="1962748998" sldId="289"/>
            <ac:spMk id="3" creationId="{2B5399E0-4D9F-0798-92DF-E3DBA5600B34}"/>
          </ac:spMkLst>
        </pc:spChg>
        <pc:spChg chg="add del">
          <ac:chgData name="翌霖 胡" userId="a9a41afe759712f0" providerId="LiveId" clId="{A938CAA8-F3AF-4AD0-8DB7-34C0A653FCC9}" dt="2023-11-07T06:22:27.699" v="2597" actId="26606"/>
          <ac:spMkLst>
            <pc:docMk/>
            <pc:sldMk cId="1962748998" sldId="289"/>
            <ac:spMk id="12" creationId="{D1D34770-47A8-402C-AF23-2B653F2D88C1}"/>
          </ac:spMkLst>
        </pc:spChg>
        <pc:spChg chg="add del">
          <ac:chgData name="翌霖 胡" userId="a9a41afe759712f0" providerId="LiveId" clId="{A938CAA8-F3AF-4AD0-8DB7-34C0A653FCC9}" dt="2023-11-07T06:22:50.873" v="2605" actId="26606"/>
          <ac:spMkLst>
            <pc:docMk/>
            <pc:sldMk cId="1962748998" sldId="289"/>
            <ac:spMk id="17" creationId="{A51A0227-072A-4F5F-928C-E2C3E5CCD10C}"/>
          </ac:spMkLst>
        </pc:spChg>
        <pc:spChg chg="add del">
          <ac:chgData name="翌霖 胡" userId="a9a41afe759712f0" providerId="LiveId" clId="{A938CAA8-F3AF-4AD0-8DB7-34C0A653FCC9}" dt="2023-11-07T06:22:50.873" v="2605" actId="26606"/>
          <ac:spMkLst>
            <pc:docMk/>
            <pc:sldMk cId="1962748998" sldId="289"/>
            <ac:spMk id="19" creationId="{35D99776-4B38-47DF-A302-11AD9AF87ACA}"/>
          </ac:spMkLst>
        </pc:spChg>
        <pc:spChg chg="add del">
          <ac:chgData name="翌霖 胡" userId="a9a41afe759712f0" providerId="LiveId" clId="{A938CAA8-F3AF-4AD0-8DB7-34C0A653FCC9}" dt="2023-11-07T06:22:40.408" v="2600" actId="26606"/>
          <ac:spMkLst>
            <pc:docMk/>
            <pc:sldMk cId="1962748998" sldId="289"/>
            <ac:spMk id="24" creationId="{A51A0227-072A-4F5F-928C-E2C3E5CCD10C}"/>
          </ac:spMkLst>
        </pc:spChg>
        <pc:spChg chg="add del">
          <ac:chgData name="翌霖 胡" userId="a9a41afe759712f0" providerId="LiveId" clId="{A938CAA8-F3AF-4AD0-8DB7-34C0A653FCC9}" dt="2023-11-07T06:22:40.408" v="2600" actId="26606"/>
          <ac:spMkLst>
            <pc:docMk/>
            <pc:sldMk cId="1962748998" sldId="289"/>
            <ac:spMk id="26" creationId="{35D99776-4B38-47DF-A302-11AD9AF87ACA}"/>
          </ac:spMkLst>
        </pc:spChg>
        <pc:spChg chg="add del">
          <ac:chgData name="翌霖 胡" userId="a9a41afe759712f0" providerId="LiveId" clId="{A938CAA8-F3AF-4AD0-8DB7-34C0A653FCC9}" dt="2023-11-07T06:22:47.894" v="2602" actId="26606"/>
          <ac:spMkLst>
            <pc:docMk/>
            <pc:sldMk cId="1962748998" sldId="289"/>
            <ac:spMk id="28" creationId="{27A25769-8A6A-4983-92E9-E41BEB530971}"/>
          </ac:spMkLst>
        </pc:spChg>
        <pc:spChg chg="add del">
          <ac:chgData name="翌霖 胡" userId="a9a41afe759712f0" providerId="LiveId" clId="{A938CAA8-F3AF-4AD0-8DB7-34C0A653FCC9}" dt="2023-11-07T06:22:47.894" v="2602" actId="26606"/>
          <ac:spMkLst>
            <pc:docMk/>
            <pc:sldMk cId="1962748998" sldId="289"/>
            <ac:spMk id="29" creationId="{223D82F2-8828-4C80-AF95-242810EB9ABB}"/>
          </ac:spMkLst>
        </pc:spChg>
        <pc:spChg chg="add del">
          <ac:chgData name="翌霖 胡" userId="a9a41afe759712f0" providerId="LiveId" clId="{A938CAA8-F3AF-4AD0-8DB7-34C0A653FCC9}" dt="2023-11-07T06:22:47.894" v="2602" actId="26606"/>
          <ac:spMkLst>
            <pc:docMk/>
            <pc:sldMk cId="1962748998" sldId="289"/>
            <ac:spMk id="30" creationId="{D6669D83-0E36-4F8C-B68A-D549AC194A99}"/>
          </ac:spMkLst>
        </pc:spChg>
        <pc:spChg chg="add del">
          <ac:chgData name="翌霖 胡" userId="a9a41afe759712f0" providerId="LiveId" clId="{A938CAA8-F3AF-4AD0-8DB7-34C0A653FCC9}" dt="2023-11-07T06:22:47.894" v="2602" actId="26606"/>
          <ac:spMkLst>
            <pc:docMk/>
            <pc:sldMk cId="1962748998" sldId="289"/>
            <ac:spMk id="31" creationId="{7FD0D34F-65E4-4896-8016-F401017B67FD}"/>
          </ac:spMkLst>
        </pc:spChg>
        <pc:spChg chg="add del">
          <ac:chgData name="翌霖 胡" userId="a9a41afe759712f0" providerId="LiveId" clId="{A938CAA8-F3AF-4AD0-8DB7-34C0A653FCC9}" dt="2023-11-07T06:22:50.864" v="2604" actId="26606"/>
          <ac:spMkLst>
            <pc:docMk/>
            <pc:sldMk cId="1962748998" sldId="289"/>
            <ac:spMk id="32" creationId="{ED888B23-07FA-482A-96DF-47E31AF1A603}"/>
          </ac:spMkLst>
        </pc:spChg>
        <pc:spChg chg="add del">
          <ac:chgData name="翌霖 胡" userId="a9a41afe759712f0" providerId="LiveId" clId="{A938CAA8-F3AF-4AD0-8DB7-34C0A653FCC9}" dt="2023-11-07T06:22:50.864" v="2604" actId="26606"/>
          <ac:spMkLst>
            <pc:docMk/>
            <pc:sldMk cId="1962748998" sldId="289"/>
            <ac:spMk id="33" creationId="{5C8908E2-EE49-44D2-9428-A28D2312A8D5}"/>
          </ac:spMkLst>
        </pc:spChg>
        <pc:spChg chg="add del">
          <ac:chgData name="翌霖 胡" userId="a9a41afe759712f0" providerId="LiveId" clId="{A938CAA8-F3AF-4AD0-8DB7-34C0A653FCC9}" dt="2023-11-07T06:22:50.864" v="2604" actId="26606"/>
          <ac:spMkLst>
            <pc:docMk/>
            <pc:sldMk cId="1962748998" sldId="289"/>
            <ac:spMk id="36" creationId="{02114E49-C077-4083-B5C1-6A6E70F4D91F}"/>
          </ac:spMkLst>
        </pc:spChg>
        <pc:spChg chg="add">
          <ac:chgData name="翌霖 胡" userId="a9a41afe759712f0" providerId="LiveId" clId="{A938CAA8-F3AF-4AD0-8DB7-34C0A653FCC9}" dt="2023-11-07T06:22:50.873" v="2605" actId="26606"/>
          <ac:spMkLst>
            <pc:docMk/>
            <pc:sldMk cId="1962748998" sldId="289"/>
            <ac:spMk id="38" creationId="{223D82F2-8828-4C80-AF95-242810EB9ABB}"/>
          </ac:spMkLst>
        </pc:spChg>
        <pc:spChg chg="add">
          <ac:chgData name="翌霖 胡" userId="a9a41afe759712f0" providerId="LiveId" clId="{A938CAA8-F3AF-4AD0-8DB7-34C0A653FCC9}" dt="2023-11-07T06:22:50.873" v="2605" actId="26606"/>
          <ac:spMkLst>
            <pc:docMk/>
            <pc:sldMk cId="1962748998" sldId="289"/>
            <ac:spMk id="39" creationId="{7FD0D34F-65E4-4896-8016-F401017B67FD}"/>
          </ac:spMkLst>
        </pc:spChg>
        <pc:spChg chg="add">
          <ac:chgData name="翌霖 胡" userId="a9a41afe759712f0" providerId="LiveId" clId="{A938CAA8-F3AF-4AD0-8DB7-34C0A653FCC9}" dt="2023-11-07T06:22:50.873" v="2605" actId="26606"/>
          <ac:spMkLst>
            <pc:docMk/>
            <pc:sldMk cId="1962748998" sldId="289"/>
            <ac:spMk id="40" creationId="{27A25769-8A6A-4983-92E9-E41BEB530971}"/>
          </ac:spMkLst>
        </pc:spChg>
        <pc:spChg chg="add">
          <ac:chgData name="翌霖 胡" userId="a9a41afe759712f0" providerId="LiveId" clId="{A938CAA8-F3AF-4AD0-8DB7-34C0A653FCC9}" dt="2023-11-07T06:22:50.873" v="2605" actId="26606"/>
          <ac:spMkLst>
            <pc:docMk/>
            <pc:sldMk cId="1962748998" sldId="289"/>
            <ac:spMk id="41" creationId="{D6669D83-0E36-4F8C-B68A-D549AC194A99}"/>
          </ac:spMkLst>
        </pc:spChg>
        <pc:grpChg chg="add del">
          <ac:chgData name="翌霖 胡" userId="a9a41afe759712f0" providerId="LiveId" clId="{A938CAA8-F3AF-4AD0-8DB7-34C0A653FCC9}" dt="2023-11-07T06:22:50.864" v="2604" actId="26606"/>
          <ac:grpSpMkLst>
            <pc:docMk/>
            <pc:sldMk cId="1962748998" sldId="289"/>
            <ac:grpSpMk id="34" creationId="{D8C3AFD7-4CCE-484E-84C6-80FB3E3E2093}"/>
          </ac:grpSpMkLst>
        </pc:grpChg>
        <pc:picChg chg="add del mod">
          <ac:chgData name="翌霖 胡" userId="a9a41afe759712f0" providerId="LiveId" clId="{A938CAA8-F3AF-4AD0-8DB7-34C0A653FCC9}" dt="2023-11-07T06:15:27.327" v="2381"/>
          <ac:picMkLst>
            <pc:docMk/>
            <pc:sldMk cId="1962748998" sldId="289"/>
            <ac:picMk id="5" creationId="{8C095603-8D65-9AF7-54C4-8DBE8AAA3345}"/>
          </ac:picMkLst>
        </pc:picChg>
        <pc:picChg chg="add mod ord">
          <ac:chgData name="翌霖 胡" userId="a9a41afe759712f0" providerId="LiveId" clId="{A938CAA8-F3AF-4AD0-8DB7-34C0A653FCC9}" dt="2023-11-07T06:22:50.873" v="2605" actId="26606"/>
          <ac:picMkLst>
            <pc:docMk/>
            <pc:sldMk cId="1962748998" sldId="289"/>
            <ac:picMk id="7" creationId="{1FF399B8-912C-78B4-0A3E-1138C5A48385}"/>
          </ac:picMkLst>
        </pc:picChg>
        <pc:picChg chg="add mod ord">
          <ac:chgData name="翌霖 胡" userId="a9a41afe759712f0" providerId="LiveId" clId="{A938CAA8-F3AF-4AD0-8DB7-34C0A653FCC9}" dt="2023-11-07T06:22:50.873" v="2605" actId="26606"/>
          <ac:picMkLst>
            <pc:docMk/>
            <pc:sldMk cId="1962748998" sldId="289"/>
            <ac:picMk id="9" creationId="{698EF571-EFBA-6BC8-C06D-C5F7B75D97F8}"/>
          </ac:picMkLst>
        </pc:picChg>
      </pc:sldChg>
      <pc:sldChg chg="new del">
        <pc:chgData name="翌霖 胡" userId="a9a41afe759712f0" providerId="LiveId" clId="{A938CAA8-F3AF-4AD0-8DB7-34C0A653FCC9}" dt="2023-11-07T06:22:58.710" v="2606" actId="47"/>
        <pc:sldMkLst>
          <pc:docMk/>
          <pc:sldMk cId="522781098" sldId="290"/>
        </pc:sldMkLst>
      </pc:sldChg>
    </pc:docChg>
  </pc:docChgLst>
  <pc:docChgLst>
    <pc:chgData name="翌霖 胡" userId="a9a41afe759712f0" providerId="LiveId" clId="{090DC004-6550-4BAB-B3E7-1FD0CA2BBF0A}"/>
    <pc:docChg chg="addSld">
      <pc:chgData name="翌霖 胡" userId="a9a41afe759712f0" providerId="LiveId" clId="{090DC004-6550-4BAB-B3E7-1FD0CA2BBF0A}" dt="2023-11-03T04:03:07.435" v="3" actId="680"/>
      <pc:docMkLst>
        <pc:docMk/>
      </pc:docMkLst>
      <pc:sldChg chg="new">
        <pc:chgData name="翌霖 胡" userId="a9a41afe759712f0" providerId="LiveId" clId="{090DC004-6550-4BAB-B3E7-1FD0CA2BBF0A}" dt="2023-11-03T04:03:05.614" v="0" actId="680"/>
        <pc:sldMkLst>
          <pc:docMk/>
          <pc:sldMk cId="1333963509" sldId="256"/>
        </pc:sldMkLst>
      </pc:sldChg>
      <pc:sldChg chg="new">
        <pc:chgData name="翌霖 胡" userId="a9a41afe759712f0" providerId="LiveId" clId="{090DC004-6550-4BAB-B3E7-1FD0CA2BBF0A}" dt="2023-11-03T04:03:07.058" v="1" actId="680"/>
        <pc:sldMkLst>
          <pc:docMk/>
          <pc:sldMk cId="937288935" sldId="257"/>
        </pc:sldMkLst>
      </pc:sldChg>
      <pc:sldChg chg="new">
        <pc:chgData name="翌霖 胡" userId="a9a41afe759712f0" providerId="LiveId" clId="{090DC004-6550-4BAB-B3E7-1FD0CA2BBF0A}" dt="2023-11-03T04:03:07.246" v="2" actId="680"/>
        <pc:sldMkLst>
          <pc:docMk/>
          <pc:sldMk cId="2366124511" sldId="258"/>
        </pc:sldMkLst>
      </pc:sldChg>
      <pc:sldChg chg="new">
        <pc:chgData name="翌霖 胡" userId="a9a41afe759712f0" providerId="LiveId" clId="{090DC004-6550-4BAB-B3E7-1FD0CA2BBF0A}" dt="2023-11-03T04:03:07.435" v="3" actId="680"/>
        <pc:sldMkLst>
          <pc:docMk/>
          <pc:sldMk cId="1018012252" sldId="2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E8385-141F-460B-B4DD-19F4A4E4D889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88EE2-5F94-4416-86CB-F880928FA6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857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88EE2-5F94-4416-86CB-F880928FA67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7368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60FA43-C84B-4883-7AA9-38392E0D7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4B7D9E-5BA4-2CD6-DA8A-735BF24070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511BA5-922B-802F-B160-C95B86021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9EF6F-7D4B-4DDB-B381-AF38E3A46AD9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8AE148-3E8C-0B23-3F82-10C83D0FA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DE3EBB-6D52-A41B-C0A6-335B96E0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4587-8E0B-4107-B05E-481AE72804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616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E5AD3C-EBC9-BCAD-DAE8-407568228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D7CCA0-1FBB-BA0C-2457-5D91CC9ED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A9B585-156A-EDD4-CC1E-512EB802F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9EF6F-7D4B-4DDB-B381-AF38E3A46AD9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FFB8603-48A4-13A4-C708-1A44AC95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4BD4A1-5BBA-E589-6AA1-9DAC30BD6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4587-8E0B-4107-B05E-481AE72804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182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EC4C24-D228-8A9C-E85A-3FA9E30C50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DF73AE7-7AAB-E399-64F8-B2BBD6300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C70E66-8D21-B67C-DD5C-E89367637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9EF6F-7D4B-4DDB-B381-AF38E3A46AD9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422172E-9D58-7DC0-2C7D-DCD3BF846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8117A9-3758-32D6-E105-CD7A07F32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4587-8E0B-4107-B05E-481AE72804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43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B51699-7DC9-F1D3-0FBD-55CB4B717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3FED0D-0127-8610-6231-F9A4B2F83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014ADF-7488-28A5-8B44-4C86B084E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9EF6F-7D4B-4DDB-B381-AF38E3A46AD9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DDA5864-50D2-09BA-5FE4-7D27960E1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702CB3-CFF3-2410-B660-AACAC81A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4587-8E0B-4107-B05E-481AE72804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4025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A1DBBB-FF49-B35B-F73F-72F59005D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D61B01-0D32-C69D-44AC-711D9359A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BC6A0B-2F45-B0EF-18C4-7F95A9EC4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9EF6F-7D4B-4DDB-B381-AF38E3A46AD9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2D6E4F-AAC2-F8DF-5DEE-4AB6995BE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804F8D-17F2-3EDE-CBD7-6E1EEC7E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4587-8E0B-4107-B05E-481AE72804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391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131325-D13D-BAED-7808-039CD9198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84860D-1A62-2C31-16E1-E4CC43AD5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D5D0C6E-FD91-6C48-6621-1F2D73FC30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CF4ACE5-8E20-24AF-BA0B-AE4702907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9EF6F-7D4B-4DDB-B381-AF38E3A46AD9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7C0F4F9-0F9E-28DF-FACD-8F58A824A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48E03C-A956-CB8A-09AB-A4C91A32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4587-8E0B-4107-B05E-481AE72804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582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E413B1-61B0-D7D7-041F-6ED168204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C3A7592-C276-D7BC-D284-9088A8ADA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BD10D40-D058-3D3D-EA04-6354EF3F2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DA9A8F8-6B3D-C2BA-0A5E-41BFC01503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E12E8C1-C5F9-EEA7-7316-F4D091C0D1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2D126B5-B8A3-9F5B-6A4B-574EF52EB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9EF6F-7D4B-4DDB-B381-AF38E3A46AD9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589FD1C-A522-9E21-9D48-E96F3596D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EB48F7-61DB-1BD7-E8C7-3D5A5D824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4587-8E0B-4107-B05E-481AE72804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793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1E25DA-D2CB-FCA0-CAD4-4A5EE0491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C584984-9CA0-B384-09F2-8573DE59D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9EF6F-7D4B-4DDB-B381-AF38E3A46AD9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6077C3D-68B3-2096-638D-58775C65F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B627B37-A51C-8466-EC17-F360C6696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4587-8E0B-4107-B05E-481AE72804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56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2D6C1D5-6A38-C1A8-B530-83A3DA282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9EF6F-7D4B-4DDB-B381-AF38E3A46AD9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F9C8534-13B2-42E4-3077-D6419576F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2D63FE0-3E28-CFEF-5730-1AF6ED5F9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4587-8E0B-4107-B05E-481AE72804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712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53D9CC-B778-44E4-0767-60A56700A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C1A28F-FC0C-3263-1C4E-27478664C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BAEDE2E-757C-ECB3-C136-46877A71C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46A1618-9367-3091-60DD-876F9867F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9EF6F-7D4B-4DDB-B381-AF38E3A46AD9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12BDB39-48A2-6775-5915-8AA1D5A5D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4FF0893-8207-932D-CD30-B8DAFE2B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4587-8E0B-4107-B05E-481AE72804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15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3EFD45-AA27-58E3-769C-4E1BE6E66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E5421BF-C37B-A529-7A2A-D9570375D5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643F37B-B60A-19C3-BB57-B4AEE1FCB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25EB6C0-2752-911D-6600-BAFB7E045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9EF6F-7D4B-4DDB-B381-AF38E3A46AD9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7BCE045-6191-6715-9174-938CC2F64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967F6B0-6B4E-E26D-12B0-C04BC7315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4587-8E0B-4107-B05E-481AE72804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474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47BA6A3-1DF0-53B6-221F-DB6D08787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CC3EC38-5953-2E0D-F049-C251BD3E6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254A21-1436-202F-046F-2301276866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9EF6F-7D4B-4DDB-B381-AF38E3A46AD9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AB6CA9-21B2-1193-769A-8E1C9F0C33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4994F5-27F3-EB82-3B82-C62030BFD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B4587-8E0B-4107-B05E-481AE72804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141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m.thepaper.cn/baijiahao_1240570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dkovo.blog.163.com/blog/static/33235650201122510139978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en.wikipedia.org/wiki/Apparent_retrograde_motion#/media/File:Retrogradation.sv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Giovanni_Maria_Tolosani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Johannes_Kepler_1610.jp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图片 4" descr="图片包含 地图&#10;&#10;描述已自动生成">
            <a:extLst>
              <a:ext uri="{FF2B5EF4-FFF2-40B4-BE49-F238E27FC236}">
                <a16:creationId xmlns:a16="http://schemas.microsoft.com/office/drawing/2014/main" id="{BC185A37-CCCC-0783-9004-6FE00F0B94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5" b="1741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890869A-C756-AF8C-8CF9-ED337FCA4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rgbClr val="FFFFFF"/>
                </a:solidFill>
              </a:rPr>
              <a:t>科学通史</a:t>
            </a:r>
            <a:br>
              <a:rPr lang="en-US" altLang="zh-CN" dirty="0">
                <a:solidFill>
                  <a:srgbClr val="FFFFFF"/>
                </a:solidFill>
              </a:rPr>
            </a:br>
            <a:r>
              <a:rPr lang="en-US" altLang="zh-CN" dirty="0">
                <a:solidFill>
                  <a:srgbClr val="FFFFFF"/>
                </a:solidFill>
              </a:rPr>
              <a:t>7.</a:t>
            </a:r>
            <a:r>
              <a:rPr lang="zh-CN" altLang="en-US" dirty="0">
                <a:solidFill>
                  <a:srgbClr val="FFFFFF"/>
                </a:solidFill>
              </a:rPr>
              <a:t>哥白尼革命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B2A29CF-81AD-9287-1FAC-B698ABB6EE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zh-CN" altLang="en-US" sz="1700" dirty="0">
                <a:solidFill>
                  <a:srgbClr val="FFFFFF"/>
                </a:solidFill>
              </a:rPr>
              <a:t>胡翌霖</a:t>
            </a:r>
            <a:endParaRPr lang="en-US" altLang="zh-CN" sz="1700" dirty="0">
              <a:solidFill>
                <a:srgbClr val="FFFFFF"/>
              </a:solidFill>
            </a:endParaRPr>
          </a:p>
          <a:p>
            <a:r>
              <a:rPr lang="zh-CN" altLang="en-US" sz="1700" dirty="0">
                <a:solidFill>
                  <a:srgbClr val="FFFFFF"/>
                </a:solidFill>
              </a:rPr>
              <a:t>清华大学科学史系</a:t>
            </a:r>
            <a:endParaRPr lang="en-US" altLang="zh-CN" sz="1700" dirty="0">
              <a:solidFill>
                <a:srgbClr val="FFFFFF"/>
              </a:solidFill>
            </a:endParaRPr>
          </a:p>
          <a:p>
            <a:r>
              <a:rPr lang="en-US" altLang="zh-CN" sz="1700" dirty="0">
                <a:solidFill>
                  <a:srgbClr val="FFFFFF"/>
                </a:solidFill>
              </a:rPr>
              <a:t>yilinhut.net</a:t>
            </a:r>
            <a:endParaRPr lang="zh-CN" alt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963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EB3D205-CF6E-9697-18E4-C09814061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altLang="zh-CN" sz="3700" dirty="0"/>
              <a:t>《</a:t>
            </a:r>
            <a:r>
              <a:rPr lang="zh-CN" altLang="en-US" sz="3700" dirty="0"/>
              <a:t>天球运行论</a:t>
            </a:r>
            <a:r>
              <a:rPr lang="en-US" altLang="zh-CN" sz="3700" dirty="0"/>
              <a:t>》</a:t>
            </a:r>
            <a:r>
              <a:rPr lang="zh-CN" altLang="en-US" sz="3700" dirty="0"/>
              <a:t>原序“致教皇保罗三世陛下”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1D36B4-A506-17E6-A272-7CF73F8A9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zh-CN" altLang="en-US" sz="2200" dirty="0"/>
              <a:t>然而正当我犹豫不决甚至是灰心丧气的时候，我的朋友使我改变了主意。其中头一位是卡普亚的红衣主教尼古拉</a:t>
            </a:r>
            <a:r>
              <a:rPr lang="en-US" altLang="zh-CN" sz="2200" dirty="0"/>
              <a:t>·</a:t>
            </a:r>
            <a:r>
              <a:rPr lang="zh-CN" altLang="en-US" sz="2200" dirty="0"/>
              <a:t>舍恩贝格，他在每一个学术领域都享有盛名。其次是挚爱我的蒂德曼</a:t>
            </a:r>
            <a:r>
              <a:rPr lang="en-US" altLang="zh-CN" sz="2200" dirty="0"/>
              <a:t>·</a:t>
            </a:r>
            <a:r>
              <a:rPr lang="zh-CN" altLang="en-US" sz="2200" dirty="0"/>
              <a:t>吉泽他是切姆诺的主教，专心致力于神学以及一切优秀文献的研究。他经常鼓励我有时甚至不乏责备地敦促我发表这部著作，它至今埋藏在我的书稿中已经不止到第</a:t>
            </a:r>
            <a:r>
              <a:rPr lang="en-US" altLang="zh-CN" sz="2200" dirty="0"/>
              <a:t>9</a:t>
            </a:r>
            <a:r>
              <a:rPr lang="zh-CN" altLang="en-US" sz="2200" dirty="0"/>
              <a:t>年而是在第四个</a:t>
            </a:r>
            <a:r>
              <a:rPr lang="en-US" altLang="zh-CN" sz="2200" dirty="0"/>
              <a:t>9</a:t>
            </a:r>
            <a:r>
              <a:rPr lang="zh-CN" altLang="en-US" sz="2200" dirty="0"/>
              <a:t>年之中了。还有别的不少著名学者也建议我这样做。他们勉励我不要因为惧怕而拒绝把我的著作奉献出来，以供天文学学者普遍使用。他们还说，我的地球运动学说当前在许多人看来愈是显得荒谬，将来当我出版的著作用明晰的证明把迷雾驱散时，他们就愈是会对这一学说表示赞赏和感激。在他们的劝说之下并且本着这种愿望，我终于答应要求，让他们出版这音著作。</a:t>
            </a:r>
            <a:endParaRPr lang="en-US" altLang="zh-CN" sz="2200" dirty="0"/>
          </a:p>
          <a:p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758016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46401DC-71DD-75F6-6D2B-F7B7F5299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/>
              <a:t>为什么叫天球？</a:t>
            </a:r>
            <a:endParaRPr lang="zh-CN" altLang="en-US" dirty="0"/>
          </a:p>
        </p:txBody>
      </p:sp>
      <p:sp>
        <p:nvSpPr>
          <p:cNvPr id="18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BDDC2C-AA24-3FAB-5480-8BCD68D8C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zh-CN" altLang="en-US" sz="2000"/>
              <a:t>原书名为 </a:t>
            </a:r>
            <a:r>
              <a:rPr lang="en-US" altLang="zh-CN" sz="2000"/>
              <a:t>De </a:t>
            </a:r>
            <a:r>
              <a:rPr lang="en-US" altLang="zh-CN" sz="2000" err="1"/>
              <a:t>revolutionibus</a:t>
            </a:r>
            <a:r>
              <a:rPr lang="en-US" altLang="zh-CN" sz="2000"/>
              <a:t> </a:t>
            </a:r>
            <a:r>
              <a:rPr lang="en-US" altLang="zh-CN" sz="2000" err="1"/>
              <a:t>orbium</a:t>
            </a:r>
            <a:r>
              <a:rPr lang="en-US" altLang="zh-CN" sz="2000"/>
              <a:t> </a:t>
            </a:r>
            <a:r>
              <a:rPr lang="en-US" altLang="zh-CN" sz="2000" err="1"/>
              <a:t>coelestium</a:t>
            </a:r>
            <a:r>
              <a:rPr lang="zh-CN" altLang="en-US" sz="2000"/>
              <a:t>。在中国，该书一直被译成</a:t>
            </a:r>
            <a:r>
              <a:rPr lang="en-US" altLang="zh-CN" sz="2000"/>
              <a:t>《</a:t>
            </a:r>
            <a:r>
              <a:rPr lang="zh-CN" altLang="en-US" sz="2000"/>
              <a:t>天体运行论</a:t>
            </a:r>
            <a:r>
              <a:rPr lang="en-US" altLang="zh-CN" sz="2000"/>
              <a:t>》</a:t>
            </a:r>
            <a:r>
              <a:rPr lang="zh-CN" altLang="en-US" sz="2000"/>
              <a:t>，但这个译名并不正确。问题出在对 </a:t>
            </a:r>
            <a:r>
              <a:rPr lang="en-US" altLang="zh-CN" sz="2000" err="1"/>
              <a:t>orbium</a:t>
            </a:r>
            <a:r>
              <a:rPr lang="en-US" altLang="zh-CN" sz="2000"/>
              <a:t> </a:t>
            </a:r>
            <a:r>
              <a:rPr lang="zh-CN" altLang="en-US" sz="2000"/>
              <a:t>一词的理解上。对哥白尼而言，这个词并不是我们今天的“天体”，而是带动天体运行的透明“天球”。自古希腊至哥白尼，西方天文学家对天球都坚信不疑。今天我们不承认有天球的存在，便想当然地把“天球”改译成“天体”。</a:t>
            </a:r>
            <a:endParaRPr lang="en-US" altLang="zh-CN" sz="2000"/>
          </a:p>
          <a:p>
            <a:r>
              <a:rPr lang="en-US" altLang="zh-CN" sz="2000"/>
              <a:t>……</a:t>
            </a:r>
            <a:r>
              <a:rPr lang="zh-CN" altLang="en-US" sz="2000"/>
              <a:t>由于地球的自转轴与黄道面并不垂直，随着“地天球”的周年转动，地球的自转轴就不能与黄道面保持一个固定不变的角度。为此，哥白尼特意加入了让地轴锥形旋转的第三重运动，以抵消“地天球”周年转动带来的地轴方向的变化。这个第三重运动的存在提示我们，在哥白尼眼里，就连地球绕太阳的运动也是以天球运动的方式进行的。</a:t>
            </a:r>
          </a:p>
          <a:p>
            <a:r>
              <a:rPr lang="zh-CN" altLang="en-US" sz="2000"/>
              <a:t>“天体”还是“天球”，这一字之差，关系到评价科学理论时应有的历史态度，也关系到我们在反省现代科学时所能够达到的理论深度。把“天球”改译成“天体”至少是有意无意以今日之眼光对哥白尼进行拔高，反映了那个时代中国的科学史研究水平和科学传播理念。</a:t>
            </a:r>
            <a:endParaRPr lang="en-US" altLang="zh-CN" sz="2000"/>
          </a:p>
          <a:p>
            <a:r>
              <a:rPr lang="en-US" altLang="zh-CN" sz="2000"/>
              <a:t>——</a:t>
            </a:r>
            <a:r>
              <a:rPr lang="zh-CN" altLang="en-US" sz="2000">
                <a:hlinkClick r:id="rId2"/>
              </a:rPr>
              <a:t>吴国盛</a:t>
            </a:r>
            <a:endParaRPr lang="zh-CN" altLang="en-US" sz="2000"/>
          </a:p>
          <a:p>
            <a:endParaRPr lang="zh-CN" altLang="en-US" sz="2000"/>
          </a:p>
        </p:txBody>
      </p:sp>
    </p:spTree>
    <p:extLst>
      <p:ext uri="{BB962C8B-B14F-4D97-AF65-F5344CB8AC3E}">
        <p14:creationId xmlns:p14="http://schemas.microsoft.com/office/powerpoint/2010/main" val="1325981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05319F-D6A3-B898-FD3B-D2A2A51DF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圆球执念：比托勒密更接近柏拉图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AC7FE4-53BB-2FE6-9AA2-CD5ACDBAC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“首先应当指出，宇宙是球形的。这或是因为在一切形状中，球形是最完美的，它是一个完整的整体，不需要连接；或者是因为它是一切形体中容积最大的，最适于容和保持万物；或者是因为宇宙的各个部分即日月星辰看起来都是这种形状；或者是因为万物都有被这种边界包围的趋势，就像水滴或别的液滴那样。因此谁都不会怀疑，这种形状也必定属于神圣物体。</a:t>
            </a:r>
            <a:endParaRPr lang="en-US" altLang="zh-CN" dirty="0"/>
          </a:p>
          <a:p>
            <a:r>
              <a:rPr lang="en-US" altLang="zh-CN" dirty="0"/>
              <a:t>【</a:t>
            </a:r>
            <a:r>
              <a:rPr lang="zh-CN" altLang="en-US" dirty="0"/>
              <a:t>如果出现非匀速圆周运动</a:t>
            </a:r>
            <a:r>
              <a:rPr lang="en-US" altLang="zh-CN" dirty="0"/>
              <a:t>】</a:t>
            </a:r>
            <a:r>
              <a:rPr lang="zh-CN" altLang="en-US" dirty="0"/>
              <a:t>要么是因为推动力不稳定</a:t>
            </a:r>
            <a:r>
              <a:rPr lang="en-US" altLang="zh-CN" dirty="0"/>
              <a:t>(</a:t>
            </a:r>
            <a:r>
              <a:rPr lang="zh-CN" altLang="en-US" dirty="0"/>
              <a:t>无论是从外部施加的，还是从内部产生的</a:t>
            </a:r>
            <a:r>
              <a:rPr lang="en-US" altLang="zh-CN" dirty="0"/>
              <a:t>)</a:t>
            </a:r>
            <a:r>
              <a:rPr lang="zh-CN" altLang="en-US" dirty="0"/>
              <a:t>，要么是因为运转物体本身发生了变化。而这两种看法都不能被我们的理智所接受，因为很难设想以最完美的秩序构成的物体会出现这种缺陷。”</a:t>
            </a:r>
          </a:p>
        </p:txBody>
      </p:sp>
    </p:spTree>
    <p:extLst>
      <p:ext uri="{BB962C8B-B14F-4D97-AF65-F5344CB8AC3E}">
        <p14:creationId xmlns:p14="http://schemas.microsoft.com/office/powerpoint/2010/main" val="3515676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C2B2C3-5F08-6D62-F382-A850F1C60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新柏拉图＋赫尔墨斯主义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24077A-1F14-D427-B747-8FDB51BE8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但静居于万物中心的是太阳。在这个华美的殿堂中，谁能把这盏明灯放到另一个或更好的位置，使之能够同时照亮一切呢？有人把太阳称为宇宙之灯、宇宙之心灵、宇宙之主宰，这都没有什么不妥。三重伟大的赫尔墨斯把太阳称为“可见之神”</a:t>
            </a:r>
            <a:r>
              <a:rPr lang="en-US" altLang="zh-CN" dirty="0"/>
              <a:t> </a:t>
            </a:r>
            <a:r>
              <a:rPr lang="zh-CN" altLang="en-US" dirty="0"/>
              <a:t>，索福克勒斯笔下的埃莱克特拉则称其为“洞悉万物者”。于是，太阳就像端坐在王位上统领着绕其运转的行星家族。此外，地球并没有被剥夺月亮的护卫。恰恰相反，正如亚里士多德在一部论动物的著作中所说，地球与月亮的关系最为亲密。与此同时，地球与太阳交媾受孕，每年分娩一次。</a:t>
            </a:r>
          </a:p>
        </p:txBody>
      </p:sp>
    </p:spTree>
    <p:extLst>
      <p:ext uri="{BB962C8B-B14F-4D97-AF65-F5344CB8AC3E}">
        <p14:creationId xmlns:p14="http://schemas.microsoft.com/office/powerpoint/2010/main" val="4214431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0D9F562-FE71-8278-40DD-E6B836D16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5400" dirty="0"/>
              <a:t>实在论</a:t>
            </a:r>
            <a:r>
              <a:rPr lang="en-US" altLang="zh-CN" sz="5400" dirty="0"/>
              <a:t>vs.</a:t>
            </a:r>
            <a:r>
              <a:rPr lang="zh-CN" altLang="en-US" sz="5400" dirty="0"/>
              <a:t>工具主义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7E1EA5-8923-04E5-7AD0-DCE130EF9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zh-CN" altLang="en-US" sz="2200"/>
              <a:t>奥西安德尔伪序言：</a:t>
            </a:r>
            <a:r>
              <a:rPr lang="zh-CN" altLang="zh-CN" sz="2200"/>
              <a:t>“</a:t>
            </a:r>
            <a:r>
              <a:rPr lang="en-US" altLang="zh-CN" sz="2200"/>
              <a:t>……</a:t>
            </a:r>
            <a:r>
              <a:rPr lang="zh-CN" altLang="en-US" sz="2200"/>
              <a:t>既然是假说，谁也不要指望能从天文学中得到任何确定的东西，因为天文学提供不了这样的东西。如果不了解这一点，他就会把为了其他目的而提出的想法当做真理，于是在结柬这项研究时，相比刚刚开始进行研究，他俨然是一个更大的傻瓜。再见。</a:t>
            </a:r>
            <a:r>
              <a:rPr lang="zh-CN" altLang="zh-CN" sz="2200"/>
              <a:t>”</a:t>
            </a:r>
            <a:endParaRPr lang="en-US" altLang="zh-CN" sz="2200"/>
          </a:p>
          <a:p>
            <a:endParaRPr lang="en-US" altLang="zh-CN" sz="2200"/>
          </a:p>
          <a:p>
            <a:r>
              <a:rPr lang="zh-CN" altLang="en-US" sz="2200"/>
              <a:t>哥白尼：“然而这门研究最崇高主题的，与其说是人的倒不如说是神的科学，遇到的困难却并不少。主要原因是，我发现它的原理和假设）希腊人称之为假说）导致这门学科的许多研究者意见并不统一</a:t>
            </a:r>
            <a:r>
              <a:rPr lang="en-US" altLang="zh-CN" sz="2200"/>
              <a:t>……</a:t>
            </a:r>
          </a:p>
          <a:p>
            <a:r>
              <a:rPr lang="en-US" altLang="zh-CN" sz="2200"/>
              <a:t>……</a:t>
            </a:r>
            <a:r>
              <a:rPr lang="zh-CN" altLang="en-US" sz="2200"/>
              <a:t>那么不仅可以得出各种观测现象，而且所有行星及其天球的大小与次序都可以得出来，天本身是如此紧密地联系在一起，以至于改变它的任何一部分都会在其余部分和整个宇宙中引起混乱。”</a:t>
            </a:r>
          </a:p>
          <a:p>
            <a:endParaRPr lang="zh-CN" altLang="en-US" sz="2200"/>
          </a:p>
        </p:txBody>
      </p:sp>
    </p:spTree>
    <p:extLst>
      <p:ext uri="{BB962C8B-B14F-4D97-AF65-F5344CB8AC3E}">
        <p14:creationId xmlns:p14="http://schemas.microsoft.com/office/powerpoint/2010/main" val="4294388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zh-CN" altLang="en-US" sz="5400"/>
              <a:t>哥白尼体系的得失</a:t>
            </a:r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0079" y="2706623"/>
            <a:ext cx="6987941" cy="3718239"/>
          </a:xfrm>
        </p:spPr>
        <p:txBody>
          <a:bodyPr>
            <a:normAutofit lnSpcReduction="10000"/>
          </a:bodyPr>
          <a:lstStyle/>
          <a:p>
            <a:r>
              <a:rPr lang="zh-CN" altLang="en-US" sz="1600" dirty="0"/>
              <a:t>解决问题：</a:t>
            </a:r>
            <a:endParaRPr lang="en-US" altLang="zh-CN" sz="1600" dirty="0"/>
          </a:p>
          <a:p>
            <a:pPr lvl="1"/>
            <a:r>
              <a:rPr lang="zh-CN" altLang="en-US" sz="1600" dirty="0"/>
              <a:t>更简洁地（仅限定性）解释逆行现象</a:t>
            </a:r>
            <a:endParaRPr lang="en-US" altLang="zh-CN" sz="1600" dirty="0"/>
          </a:p>
          <a:p>
            <a:pPr lvl="1"/>
            <a:r>
              <a:rPr lang="zh-CN" altLang="en-US" sz="1600" dirty="0"/>
              <a:t>驱逐托勒密体系中的“怪物”（匀速点），回归匀速圆周运动</a:t>
            </a:r>
            <a:endParaRPr lang="en-US" altLang="zh-CN" sz="1600" dirty="0"/>
          </a:p>
          <a:p>
            <a:pPr lvl="1"/>
            <a:r>
              <a:rPr lang="zh-CN" altLang="en-US" sz="1600" dirty="0"/>
              <a:t>水星、金星位置接近太阳，行星排序问题有唯一解</a:t>
            </a:r>
            <a:endParaRPr lang="en-US" altLang="zh-CN" sz="1600" dirty="0"/>
          </a:p>
          <a:p>
            <a:r>
              <a:rPr lang="zh-CN" altLang="en-US" sz="1600" dirty="0"/>
              <a:t>新问题：</a:t>
            </a:r>
            <a:endParaRPr lang="en-US" altLang="zh-CN" sz="1600" dirty="0"/>
          </a:p>
          <a:p>
            <a:pPr lvl="1"/>
            <a:r>
              <a:rPr lang="zh-CN" altLang="en-US" sz="1600" dirty="0"/>
              <a:t>与物理学不相容</a:t>
            </a:r>
            <a:endParaRPr lang="en-US" altLang="zh-CN" sz="1600" dirty="0"/>
          </a:p>
          <a:p>
            <a:pPr lvl="1"/>
            <a:r>
              <a:rPr lang="zh-CN" altLang="en-US" sz="1600" dirty="0"/>
              <a:t>没有发现周年视差</a:t>
            </a:r>
            <a:endParaRPr lang="en-US" altLang="zh-CN" sz="1600" dirty="0"/>
          </a:p>
          <a:p>
            <a:r>
              <a:rPr lang="zh-CN" altLang="en-US" sz="1600" dirty="0"/>
              <a:t>哥白尼回应新问题的方式：</a:t>
            </a:r>
            <a:endParaRPr lang="en-US" altLang="zh-CN" sz="1600" dirty="0"/>
          </a:p>
          <a:p>
            <a:pPr lvl="1"/>
            <a:r>
              <a:rPr lang="zh-CN" altLang="en-US" sz="1600" dirty="0"/>
              <a:t>物理学：简单举例，并不深入</a:t>
            </a:r>
            <a:endParaRPr lang="en-US" altLang="zh-CN" sz="1600" dirty="0"/>
          </a:p>
          <a:p>
            <a:pPr lvl="1"/>
            <a:r>
              <a:rPr lang="zh-CN" altLang="en-US" sz="1600" dirty="0"/>
              <a:t>视差：宇宙无比巨大（恒星视大小问题）</a:t>
            </a:r>
            <a:endParaRPr lang="en-US" altLang="zh-CN" sz="1600" dirty="0"/>
          </a:p>
          <a:p>
            <a:r>
              <a:rPr lang="zh-CN" altLang="en-US" sz="1600" dirty="0"/>
              <a:t>问题的最终解决：</a:t>
            </a:r>
            <a:endParaRPr lang="en-US" altLang="zh-CN" sz="1600" dirty="0"/>
          </a:p>
          <a:p>
            <a:pPr lvl="1"/>
            <a:r>
              <a:rPr lang="en-US" altLang="zh-CN" sz="1600" dirty="0"/>
              <a:t>1687</a:t>
            </a:r>
            <a:r>
              <a:rPr lang="zh-CN" altLang="en-US" sz="1600" dirty="0"/>
              <a:t>牛顿力学统一了天上地下的物理学</a:t>
            </a:r>
            <a:endParaRPr lang="en-US" altLang="zh-CN" sz="1600" dirty="0"/>
          </a:p>
          <a:p>
            <a:pPr lvl="1"/>
            <a:r>
              <a:rPr lang="zh-CN" altLang="en-US" sz="1600" dirty="0"/>
              <a:t>德国天文学家贝塞尔在</a:t>
            </a:r>
            <a:r>
              <a:rPr lang="en-US" altLang="zh-CN" sz="1600" dirty="0"/>
              <a:t>1838</a:t>
            </a:r>
            <a:r>
              <a:rPr lang="zh-CN" altLang="en-US" sz="1600" dirty="0"/>
              <a:t>年测出天鹅座</a:t>
            </a:r>
            <a:r>
              <a:rPr lang="en-US" altLang="zh-CN" sz="1600" dirty="0"/>
              <a:t>61</a:t>
            </a:r>
            <a:r>
              <a:rPr lang="zh-CN" altLang="en-US" sz="1600" dirty="0"/>
              <a:t>的周年视差是</a:t>
            </a:r>
            <a:r>
              <a:rPr lang="en-US" altLang="zh-CN" sz="1600" dirty="0"/>
              <a:t>0.31</a:t>
            </a:r>
            <a:r>
              <a:rPr lang="zh-CN" altLang="en-US" sz="1600" dirty="0"/>
              <a:t>弧秒。</a:t>
            </a:r>
            <a:endParaRPr lang="en-US" altLang="zh-CN" sz="1600" dirty="0"/>
          </a:p>
          <a:p>
            <a:endParaRPr lang="zh-CN" altLang="en-US" sz="1200" dirty="0"/>
          </a:p>
        </p:txBody>
      </p:sp>
      <p:pic>
        <p:nvPicPr>
          <p:cNvPr id="5" name="图片 4" descr="http://img769.ph.126.net/KMiOgrDzJ4RjB_BIqyJ17g==/40532396647632737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3544" y="329183"/>
            <a:ext cx="3134808" cy="3429969"/>
          </a:xfrm>
          <a:prstGeom prst="rect">
            <a:avLst/>
          </a:prstGeom>
          <a:noFill/>
        </p:spPr>
      </p:pic>
      <p:pic>
        <p:nvPicPr>
          <p:cNvPr id="4" name="图片 3" descr="http://upload.wikimedia.org/wikipedia/commons/thumb/0/05/Retrogradation.svg/530px-Retrogradation.svg.pn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3840" y="4298215"/>
            <a:ext cx="3995928" cy="17382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1697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AC355D-1288-75FE-02C6-C24CB65A1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来自新教的攻击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63F79E-9678-9620-8E6C-6BACC91D3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“别人告诉我，（瓦尔米亚的）一名教会神父，一名新晋的占星师，他希望证明，是地球在移动与转动，而非天穹和星宇、太阳或者月亮。这等同于：任何一个坐在马车或船上正在向前移动的人，都会认为自己并没有移动，而是地球和他周围的树木在动。但这就是现在的世道：任何人想要装作有智慧，就必须做出最猎奇的事情，他也就这点能耐了。这个愚蠢至极的人想要推翻整个天文学体系，可他即使这样做也不会成功，因为就像</a:t>
            </a:r>
            <a:r>
              <a:rPr lang="en-US" altLang="zh-CN" dirty="0"/>
              <a:t>《</a:t>
            </a:r>
            <a:r>
              <a:rPr lang="zh-CN" altLang="en-US" dirty="0"/>
              <a:t>圣经</a:t>
            </a:r>
            <a:r>
              <a:rPr lang="en-US" altLang="zh-CN" dirty="0"/>
              <a:t>》</a:t>
            </a:r>
            <a:r>
              <a:rPr lang="zh-CN" altLang="en-US" dirty="0"/>
              <a:t>里所明证的那样：约书亚是命令太阳停住，而不是地球。”</a:t>
            </a:r>
            <a:endParaRPr lang="en-US" altLang="zh-CN" dirty="0"/>
          </a:p>
          <a:p>
            <a:pPr marL="0" indent="0" algn="r">
              <a:buNone/>
            </a:pPr>
            <a:r>
              <a:rPr lang="en-US" altLang="zh-CN" dirty="0"/>
              <a:t>——</a:t>
            </a:r>
            <a:r>
              <a:rPr lang="zh-CN" altLang="en-US" dirty="0"/>
              <a:t>马丁</a:t>
            </a:r>
            <a:r>
              <a:rPr lang="en-US" altLang="zh-CN" dirty="0"/>
              <a:t>·</a:t>
            </a:r>
            <a:r>
              <a:rPr lang="zh-CN" altLang="en-US" dirty="0"/>
              <a:t>路德（</a:t>
            </a:r>
            <a:r>
              <a:rPr lang="en-US" altLang="zh-CN" dirty="0"/>
              <a:t>1539</a:t>
            </a:r>
            <a:r>
              <a:rPr lang="zh-CN" altLang="en-US" dirty="0"/>
              <a:t>年）</a:t>
            </a:r>
          </a:p>
        </p:txBody>
      </p:sp>
    </p:spTree>
    <p:extLst>
      <p:ext uri="{BB962C8B-B14F-4D97-AF65-F5344CB8AC3E}">
        <p14:creationId xmlns:p14="http://schemas.microsoft.com/office/powerpoint/2010/main" val="3776733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FDFC86-0C98-67DC-21FA-BE97F2F75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来自经院哲学家的反驳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FF908D-A2AD-2BFF-CE8C-594D7917B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CN" dirty="0"/>
              <a:t>托洛萨尼</a:t>
            </a:r>
            <a:r>
              <a:rPr lang="zh-CN" altLang="en-US" dirty="0"/>
              <a:t>（</a:t>
            </a:r>
            <a:r>
              <a:rPr lang="en-US" altLang="zh-CN" dirty="0">
                <a:hlinkClick r:id="rId2" tooltip="Giovanni Maria Tolosani"/>
              </a:rPr>
              <a:t>Giovanni Maria </a:t>
            </a:r>
            <a:r>
              <a:rPr lang="en-US" altLang="zh-CN" dirty="0" err="1">
                <a:hlinkClick r:id="rId2" tooltip="Giovanni Maria Tolosani"/>
              </a:rPr>
              <a:t>Tolosani</a:t>
            </a:r>
            <a:r>
              <a:rPr lang="en-US" altLang="zh-CN" dirty="0"/>
              <a:t> </a:t>
            </a:r>
            <a:r>
              <a:rPr lang="zh-CN" altLang="en-US" dirty="0"/>
              <a:t>）</a:t>
            </a:r>
            <a:r>
              <a:rPr lang="zh-CN" altLang="zh-CN" dirty="0"/>
              <a:t>1544 年</a:t>
            </a:r>
            <a:r>
              <a:rPr lang="zh-CN" altLang="en-US" dirty="0"/>
              <a:t>读到</a:t>
            </a:r>
            <a:r>
              <a:rPr lang="zh-CN" altLang="zh-CN" dirty="0"/>
              <a:t>《</a:t>
            </a:r>
            <a:r>
              <a:rPr lang="zh-CN" altLang="en-US" dirty="0"/>
              <a:t>天球运行论</a:t>
            </a:r>
            <a:r>
              <a:rPr lang="zh-CN" altLang="zh-CN" dirty="0"/>
              <a:t>》。 1545 年，</a:t>
            </a:r>
            <a:r>
              <a:rPr lang="zh-CN" altLang="en-US" dirty="0"/>
              <a:t>在自己著作的</a:t>
            </a:r>
            <a:r>
              <a:rPr lang="zh-CN" altLang="zh-CN" dirty="0"/>
              <a:t>附录中</a:t>
            </a:r>
            <a:r>
              <a:rPr lang="zh-CN" altLang="en-US" dirty="0"/>
              <a:t>批评哥白尼</a:t>
            </a:r>
            <a:r>
              <a:rPr lang="zh-CN" altLang="zh-CN" dirty="0"/>
              <a:t>。</a:t>
            </a:r>
            <a:endParaRPr lang="en-US" altLang="zh-CN" dirty="0"/>
          </a:p>
          <a:p>
            <a:r>
              <a:rPr lang="zh-CN" altLang="zh-CN" dirty="0"/>
              <a:t>未经证实，</a:t>
            </a:r>
            <a:r>
              <a:rPr lang="zh-CN" altLang="en-US" dirty="0"/>
              <a:t>缺乏</a:t>
            </a:r>
            <a:r>
              <a:rPr lang="zh-CN" altLang="zh-CN" dirty="0"/>
              <a:t>根据。</a:t>
            </a:r>
            <a:endParaRPr lang="en-US" altLang="zh-CN" dirty="0"/>
          </a:p>
          <a:p>
            <a:r>
              <a:rPr lang="zh-CN" altLang="zh-CN" dirty="0"/>
              <a:t>没有提供可以推断出</a:t>
            </a:r>
            <a:r>
              <a:rPr lang="zh-CN" altLang="en-US" dirty="0"/>
              <a:t>地球</a:t>
            </a:r>
            <a:r>
              <a:rPr lang="zh-CN" altLang="zh-CN" dirty="0"/>
              <a:t>运动的物理理论。 </a:t>
            </a:r>
            <a:endParaRPr lang="en-US" altLang="zh-CN" dirty="0"/>
          </a:p>
          <a:p>
            <a:r>
              <a:rPr lang="zh-CN" altLang="en-US" dirty="0"/>
              <a:t>提出想法后才去</a:t>
            </a:r>
            <a:r>
              <a:rPr lang="zh-CN" altLang="zh-CN" dirty="0"/>
              <a:t>寻找支持该想法的现象，而不是观察现象并从中推断出导致它们的原因。</a:t>
            </a:r>
            <a:r>
              <a:rPr lang="zh-CN" altLang="en-US" dirty="0"/>
              <a:t>（犯了毕达哥拉斯学派的错误：把数学凌驾于经验）</a:t>
            </a:r>
          </a:p>
        </p:txBody>
      </p:sp>
    </p:spTree>
    <p:extLst>
      <p:ext uri="{BB962C8B-B14F-4D97-AF65-F5344CB8AC3E}">
        <p14:creationId xmlns:p14="http://schemas.microsoft.com/office/powerpoint/2010/main" val="3291558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F268C6F-718F-EB51-A8C4-67D3A1D93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zh-CN" altLang="en-US" sz="5400"/>
              <a:t>哥白尼体系的接受者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EB1C2E6-408F-1436-8C2A-54F965DE1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zh-CN" altLang="en-US" sz="2000" dirty="0"/>
              <a:t>工具主义的接受者</a:t>
            </a:r>
            <a:endParaRPr lang="en-US" altLang="zh-CN" sz="2000" dirty="0"/>
          </a:p>
          <a:p>
            <a:pPr lvl="1"/>
            <a:r>
              <a:rPr lang="zh-CN" altLang="en-US" sz="2000" dirty="0"/>
              <a:t>代表：莱茵霍尔顿。拒绝承认地球的运动，但利用哥白尼的数学工具编制了</a:t>
            </a:r>
            <a:r>
              <a:rPr lang="en-US" altLang="zh-CN" sz="2000" dirty="0"/>
              <a:t>《</a:t>
            </a:r>
            <a:r>
              <a:rPr lang="zh-CN" altLang="en-US" sz="2000" dirty="0"/>
              <a:t>普鲁士星表</a:t>
            </a:r>
            <a:r>
              <a:rPr lang="en-US" altLang="zh-CN" sz="2000" dirty="0"/>
              <a:t>》</a:t>
            </a:r>
            <a:r>
              <a:rPr lang="zh-CN" altLang="en-US" sz="2000" dirty="0"/>
              <a:t>。最后</a:t>
            </a:r>
            <a:r>
              <a:rPr lang="en-US" altLang="zh-CN" sz="2000" dirty="0"/>
              <a:t>1582</a:t>
            </a:r>
            <a:r>
              <a:rPr lang="zh-CN" altLang="en-US" sz="2000" dirty="0"/>
              <a:t>年发布的新历“格里高利历”（现行公历）就是参考普鲁士星表制定的，这也间接推动了哥白尼体系的流传，研究新历者往往要阅读哥白尼（如耶稣会士）。</a:t>
            </a:r>
            <a:endParaRPr lang="en-US" altLang="zh-CN" sz="2000" dirty="0"/>
          </a:p>
          <a:p>
            <a:r>
              <a:rPr lang="zh-CN" altLang="en-US" sz="2000" dirty="0"/>
              <a:t>柏拉图主义的接受者</a:t>
            </a:r>
            <a:endParaRPr lang="en-US" altLang="zh-CN" sz="2000" dirty="0"/>
          </a:p>
          <a:p>
            <a:pPr lvl="1"/>
            <a:r>
              <a:rPr lang="zh-CN" altLang="en-US" sz="2000" dirty="0"/>
              <a:t>代表：布鲁诺。鄙视数学，读不懂天文学细节，借助哥白尼的结论鼓吹自己的思想。包括反三位一体等异端学说，</a:t>
            </a:r>
            <a:r>
              <a:rPr lang="en-US" altLang="zh-CN" sz="2000" dirty="0"/>
              <a:t>1600</a:t>
            </a:r>
            <a:r>
              <a:rPr lang="zh-CN" altLang="en-US" sz="2000" dirty="0"/>
              <a:t>年被教会烧死。审判时自己提及哥白尼，但审判官并不理会。</a:t>
            </a:r>
            <a:endParaRPr lang="en-US" altLang="zh-CN" sz="2000" dirty="0"/>
          </a:p>
          <a:p>
            <a:r>
              <a:rPr lang="zh-CN" altLang="en-US" sz="2000" dirty="0"/>
              <a:t>推进者</a:t>
            </a:r>
            <a:endParaRPr lang="en-US" altLang="zh-CN" sz="2000" dirty="0"/>
          </a:p>
          <a:p>
            <a:pPr lvl="1"/>
            <a:r>
              <a:rPr lang="zh-CN" altLang="en-US" sz="2000" dirty="0"/>
              <a:t>代表：第谷（坚持地心说但打破水晶天球）、开普勒（椭圆轨道）、伽利略（坚持圆周运动但使用望远镜）</a:t>
            </a:r>
          </a:p>
        </p:txBody>
      </p:sp>
    </p:spTree>
    <p:extLst>
      <p:ext uri="{BB962C8B-B14F-4D97-AF65-F5344CB8AC3E}">
        <p14:creationId xmlns:p14="http://schemas.microsoft.com/office/powerpoint/2010/main" val="793503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11" name="Rectangle 21510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</p:spPr>
        <p:txBody>
          <a:bodyPr anchor="ctr">
            <a:normAutofit/>
          </a:bodyPr>
          <a:lstStyle/>
          <a:p>
            <a:r>
              <a:rPr lang="zh-CN" altLang="en-US" sz="4800"/>
              <a:t>第谷</a:t>
            </a:r>
            <a:r>
              <a:rPr lang="en-US" altLang="zh-CN" sz="4800"/>
              <a:t>·</a:t>
            </a:r>
            <a:r>
              <a:rPr lang="zh-CN" altLang="en-US" sz="4800"/>
              <a:t>布拉赫</a:t>
            </a:r>
          </a:p>
        </p:txBody>
      </p:sp>
      <p:sp>
        <p:nvSpPr>
          <p:cNvPr id="21513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41263" y="457200"/>
            <a:ext cx="6007608" cy="1929384"/>
          </a:xfrm>
        </p:spPr>
        <p:txBody>
          <a:bodyPr anchor="ctr">
            <a:normAutofit/>
          </a:bodyPr>
          <a:lstStyle/>
          <a:p>
            <a:r>
              <a:rPr lang="en-US" altLang="zh-CN" sz="2000">
                <a:latin typeface="Times New Roman" pitchFamily="18" charset="0"/>
                <a:ea typeface="黑体" pitchFamily="2" charset="-122"/>
              </a:rPr>
              <a:t>1546</a:t>
            </a:r>
            <a:r>
              <a:rPr lang="zh-CN" altLang="en-US" sz="2000">
                <a:latin typeface="Times New Roman" pitchFamily="18" charset="0"/>
                <a:ea typeface="黑体" pitchFamily="2" charset="-122"/>
              </a:rPr>
              <a:t>－</a:t>
            </a:r>
            <a:r>
              <a:rPr lang="en-US" altLang="zh-CN" sz="2000">
                <a:latin typeface="Times New Roman" pitchFamily="18" charset="0"/>
                <a:ea typeface="黑体" pitchFamily="2" charset="-122"/>
              </a:rPr>
              <a:t>1601</a:t>
            </a:r>
          </a:p>
          <a:p>
            <a:r>
              <a:rPr lang="en-US" altLang="zh-CN" sz="2000"/>
              <a:t>1563</a:t>
            </a:r>
            <a:r>
              <a:rPr lang="zh-CN" altLang="en-US" sz="2000"/>
              <a:t>年开始进行天文观测</a:t>
            </a:r>
          </a:p>
          <a:p>
            <a:r>
              <a:rPr lang="en-US" altLang="zh-CN" sz="2000"/>
              <a:t>1572</a:t>
            </a:r>
            <a:r>
              <a:rPr lang="zh-CN" altLang="en-US" sz="2000"/>
              <a:t>年发现新星，是恒星而非行星，打破了天上不变的教条</a:t>
            </a:r>
          </a:p>
          <a:p>
            <a:r>
              <a:rPr lang="en-US" altLang="zh-CN" sz="2000"/>
              <a:t>1577</a:t>
            </a:r>
            <a:r>
              <a:rPr lang="zh-CN" altLang="en-US" sz="2000"/>
              <a:t>年观测彗星，比月亮遥远，打破了水晶天球</a:t>
            </a:r>
          </a:p>
        </p:txBody>
      </p:sp>
      <p:pic>
        <p:nvPicPr>
          <p:cNvPr id="21506" name="Picture 2" descr="http://upload.wikimedia.org/wikipedia/commons/2/2b/Tycho_Bra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3358" y="2569464"/>
            <a:ext cx="2474084" cy="367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 descr="http://upload.wikimedia.org/wikipedia/commons/thumb/a/a6/Tychonian_system.svg/576px-Tychonian_system.svg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9084" y="2569464"/>
            <a:ext cx="3678936" cy="3678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9456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0C2B45-8895-F770-0104-65A9BB58B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哥白尼展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8DE2065-848C-62C5-26D5-4C8649DEE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19" t="15063" r="11454" b="6765"/>
          <a:stretch/>
        </p:blipFill>
        <p:spPr>
          <a:xfrm>
            <a:off x="235974" y="2831689"/>
            <a:ext cx="11804611" cy="3799186"/>
          </a:xfrm>
          <a:prstGeom prst="rect">
            <a:avLst/>
          </a:prstGeom>
        </p:spPr>
      </p:pic>
      <p:pic>
        <p:nvPicPr>
          <p:cNvPr id="7" name="内容占位符 6" descr="房间的摆设布局&#10;&#10;低可信度描述已自动生成">
            <a:extLst>
              <a:ext uri="{FF2B5EF4-FFF2-40B4-BE49-F238E27FC236}">
                <a16:creationId xmlns:a16="http://schemas.microsoft.com/office/drawing/2014/main" id="{6BCC7CCF-FBB7-1231-DD79-21033B6BA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918" y="50124"/>
            <a:ext cx="5177667" cy="3694669"/>
          </a:xfrm>
        </p:spPr>
      </p:pic>
      <p:pic>
        <p:nvPicPr>
          <p:cNvPr id="9" name="图片 8" descr="金色的雕塑&#10;&#10;低可信度描述已自动生成">
            <a:extLst>
              <a:ext uri="{FF2B5EF4-FFF2-40B4-BE49-F238E27FC236}">
                <a16:creationId xmlns:a16="http://schemas.microsoft.com/office/drawing/2014/main" id="{FB1BAAD1-B28A-B8A4-3431-7EA01DB8D8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225" y="50124"/>
            <a:ext cx="2595716" cy="259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44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8" name="Rectangle 4102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zh-CN" altLang="en-US"/>
              <a:t>开普勒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latin typeface="Times New Roman" pitchFamily="18" charset="0"/>
                <a:ea typeface="黑体" pitchFamily="2" charset="-122"/>
              </a:rPr>
              <a:t>1571</a:t>
            </a:r>
            <a:r>
              <a:rPr lang="zh-CN" altLang="en-US" sz="2000" dirty="0">
                <a:latin typeface="Times New Roman" pitchFamily="18" charset="0"/>
                <a:ea typeface="黑体" pitchFamily="2" charset="-122"/>
              </a:rPr>
              <a:t>－</a:t>
            </a:r>
            <a:r>
              <a:rPr lang="en-US" altLang="zh-CN" sz="2000" dirty="0">
                <a:latin typeface="Times New Roman" pitchFamily="18" charset="0"/>
                <a:ea typeface="黑体" pitchFamily="2" charset="-122"/>
              </a:rPr>
              <a:t>1630</a:t>
            </a:r>
          </a:p>
          <a:p>
            <a:r>
              <a:rPr lang="zh-CN" altLang="en-US" sz="2000" dirty="0"/>
              <a:t>毕达哥拉斯主义－柏拉图主义者</a:t>
            </a:r>
            <a:endParaRPr lang="en-US" altLang="zh-CN" sz="2000" dirty="0"/>
          </a:p>
          <a:p>
            <a:r>
              <a:rPr lang="en-US" altLang="zh-CN" sz="2000" dirty="0"/>
              <a:t>1596</a:t>
            </a:r>
            <a:r>
              <a:rPr lang="zh-CN" altLang="en-US" sz="2000" dirty="0"/>
              <a:t>年</a:t>
            </a:r>
            <a:r>
              <a:rPr lang="en-US" altLang="zh-CN" sz="2000" dirty="0"/>
              <a:t>《</a:t>
            </a:r>
            <a:r>
              <a:rPr lang="zh-CN" altLang="en-US" sz="2000" dirty="0"/>
              <a:t>宇宙的神秘</a:t>
            </a:r>
            <a:r>
              <a:rPr lang="en-US" altLang="zh-CN" sz="2000" dirty="0"/>
              <a:t>》</a:t>
            </a:r>
          </a:p>
          <a:p>
            <a:r>
              <a:rPr lang="en-US" altLang="zh-CN" sz="2000" dirty="0"/>
              <a:t>1600</a:t>
            </a:r>
            <a:r>
              <a:rPr lang="zh-CN" altLang="en-US" sz="2000" dirty="0"/>
              <a:t>年追随第谷</a:t>
            </a:r>
          </a:p>
          <a:p>
            <a:r>
              <a:rPr lang="en-US" altLang="zh-CN" sz="2000" dirty="0"/>
              <a:t>1609</a:t>
            </a:r>
            <a:r>
              <a:rPr lang="zh-CN" altLang="en-US" sz="2000" dirty="0"/>
              <a:t>年</a:t>
            </a:r>
            <a:r>
              <a:rPr lang="en-US" altLang="zh-CN" sz="2000" dirty="0"/>
              <a:t>《</a:t>
            </a:r>
            <a:r>
              <a:rPr lang="zh-CN" altLang="en-US" sz="2000" dirty="0"/>
              <a:t>新天文学</a:t>
            </a:r>
            <a:r>
              <a:rPr lang="en-US" altLang="zh-CN" sz="2000" dirty="0"/>
              <a:t>》</a:t>
            </a:r>
          </a:p>
          <a:p>
            <a:pPr lvl="1"/>
            <a:r>
              <a:rPr lang="zh-CN" altLang="en-US" sz="2000" dirty="0"/>
              <a:t>第二定律：面速度均匀（</a:t>
            </a:r>
            <a:r>
              <a:rPr lang="en-US" altLang="zh-CN" sz="2000" dirty="0"/>
              <a:t>1609</a:t>
            </a:r>
            <a:r>
              <a:rPr lang="zh-CN" altLang="en-US" sz="2000" dirty="0"/>
              <a:t>，以火星为例）</a:t>
            </a:r>
          </a:p>
          <a:p>
            <a:pPr lvl="1"/>
            <a:r>
              <a:rPr lang="zh-CN" altLang="en-US" sz="2000" dirty="0"/>
              <a:t>第一定律：行星运动的轨道是椭圆</a:t>
            </a:r>
          </a:p>
          <a:p>
            <a:r>
              <a:rPr lang="en-US" altLang="zh-CN" sz="2000" dirty="0"/>
              <a:t>1619</a:t>
            </a:r>
            <a:r>
              <a:rPr lang="zh-CN" altLang="en-US" sz="2000" dirty="0"/>
              <a:t>年</a:t>
            </a:r>
            <a:r>
              <a:rPr lang="en-US" altLang="zh-CN" sz="2000" dirty="0"/>
              <a:t>《</a:t>
            </a:r>
            <a:r>
              <a:rPr lang="zh-CN" altLang="en-US" sz="2000" dirty="0"/>
              <a:t>宇宙的和谐</a:t>
            </a:r>
            <a:r>
              <a:rPr lang="en-US" altLang="zh-CN" sz="2000" dirty="0"/>
              <a:t>》</a:t>
            </a:r>
          </a:p>
          <a:p>
            <a:pPr lvl="1"/>
            <a:r>
              <a:rPr lang="zh-CN" altLang="en-US" sz="2000" dirty="0"/>
              <a:t>第三定律：周期的平方与半长轴的立方成正比。</a:t>
            </a:r>
            <a:endParaRPr lang="en-US" altLang="zh-CN" sz="2000" dirty="0"/>
          </a:p>
        </p:txBody>
      </p:sp>
      <p:sp>
        <p:nvSpPr>
          <p:cNvPr id="4109" name="Oval 4104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图片 5" descr="http://upload.wikimedia.org/wikipedia/commons/thumb/1/19/Kepler-solar-system-1.png/640px-Kepler-solar-system-1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7" r="2" b="8108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</p:spPr>
      </p:pic>
      <p:sp>
        <p:nvSpPr>
          <p:cNvPr id="4107" name="Arc 410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 descr="Johannes Kepler 1610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2" r="1" b="30376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729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59" name="Rectangle 23558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zh-CN" altLang="en-US" dirty="0"/>
              <a:t>伽利略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r>
              <a:rPr lang="en-US" altLang="zh-CN" dirty="0"/>
              <a:t>1564-1642</a:t>
            </a:r>
          </a:p>
          <a:p>
            <a:r>
              <a:rPr lang="en-US" altLang="zh-CN" dirty="0"/>
              <a:t>1609</a:t>
            </a:r>
            <a:r>
              <a:rPr lang="zh-CN" altLang="en-US" dirty="0"/>
              <a:t>年，制造</a:t>
            </a:r>
            <a:r>
              <a:rPr lang="en-US" altLang="zh-CN" dirty="0"/>
              <a:t>20</a:t>
            </a:r>
            <a:r>
              <a:rPr lang="zh-CN" altLang="en-US" dirty="0"/>
              <a:t>倍望远镜</a:t>
            </a:r>
          </a:p>
          <a:p>
            <a:r>
              <a:rPr lang="en-US" altLang="zh-CN" dirty="0"/>
              <a:t>1610</a:t>
            </a:r>
            <a:r>
              <a:rPr lang="zh-CN" altLang="en-US" dirty="0"/>
              <a:t>年</a:t>
            </a:r>
            <a:r>
              <a:rPr lang="en-US" altLang="zh-CN" dirty="0"/>
              <a:t>《</a:t>
            </a:r>
            <a:r>
              <a:rPr lang="zh-CN" altLang="en-US" dirty="0"/>
              <a:t>星际信使</a:t>
            </a:r>
            <a:r>
              <a:rPr lang="en-US" altLang="zh-CN" dirty="0"/>
              <a:t>》</a:t>
            </a:r>
            <a:r>
              <a:rPr lang="zh-CN" altLang="en-US" dirty="0"/>
              <a:t>，月亮上的环形山，</a:t>
            </a:r>
            <a:r>
              <a:rPr lang="en-US" altLang="zh-CN" dirty="0"/>
              <a:t>4</a:t>
            </a:r>
            <a:r>
              <a:rPr lang="zh-CN" altLang="en-US" dirty="0"/>
              <a:t>颗木星卫星</a:t>
            </a:r>
          </a:p>
          <a:p>
            <a:endParaRPr lang="zh-CN" altLang="en-US" dirty="0"/>
          </a:p>
        </p:txBody>
      </p:sp>
      <p:sp>
        <p:nvSpPr>
          <p:cNvPr id="23561" name="Oval 23560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554" name="Picture 2" descr="http://upload.wikimedia.org/wikipedia/commons/c/cc/Galileo.arp.300pi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4" r="2" b="13775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3" name="Arc 23562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图片 4" descr="图片包含 武器, 照片, 旧, 小&#10;&#10;描述已自动生成">
            <a:extLst>
              <a:ext uri="{FF2B5EF4-FFF2-40B4-BE49-F238E27FC236}">
                <a16:creationId xmlns:a16="http://schemas.microsoft.com/office/drawing/2014/main" id="{619D95FB-64E8-4A14-2B3D-FC5731CBA3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2" r="1" b="9510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2645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3">
            <a:extLst>
              <a:ext uri="{FF2B5EF4-FFF2-40B4-BE49-F238E27FC236}">
                <a16:creationId xmlns:a16="http://schemas.microsoft.com/office/drawing/2014/main" id="{223D82F2-8828-4C80-AF95-242810E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9" name="Rectangle 25">
            <a:extLst>
              <a:ext uri="{FF2B5EF4-FFF2-40B4-BE49-F238E27FC236}">
                <a16:creationId xmlns:a16="http://schemas.microsoft.com/office/drawing/2014/main" id="{7FD0D34F-65E4-4896-8016-F401017B6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0" name="Rectangle 27">
            <a:extLst>
              <a:ext uri="{FF2B5EF4-FFF2-40B4-BE49-F238E27FC236}">
                <a16:creationId xmlns:a16="http://schemas.microsoft.com/office/drawing/2014/main" id="{27A25769-8A6A-4983-92E9-E41BEB530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60C98B7-BEF3-42AB-0784-F5490CE63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zh-CN" altLang="en-US" sz="4000"/>
              <a:t>思考：什么是科学革命？</a:t>
            </a:r>
          </a:p>
        </p:txBody>
      </p:sp>
      <p:sp>
        <p:nvSpPr>
          <p:cNvPr id="41" name="Rectangle 29">
            <a:extLst>
              <a:ext uri="{FF2B5EF4-FFF2-40B4-BE49-F238E27FC236}">
                <a16:creationId xmlns:a16="http://schemas.microsoft.com/office/drawing/2014/main" id="{D6669D83-0E36-4F8C-B68A-D549AC19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6711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图片 8" descr="文本&#10;&#10;描述已自动生成">
            <a:extLst>
              <a:ext uri="{FF2B5EF4-FFF2-40B4-BE49-F238E27FC236}">
                <a16:creationId xmlns:a16="http://schemas.microsoft.com/office/drawing/2014/main" id="{698EF571-EFBA-6BC8-C06D-C5F7B75D9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13881"/>
          <a:stretch/>
        </p:blipFill>
        <p:spPr>
          <a:xfrm>
            <a:off x="1115568" y="2478024"/>
            <a:ext cx="3035013" cy="3694176"/>
          </a:xfrm>
          <a:prstGeom prst="rect">
            <a:avLst/>
          </a:prstGeom>
        </p:spPr>
      </p:pic>
      <p:pic>
        <p:nvPicPr>
          <p:cNvPr id="7" name="图片 6" descr="图片包含 文本&#10;&#10;描述已自动生成">
            <a:extLst>
              <a:ext uri="{FF2B5EF4-FFF2-40B4-BE49-F238E27FC236}">
                <a16:creationId xmlns:a16="http://schemas.microsoft.com/office/drawing/2014/main" id="{1FF399B8-912C-78B4-0A3E-1138C5A483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5" r="1" b="1"/>
          <a:stretch/>
        </p:blipFill>
        <p:spPr>
          <a:xfrm>
            <a:off x="4507437" y="2478024"/>
            <a:ext cx="3039303" cy="3694176"/>
          </a:xfrm>
          <a:prstGeom prst="rect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5399E0-4D9F-0798-92DF-E3DBA5600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3597" y="2478024"/>
            <a:ext cx="3389242" cy="3694176"/>
          </a:xfrm>
        </p:spPr>
        <p:txBody>
          <a:bodyPr anchor="ctr">
            <a:normAutofit/>
          </a:bodyPr>
          <a:lstStyle/>
          <a:p>
            <a:r>
              <a:rPr lang="zh-CN" altLang="en-US" sz="1800" dirty="0"/>
              <a:t>库恩：范式切换、不可公度性</a:t>
            </a:r>
            <a:endParaRPr lang="en-US" altLang="zh-CN" sz="1800" dirty="0"/>
          </a:p>
          <a:p>
            <a:r>
              <a:rPr lang="zh-CN" altLang="en-US" sz="1800" dirty="0"/>
              <a:t>悖论：新范式出现之初往往并没有充足的证据。按如果没有一大批人接受新范式并在新范式的指引下工作，这些证据可能永远无法发现。</a:t>
            </a:r>
            <a:endParaRPr lang="en-US" altLang="zh-CN" sz="1800" dirty="0"/>
          </a:p>
          <a:p>
            <a:r>
              <a:rPr lang="zh-CN" altLang="en-US" sz="1800" dirty="0"/>
              <a:t>结论：最初放弃旧范式而追随新范式未必出于科学内部的理由（理性、证据），而是一个社会心理学问题。</a:t>
            </a:r>
          </a:p>
        </p:txBody>
      </p:sp>
    </p:spTree>
    <p:extLst>
      <p:ext uri="{BB962C8B-B14F-4D97-AF65-F5344CB8AC3E}">
        <p14:creationId xmlns:p14="http://schemas.microsoft.com/office/powerpoint/2010/main" val="1962748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11">
            <a:extLst>
              <a:ext uri="{FF2B5EF4-FFF2-40B4-BE49-F238E27FC236}">
                <a16:creationId xmlns:a16="http://schemas.microsoft.com/office/drawing/2014/main" id="{55C01129-3453-464D-A870-ED71C6E89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13">
            <a:extLst>
              <a:ext uri="{FF2B5EF4-FFF2-40B4-BE49-F238E27FC236}">
                <a16:creationId xmlns:a16="http://schemas.microsoft.com/office/drawing/2014/main" id="{9D2781A6-5C82-4764-B489-F9A599C0A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8833" y="685800"/>
            <a:ext cx="5004061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BCAFB8B-5AF4-A723-12D9-9DC6ACFD2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920" y="1084521"/>
            <a:ext cx="4019107" cy="1361347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5400" dirty="0">
                <a:solidFill>
                  <a:schemeClr val="bg1">
                    <a:alpha val="60000"/>
                  </a:schemeClr>
                </a:solidFill>
              </a:rPr>
              <a:t>哥白尼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DC4FB83-7712-A79C-09E2-1A7D49C1C5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2" r="-366"/>
          <a:stretch/>
        </p:blipFill>
        <p:spPr>
          <a:xfrm>
            <a:off x="-3223" y="685795"/>
            <a:ext cx="4292054" cy="5486400"/>
          </a:xfrm>
          <a:prstGeom prst="rect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7C373A-0F10-7171-B25C-2DB2BA656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090" y="2690209"/>
            <a:ext cx="3976577" cy="3083270"/>
          </a:xfrm>
        </p:spPr>
        <p:txBody>
          <a:bodyPr anchor="t">
            <a:norm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1473 </a:t>
            </a:r>
            <a:r>
              <a:rPr lang="zh-CN" altLang="en-US" sz="2000" dirty="0">
                <a:solidFill>
                  <a:schemeClr val="bg1"/>
                </a:solidFill>
              </a:rPr>
              <a:t> </a:t>
            </a:r>
            <a:r>
              <a:rPr lang="en-US" altLang="zh-CN" sz="2000" dirty="0">
                <a:solidFill>
                  <a:schemeClr val="bg1"/>
                </a:solidFill>
              </a:rPr>
              <a:t>– 1543 </a:t>
            </a:r>
          </a:p>
          <a:p>
            <a:pPr algn="ctr"/>
            <a:r>
              <a:rPr lang="zh-CN" altLang="en-US" sz="2000" dirty="0">
                <a:solidFill>
                  <a:schemeClr val="bg1"/>
                </a:solidFill>
              </a:rPr>
              <a:t>出生、生活于皇家普鲁士（</a:t>
            </a:r>
            <a:r>
              <a:rPr lang="en-US" altLang="zh-CN" sz="2000" dirty="0">
                <a:solidFill>
                  <a:schemeClr val="bg1"/>
                </a:solidFill>
              </a:rPr>
              <a:t>Royal Prussia</a:t>
            </a:r>
            <a:r>
              <a:rPr lang="zh-CN" altLang="en-US" sz="2000" dirty="0">
                <a:solidFill>
                  <a:schemeClr val="bg1"/>
                </a:solidFill>
              </a:rPr>
              <a:t>，当时属于波兰的自治省）</a:t>
            </a:r>
            <a:endParaRPr lang="en-US" altLang="zh-CN" sz="2000" dirty="0">
              <a:solidFill>
                <a:schemeClr val="bg1"/>
              </a:solidFill>
            </a:endParaRPr>
          </a:p>
          <a:p>
            <a:pPr algn="ctr"/>
            <a:r>
              <a:rPr lang="zh-CN" altLang="en-US" sz="2000" dirty="0">
                <a:solidFill>
                  <a:schemeClr val="bg1"/>
                </a:solidFill>
              </a:rPr>
              <a:t>教会法博士，数学家、天文学家、医生、古典学者、翻译家、总督、外交家、经济学家。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1C8BB89-4424-5B06-0F7A-DFCB5C2D61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885" r="-2" b="16356"/>
          <a:stretch/>
        </p:blipFill>
        <p:spPr>
          <a:xfrm>
            <a:off x="8606117" y="685805"/>
            <a:ext cx="2905400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5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图片 4" descr="地图&#10;&#10;描述已自动生成">
            <a:extLst>
              <a:ext uri="{FF2B5EF4-FFF2-40B4-BE49-F238E27FC236}">
                <a16:creationId xmlns:a16="http://schemas.microsoft.com/office/drawing/2014/main" id="{61EBFA60-5CBA-0D18-1D3B-2786E17033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8" b="520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3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9B6CBC8-82EB-5295-FFEB-1A028929C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zh-CN" altLang="en-US" sz="4000" dirty="0"/>
              <a:t>哥白尼是哪国人？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E99AF6-439E-472E-16FD-0FC47843C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1923190"/>
            <a:ext cx="4131415" cy="4866967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2400" dirty="0"/>
              <a:t>二战前后有激烈争论。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出生地主要讲德语，留存的书信和文件有许多由德语写成（仅次于拉丁语，几乎没有波兰语）。在博洛尼亚大学加入德意志同乡会（学生社团）。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戴维斯（</a:t>
            </a:r>
            <a:r>
              <a:rPr lang="en-US" altLang="zh-CN" sz="2400" dirty="0"/>
              <a:t>Norman Davies</a:t>
            </a:r>
            <a:r>
              <a:rPr lang="zh-CN" altLang="en-US" sz="2400" dirty="0"/>
              <a:t>）：“考虑到所有因素，我们有充分的理由将他视为德国人和波兰人：然而，就现代民族主义者的理解而言，他两者都不是。”（民族国家的观念远远没有兴起）</a:t>
            </a:r>
            <a:endParaRPr lang="en-US" altLang="zh-CN" sz="2400" dirty="0"/>
          </a:p>
          <a:p>
            <a:endParaRPr lang="en-US" altLang="zh-CN" sz="2400" dirty="0"/>
          </a:p>
        </p:txBody>
      </p:sp>
      <p:sp>
        <p:nvSpPr>
          <p:cNvPr id="6" name="箭头: 上 5">
            <a:extLst>
              <a:ext uri="{FF2B5EF4-FFF2-40B4-BE49-F238E27FC236}">
                <a16:creationId xmlns:a16="http://schemas.microsoft.com/office/drawing/2014/main" id="{0F894B07-6C26-0A6E-7EF8-AEEA879A3C58}"/>
              </a:ext>
            </a:extLst>
          </p:cNvPr>
          <p:cNvSpPr/>
          <p:nvPr/>
        </p:nvSpPr>
        <p:spPr>
          <a:xfrm>
            <a:off x="3259297" y="6188419"/>
            <a:ext cx="318565" cy="283169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1579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58B6099-2006-F8DF-927B-3358EAB07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5400"/>
              <a:t>哥白尼的出生与成长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F15CDF0-96EC-0FF0-09D4-5DC664C41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zh-CN" altLang="en-US" sz="2200" dirty="0"/>
              <a:t>父亲是成功的商人，托伦市议员，母亲来自显赫的贵族家庭，外公也是富商兼议员。</a:t>
            </a:r>
            <a:r>
              <a:rPr lang="en-US" altLang="zh-CN" sz="2200" dirty="0"/>
              <a:t>10</a:t>
            </a:r>
            <a:r>
              <a:rPr lang="zh-CN" altLang="en-US" sz="2200" dirty="0"/>
              <a:t>岁父亲去世之后哥白尼受到舅舅照顾，成年后也长期得到赞助。哥白尼是最小的儿子，与父亲同名。哥哥是教士，一个姐姐是修女，另一个姐姐嫁给富商兼议员。哥白尼自己也成为教士，终身未娶。</a:t>
            </a:r>
            <a:endParaRPr lang="en-US" altLang="zh-CN" sz="2200" dirty="0"/>
          </a:p>
          <a:p>
            <a:r>
              <a:rPr lang="en-US" altLang="zh-CN" sz="2200" dirty="0"/>
              <a:t>18</a:t>
            </a:r>
            <a:r>
              <a:rPr lang="zh-CN" altLang="en-US" sz="2200" dirty="0"/>
              <a:t>岁与哥哥一起进入波兰的克拉科夫学院学习（艺学院），了解亚里士多德哲学并受到良好的天文学教育，期间关注到亚里士多德与托勒密的矛盾。</a:t>
            </a:r>
            <a:r>
              <a:rPr lang="en-US" altLang="zh-CN" sz="2200" dirty="0"/>
              <a:t>4</a:t>
            </a:r>
            <a:r>
              <a:rPr lang="zh-CN" altLang="en-US" sz="2200" dirty="0"/>
              <a:t>年后赴博洛尼亚大学学习法律。</a:t>
            </a:r>
            <a:r>
              <a:rPr lang="en-US" altLang="zh-CN" sz="2200" dirty="0"/>
              <a:t>1500</a:t>
            </a:r>
            <a:r>
              <a:rPr lang="zh-CN" altLang="en-US" sz="2200" dirty="0"/>
              <a:t>年和哥哥一起赴罗马任教皇秘书处律师学徒（可能是舅舅的安排），一年后被派遣去帕多瓦学医，</a:t>
            </a:r>
            <a:r>
              <a:rPr lang="en-US" altLang="zh-CN" sz="2200" dirty="0"/>
              <a:t>1503</a:t>
            </a:r>
            <a:r>
              <a:rPr lang="zh-CN" altLang="en-US" sz="2200" dirty="0"/>
              <a:t>年在费拉拉获教会法博士。</a:t>
            </a:r>
            <a:endParaRPr lang="en-US" altLang="zh-CN" sz="2200" dirty="0"/>
          </a:p>
          <a:p>
            <a:r>
              <a:rPr lang="en-US" altLang="zh-CN" sz="2200" dirty="0"/>
              <a:t>30</a:t>
            </a:r>
            <a:r>
              <a:rPr lang="zh-CN" altLang="en-US" sz="2200" dirty="0"/>
              <a:t>岁后定居瓦尔米亚，担任舅舅的秘书和医生（舅舅是瓦尔米亚主教），医治舅舅和其他达官贵人，也为穷人治病，跟随舅舅参与各种内政外交政治活动，包括参与守城和参与铸币改革。</a:t>
            </a:r>
            <a:endParaRPr lang="en-US" altLang="zh-CN" sz="2200" dirty="0"/>
          </a:p>
          <a:p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120608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428EF9-C81F-46CD-BAF5-FB974E318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zh-CN" altLang="en-US" sz="3200"/>
              <a:t>经济学家</a:t>
            </a:r>
            <a:r>
              <a:rPr lang="zh-CN" altLang="zh-CN" sz="3200"/>
              <a:t>哥白尼</a:t>
            </a:r>
            <a:endParaRPr lang="zh-CN" altLang="en-US" sz="320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4F87FC7-094E-1A1D-AACA-C568E08648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37" r="1" b="12255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29" name="Straight Connector 21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D2F704-6784-41C1-ABDC-CF6F7AC8A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6" y="1881894"/>
            <a:ext cx="5859361" cy="4760780"/>
          </a:xfrm>
        </p:spPr>
        <p:txBody>
          <a:bodyPr>
            <a:normAutofit lnSpcReduction="10000"/>
          </a:bodyPr>
          <a:lstStyle/>
          <a:p>
            <a:r>
              <a:rPr lang="zh-CN" altLang="zh-CN" sz="1800" dirty="0"/>
              <a:t>《论货币的价值》（</a:t>
            </a:r>
            <a:r>
              <a:rPr lang="en-US" altLang="zh-CN" sz="1800" dirty="0"/>
              <a:t>1517</a:t>
            </a:r>
            <a:r>
              <a:rPr lang="zh-CN" altLang="zh-CN" sz="1800" dirty="0"/>
              <a:t>）《论货币》（</a:t>
            </a:r>
            <a:r>
              <a:rPr lang="en-US" altLang="zh-CN" sz="1800" dirty="0"/>
              <a:t>1522</a:t>
            </a:r>
            <a:r>
              <a:rPr lang="zh-CN" altLang="zh-CN" sz="1800" dirty="0"/>
              <a:t>）《论铸币》（</a:t>
            </a:r>
            <a:r>
              <a:rPr lang="en-US" altLang="zh-CN" sz="1800" dirty="0"/>
              <a:t>1526</a:t>
            </a:r>
            <a:r>
              <a:rPr lang="zh-CN" altLang="zh-CN" sz="1800" dirty="0"/>
              <a:t>）</a:t>
            </a:r>
            <a:r>
              <a:rPr lang="en-US" altLang="zh-CN" sz="1800" dirty="0"/>
              <a:t>《</a:t>
            </a:r>
            <a:r>
              <a:rPr lang="zh-CN" altLang="en-US" sz="1800" dirty="0"/>
              <a:t>奥尔什丁面包税</a:t>
            </a:r>
            <a:r>
              <a:rPr lang="en-US" altLang="zh-CN" sz="1800" dirty="0"/>
              <a:t>》</a:t>
            </a:r>
            <a:r>
              <a:rPr lang="zh-CN" altLang="en-US" sz="1800" dirty="0"/>
              <a:t>（</a:t>
            </a:r>
            <a:r>
              <a:rPr lang="en-US" altLang="zh-CN" sz="1800" dirty="0"/>
              <a:t>1531</a:t>
            </a:r>
            <a:r>
              <a:rPr lang="zh-CN" altLang="en-US" sz="1800" dirty="0"/>
              <a:t>）（被盗）</a:t>
            </a:r>
            <a:endParaRPr lang="en-US" altLang="zh-CN" sz="1800" dirty="0"/>
          </a:p>
          <a:p>
            <a:endParaRPr lang="en-US" altLang="zh-CN" sz="1800" dirty="0"/>
          </a:p>
          <a:p>
            <a:r>
              <a:rPr lang="zh-CN" altLang="en-US" sz="1800" dirty="0"/>
              <a:t>“</a:t>
            </a:r>
            <a:r>
              <a:rPr lang="zh-CN" altLang="zh-CN" sz="1800" dirty="0"/>
              <a:t>劣币驱逐良币</a:t>
            </a:r>
            <a:r>
              <a:rPr lang="zh-CN" altLang="en-US" sz="1800" dirty="0"/>
              <a:t>”：</a:t>
            </a:r>
            <a:endParaRPr lang="en-US" altLang="zh-CN" sz="1800" dirty="0"/>
          </a:p>
          <a:p>
            <a:pPr lvl="1"/>
            <a:r>
              <a:rPr lang="zh-CN" altLang="zh-CN" sz="1800" dirty="0"/>
              <a:t>“当一种旧的，优良的货币还在流通时引入一种新的劣质货币，不但会损害良币的价值，还会把它驱逐出去”</a:t>
            </a:r>
            <a:endParaRPr lang="en-US" altLang="zh-CN" sz="1800" dirty="0"/>
          </a:p>
          <a:p>
            <a:r>
              <a:rPr lang="zh-CN" altLang="en-US" sz="1800" dirty="0"/>
              <a:t>良币去哪了？</a:t>
            </a:r>
            <a:endParaRPr lang="en-US" altLang="zh-CN" sz="1800" dirty="0"/>
          </a:p>
          <a:p>
            <a:pPr lvl="1"/>
            <a:r>
              <a:rPr lang="en-US" altLang="zh-CN" sz="1800" dirty="0"/>
              <a:t>1</a:t>
            </a:r>
            <a:r>
              <a:rPr lang="zh-CN" altLang="zh-CN" sz="1800" dirty="0"/>
              <a:t>被融化；</a:t>
            </a:r>
            <a:r>
              <a:rPr lang="en-US" altLang="zh-CN" sz="1800" dirty="0"/>
              <a:t>2</a:t>
            </a:r>
            <a:r>
              <a:rPr lang="zh-CN" altLang="zh-CN" sz="1800" dirty="0"/>
              <a:t>被收藏；</a:t>
            </a:r>
            <a:r>
              <a:rPr lang="en-US" altLang="zh-CN" sz="1800" dirty="0"/>
              <a:t>3</a:t>
            </a:r>
            <a:r>
              <a:rPr lang="zh-CN" altLang="zh-CN" sz="1800" dirty="0"/>
              <a:t>流向外国</a:t>
            </a:r>
            <a:endParaRPr lang="en-US" altLang="zh-CN" sz="1800" dirty="0"/>
          </a:p>
          <a:p>
            <a:r>
              <a:rPr lang="zh-CN" altLang="en-US" sz="1800" dirty="0"/>
              <a:t>政府怎么办？</a:t>
            </a:r>
            <a:endParaRPr lang="en-US" altLang="zh-CN" sz="1800" dirty="0"/>
          </a:p>
          <a:p>
            <a:pPr lvl="1"/>
            <a:r>
              <a:rPr lang="en-US" altLang="zh-CN" sz="1800" dirty="0"/>
              <a:t>1</a:t>
            </a:r>
            <a:r>
              <a:rPr lang="zh-CN" altLang="zh-CN" sz="1800" dirty="0"/>
              <a:t>发行新币时禁止旧币流通；</a:t>
            </a:r>
            <a:r>
              <a:rPr lang="en-US" altLang="zh-CN" sz="1800" dirty="0"/>
              <a:t>2</a:t>
            </a:r>
            <a:r>
              <a:rPr lang="zh-CN" altLang="zh-CN" sz="1800" dirty="0"/>
              <a:t>统一铸币机构</a:t>
            </a:r>
            <a:r>
              <a:rPr lang="zh-CN" altLang="en-US" sz="1800" dirty="0"/>
              <a:t>，禁止私铸</a:t>
            </a:r>
            <a:r>
              <a:rPr lang="zh-CN" altLang="zh-CN" sz="1800" dirty="0"/>
              <a:t>劣币。</a:t>
            </a:r>
            <a:endParaRPr lang="en-US" altLang="zh-CN" sz="1800" dirty="0"/>
          </a:p>
          <a:p>
            <a:r>
              <a:rPr lang="zh-CN" altLang="en-US" sz="1800" dirty="0"/>
              <a:t>货币数量论？</a:t>
            </a:r>
            <a:endParaRPr lang="en-US" altLang="zh-CN" sz="1800" dirty="0"/>
          </a:p>
          <a:p>
            <a:pPr lvl="1"/>
            <a:r>
              <a:rPr lang="zh-CN" altLang="zh-CN" sz="1800" dirty="0"/>
              <a:t>“……铸币的面值（市场价值），虽然是基于金属的价值，但我们要把面值和内在价值区分开来。因为铸币的面值会超过它所含金属的价值，或者相反。”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928277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EAE48C4B-3A90-42C3-BA00-6092B4771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658237A-5252-A0CE-C75E-CA05763D1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zh-CN" altLang="en-US" sz="4800" dirty="0"/>
              <a:t>医学→占星术→天文学？</a:t>
            </a:r>
          </a:p>
        </p:txBody>
      </p:sp>
      <p:pic>
        <p:nvPicPr>
          <p:cNvPr id="7" name="图片 6" descr="图片包含 日历&#10;&#10;描述已自动生成">
            <a:extLst>
              <a:ext uri="{FF2B5EF4-FFF2-40B4-BE49-F238E27FC236}">
                <a16:creationId xmlns:a16="http://schemas.microsoft.com/office/drawing/2014/main" id="{1B5E2F04-6605-6BCE-662B-3B6EDB43F1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3" r="-2" b="15981"/>
          <a:stretch/>
        </p:blipFill>
        <p:spPr>
          <a:xfrm>
            <a:off x="20" y="10"/>
            <a:ext cx="4041316" cy="4193753"/>
          </a:xfrm>
          <a:custGeom>
            <a:avLst/>
            <a:gdLst/>
            <a:ahLst/>
            <a:cxnLst/>
            <a:rect l="l" t="t" r="r" b="b"/>
            <a:pathLst>
              <a:path w="4041336" h="4193763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</p:spPr>
      </p:pic>
      <p:sp>
        <p:nvSpPr>
          <p:cNvPr id="19" name="sketch line">
            <a:extLst>
              <a:ext uri="{FF2B5EF4-FFF2-40B4-BE49-F238E27FC236}">
                <a16:creationId xmlns:a16="http://schemas.microsoft.com/office/drawing/2014/main" id="{F919E280-CA27-4214-97E6-294E0C3BC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46318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图片 4" descr="图片包含 文本&#10;&#10;描述已自动生成">
            <a:extLst>
              <a:ext uri="{FF2B5EF4-FFF2-40B4-BE49-F238E27FC236}">
                <a16:creationId xmlns:a16="http://schemas.microsoft.com/office/drawing/2014/main" id="{48BC111B-8C3C-A2CE-8BFC-2553A0C5CD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5" r="4" b="20024"/>
          <a:stretch/>
        </p:blipFill>
        <p:spPr>
          <a:xfrm>
            <a:off x="1" y="4267200"/>
            <a:ext cx="4051081" cy="2590800"/>
          </a:xfrm>
          <a:custGeom>
            <a:avLst/>
            <a:gdLst/>
            <a:ahLst/>
            <a:cxnLst/>
            <a:rect l="l" t="t" r="r" b="b"/>
            <a:pathLst>
              <a:path w="4051081" h="2496030">
                <a:moveTo>
                  <a:pt x="2464753" y="4"/>
                </a:moveTo>
                <a:cubicBezTo>
                  <a:pt x="2509518" y="-78"/>
                  <a:pt x="2554292" y="1163"/>
                  <a:pt x="2599067" y="4428"/>
                </a:cubicBezTo>
                <a:cubicBezTo>
                  <a:pt x="2749817" y="17813"/>
                  <a:pt x="2901270" y="21079"/>
                  <a:pt x="3052443" y="14222"/>
                </a:cubicBezTo>
                <a:cubicBezTo>
                  <a:pt x="3173923" y="5694"/>
                  <a:pt x="3295774" y="4206"/>
                  <a:pt x="3417420" y="9782"/>
                </a:cubicBezTo>
                <a:cubicBezTo>
                  <a:pt x="3530764" y="16442"/>
                  <a:pt x="3644108" y="23233"/>
                  <a:pt x="3757835" y="19315"/>
                </a:cubicBezTo>
                <a:cubicBezTo>
                  <a:pt x="3803121" y="17748"/>
                  <a:pt x="3847768" y="15789"/>
                  <a:pt x="3892671" y="13177"/>
                </a:cubicBezTo>
                <a:cubicBezTo>
                  <a:pt x="3933972" y="9619"/>
                  <a:pt x="3975386" y="7938"/>
                  <a:pt x="4016790" y="8134"/>
                </a:cubicBezTo>
                <a:lnTo>
                  <a:pt x="4034037" y="8999"/>
                </a:lnTo>
                <a:lnTo>
                  <a:pt x="4035370" y="62503"/>
                </a:lnTo>
                <a:cubicBezTo>
                  <a:pt x="4033549" y="118790"/>
                  <a:pt x="4026390" y="174983"/>
                  <a:pt x="4020562" y="231143"/>
                </a:cubicBezTo>
                <a:cubicBezTo>
                  <a:pt x="4014860" y="285717"/>
                  <a:pt x="4006498" y="343464"/>
                  <a:pt x="4019168" y="393470"/>
                </a:cubicBezTo>
                <a:cubicBezTo>
                  <a:pt x="4042480" y="482184"/>
                  <a:pt x="4024236" y="566457"/>
                  <a:pt x="4014100" y="651618"/>
                </a:cubicBezTo>
                <a:cubicBezTo>
                  <a:pt x="4001874" y="734926"/>
                  <a:pt x="4003635" y="819681"/>
                  <a:pt x="4019295" y="902406"/>
                </a:cubicBezTo>
                <a:cubicBezTo>
                  <a:pt x="4031711" y="960787"/>
                  <a:pt x="4031711" y="1020184"/>
                  <a:pt x="4033231" y="1078946"/>
                </a:cubicBezTo>
                <a:cubicBezTo>
                  <a:pt x="4034118" y="1115753"/>
                  <a:pt x="4020562" y="1153193"/>
                  <a:pt x="4011566" y="1189872"/>
                </a:cubicBezTo>
                <a:cubicBezTo>
                  <a:pt x="3995476" y="1256123"/>
                  <a:pt x="3989648" y="1323388"/>
                  <a:pt x="4011566" y="1387989"/>
                </a:cubicBezTo>
                <a:cubicBezTo>
                  <a:pt x="4042100" y="1477465"/>
                  <a:pt x="4059584" y="1566941"/>
                  <a:pt x="4046914" y="1661622"/>
                </a:cubicBezTo>
                <a:cubicBezTo>
                  <a:pt x="4039566" y="1720003"/>
                  <a:pt x="4037919" y="1779654"/>
                  <a:pt x="4026896" y="1837274"/>
                </a:cubicBezTo>
                <a:cubicBezTo>
                  <a:pt x="4008779" y="1932843"/>
                  <a:pt x="4015240" y="2027776"/>
                  <a:pt x="4029684" y="2121948"/>
                </a:cubicBezTo>
                <a:cubicBezTo>
                  <a:pt x="4039832" y="2200637"/>
                  <a:pt x="4040934" y="2280226"/>
                  <a:pt x="4032978" y="2359155"/>
                </a:cubicBezTo>
                <a:lnTo>
                  <a:pt x="4023519" y="2496030"/>
                </a:lnTo>
                <a:lnTo>
                  <a:pt x="0" y="2496030"/>
                </a:lnTo>
                <a:lnTo>
                  <a:pt x="0" y="12459"/>
                </a:lnTo>
                <a:lnTo>
                  <a:pt x="17104" y="15006"/>
                </a:lnTo>
                <a:cubicBezTo>
                  <a:pt x="83627" y="15006"/>
                  <a:pt x="150022" y="12263"/>
                  <a:pt x="216416" y="7824"/>
                </a:cubicBezTo>
                <a:cubicBezTo>
                  <a:pt x="361434" y="-156"/>
                  <a:pt x="506837" y="3162"/>
                  <a:pt x="651370" y="17748"/>
                </a:cubicBezTo>
                <a:cubicBezTo>
                  <a:pt x="753623" y="25440"/>
                  <a:pt x="856335" y="24213"/>
                  <a:pt x="958396" y="14092"/>
                </a:cubicBezTo>
                <a:cubicBezTo>
                  <a:pt x="1145682" y="-1710"/>
                  <a:pt x="1332584" y="10958"/>
                  <a:pt x="1519486" y="21666"/>
                </a:cubicBezTo>
                <a:cubicBezTo>
                  <a:pt x="1700504" y="32113"/>
                  <a:pt x="1881394" y="24408"/>
                  <a:pt x="2062411" y="17487"/>
                </a:cubicBezTo>
                <a:cubicBezTo>
                  <a:pt x="2196255" y="12394"/>
                  <a:pt x="2330459" y="249"/>
                  <a:pt x="2464753" y="4"/>
                </a:cubicBezTo>
                <a:close/>
              </a:path>
            </a:pathLst>
          </a:cu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855B02-91C4-E98F-9BA1-DF18B7158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r>
              <a:rPr lang="zh-CN" altLang="en-US" sz="2000"/>
              <a:t>“很快，许多中世纪的医师也被占星术的前景所吸引，开始在行医中利用天象来诊断病情、判断预后。</a:t>
            </a:r>
            <a:r>
              <a:rPr lang="en-US" altLang="zh-CN" sz="2000"/>
              <a:t>14</a:t>
            </a:r>
            <a:r>
              <a:rPr lang="zh-CN" altLang="en-US" sz="2000"/>
              <a:t>世纪开始大量出现“人体黄道带图”（</a:t>
            </a:r>
            <a:r>
              <a:rPr lang="en-US" altLang="zh-CN" sz="2000"/>
              <a:t>zodiac man</a:t>
            </a:r>
            <a:r>
              <a:rPr lang="zh-CN" altLang="en-US" sz="2000"/>
              <a:t>），图中标注了人体各部分与黄道十二宫的对应关系，帮助医师们决定什么时间为病人放血，以及如何规定病人的饮食，借以对抗某种特定的疾病。”</a:t>
            </a:r>
            <a:endParaRPr lang="en-US" altLang="zh-CN" sz="2000"/>
          </a:p>
          <a:p>
            <a:endParaRPr lang="en-US" altLang="zh-CN" sz="2000"/>
          </a:p>
          <a:p>
            <a:r>
              <a:rPr lang="zh-CN" altLang="en-US" sz="2000"/>
              <a:t>“就在</a:t>
            </a:r>
            <a:r>
              <a:rPr lang="en-US" altLang="zh-CN" sz="2000"/>
              <a:t>1496</a:t>
            </a:r>
            <a:r>
              <a:rPr lang="zh-CN" altLang="en-US" sz="2000"/>
              <a:t>年哥白尼到达博洛尼亚的几个月之前，皮科批判占星学的书印刷出版了。我的观点是，哥白尼自此以后考虑的一个主要问题，就是要回应皮科对行星秩序的质疑和否定，只不过这一点几乎不被人所觉察。”</a:t>
            </a:r>
          </a:p>
        </p:txBody>
      </p:sp>
    </p:spTree>
    <p:extLst>
      <p:ext uri="{BB962C8B-B14F-4D97-AF65-F5344CB8AC3E}">
        <p14:creationId xmlns:p14="http://schemas.microsoft.com/office/powerpoint/2010/main" val="733901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2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B344F56-733B-3A43-9997-C30830BD5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altLang="zh-CN" sz="5400"/>
              <a:t>《</a:t>
            </a:r>
            <a:r>
              <a:rPr lang="zh-CN" altLang="en-US" sz="5400"/>
              <a:t>天球运行论</a:t>
            </a:r>
            <a:r>
              <a:rPr lang="en-US" altLang="zh-CN" sz="5400"/>
              <a:t>》</a:t>
            </a:r>
            <a:endParaRPr lang="zh-CN" altLang="en-US" sz="5400"/>
          </a:p>
        </p:txBody>
      </p:sp>
      <p:sp>
        <p:nvSpPr>
          <p:cNvPr id="4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281830-8317-0228-7D2D-1A78E9985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altLang="zh-CN" sz="1900" dirty="0"/>
              <a:t>1496</a:t>
            </a:r>
            <a:r>
              <a:rPr lang="zh-CN" altLang="en-US" sz="1900" dirty="0"/>
              <a:t>年托勒密</a:t>
            </a:r>
            <a:r>
              <a:rPr lang="en-US" altLang="zh-CN" sz="1900" dirty="0"/>
              <a:t>《</a:t>
            </a:r>
            <a:r>
              <a:rPr lang="zh-CN" altLang="en-US" sz="1900" dirty="0"/>
              <a:t>至大论</a:t>
            </a:r>
            <a:r>
              <a:rPr lang="en-US" altLang="zh-CN" sz="1900" dirty="0"/>
              <a:t>》</a:t>
            </a:r>
            <a:r>
              <a:rPr lang="zh-CN" altLang="en-US" sz="1900" dirty="0"/>
              <a:t>出版了第一个拉丁文译本（节译本）</a:t>
            </a:r>
          </a:p>
          <a:p>
            <a:r>
              <a:rPr lang="en-US" altLang="zh-CN" sz="1900" dirty="0"/>
              <a:t>1514</a:t>
            </a:r>
            <a:r>
              <a:rPr lang="zh-CN" altLang="en-US" sz="1900" dirty="0"/>
              <a:t>年在博洛尼亚大学写作日心体系概要，在小范围流传</a:t>
            </a:r>
            <a:endParaRPr lang="en-US" altLang="zh-CN" sz="1900" dirty="0"/>
          </a:p>
          <a:p>
            <a:r>
              <a:rPr lang="en-US" altLang="zh-CN" sz="1900" dirty="0"/>
              <a:t>1533</a:t>
            </a:r>
            <a:r>
              <a:rPr lang="zh-CN" altLang="en-US" sz="1900" dirty="0"/>
              <a:t>教皇听说， 红衣主教催稿</a:t>
            </a:r>
            <a:endParaRPr lang="en-US" altLang="zh-CN" sz="1900" dirty="0"/>
          </a:p>
          <a:p>
            <a:r>
              <a:rPr lang="en-US" altLang="zh-CN" sz="1900" dirty="0"/>
              <a:t>1538</a:t>
            </a:r>
            <a:r>
              <a:rPr lang="zh-CN" altLang="en-US" sz="1900" dirty="0"/>
              <a:t>在学生撺掇下终于授权学生出版</a:t>
            </a:r>
            <a:r>
              <a:rPr lang="en-US" altLang="zh-CN" sz="1900" dirty="0"/>
              <a:t>《</a:t>
            </a:r>
            <a:r>
              <a:rPr lang="zh-CN" altLang="en-US" sz="1900" dirty="0"/>
              <a:t>天球运行论</a:t>
            </a:r>
            <a:r>
              <a:rPr lang="en-US" altLang="zh-CN" sz="1900" dirty="0"/>
              <a:t>》</a:t>
            </a:r>
          </a:p>
          <a:p>
            <a:r>
              <a:rPr lang="en-US" altLang="zh-CN" sz="1900" dirty="0"/>
              <a:t>1543</a:t>
            </a:r>
            <a:r>
              <a:rPr lang="zh-CN" altLang="en-US" sz="1900" dirty="0"/>
              <a:t>年由路德宗牧师奥西安德尔出版，同年哥白尼去世</a:t>
            </a:r>
            <a:endParaRPr lang="en-US" altLang="zh-CN" sz="1900" dirty="0"/>
          </a:p>
          <a:p>
            <a:r>
              <a:rPr lang="en-US" altLang="zh-CN" sz="1900" dirty="0"/>
              <a:t>1551</a:t>
            </a:r>
            <a:r>
              <a:rPr lang="zh-CN" altLang="en-US" sz="1900" dirty="0"/>
              <a:t>年，莱茵霍尔德根据哥白尼体系编制了</a:t>
            </a:r>
            <a:r>
              <a:rPr lang="en-US" altLang="zh-CN" sz="1900" dirty="0"/>
              <a:t>《</a:t>
            </a:r>
            <a:r>
              <a:rPr lang="zh-CN" altLang="en-US" sz="1900" dirty="0"/>
              <a:t>普鲁士星表</a:t>
            </a:r>
            <a:r>
              <a:rPr lang="en-US" altLang="zh-CN" sz="1900" dirty="0"/>
              <a:t>》</a:t>
            </a:r>
          </a:p>
          <a:p>
            <a:r>
              <a:rPr lang="en-US" altLang="zh-CN" sz="1900" dirty="0"/>
              <a:t>1582</a:t>
            </a:r>
            <a:r>
              <a:rPr lang="zh-CN" altLang="en-US" sz="1900" dirty="0"/>
              <a:t>年照此星表制订格里高里新历。</a:t>
            </a:r>
            <a:endParaRPr lang="en-US" altLang="zh-CN" sz="1900" dirty="0"/>
          </a:p>
          <a:p>
            <a:r>
              <a:rPr lang="en-US" altLang="zh-CN" sz="1900" dirty="0"/>
              <a:t>1610</a:t>
            </a:r>
            <a:r>
              <a:rPr lang="zh-CN" altLang="en-US" sz="1900" dirty="0"/>
              <a:t>年，哥白尼学说被指为异端</a:t>
            </a:r>
            <a:endParaRPr lang="en-US" altLang="zh-CN" sz="1900" dirty="0"/>
          </a:p>
          <a:p>
            <a:r>
              <a:rPr lang="en-US" altLang="zh-CN" sz="1900" dirty="0"/>
              <a:t>1616</a:t>
            </a:r>
            <a:r>
              <a:rPr lang="zh-CN" altLang="en-US" sz="1900" dirty="0"/>
              <a:t>年，列为禁书</a:t>
            </a:r>
          </a:p>
          <a:p>
            <a:endParaRPr lang="zh-CN" altLang="en-US" sz="19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F4889B-1088-91C5-9552-5223CCF86E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" r="2282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1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6BF88C-0E6F-1389-CD82-630C66012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哥白尼与教会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D739FDD-4122-57DF-7E61-AAE66443D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几年前我就听说过您的高超技巧，每个人都经常谈到它。从那时起我就非常尊重您</a:t>
            </a:r>
            <a:r>
              <a:rPr lang="en-US" altLang="zh-CN" dirty="0"/>
              <a:t>……</a:t>
            </a:r>
            <a:r>
              <a:rPr lang="zh-CN" altLang="en-US" dirty="0"/>
              <a:t>您不仅非常精通古代天文学家的发现，而且还提出了一种新宇宙论。在该宇审论中，您坚持地球在运动</a:t>
            </a:r>
            <a:r>
              <a:rPr lang="en-US" altLang="zh-CN" dirty="0"/>
              <a:t>……</a:t>
            </a:r>
            <a:r>
              <a:rPr lang="zh-CN" altLang="en-US" dirty="0"/>
              <a:t>我还了解到，您为整个天文学体系写了一篇解说，还计算了行星运动并把它们列成了表，这令所有人倍感饮佩。因此，如果并非冒昧，我最为诚挚地恳求您，最博学的阁下，把您的发现告知学者们，并把您论述宇宙球体的著作、星表连同与该主题有关的一切资料都尽早寄给我。此外。我已指示雷登的西奥多里克把您的一切开支都记在我的账上</a:t>
            </a:r>
            <a:r>
              <a:rPr lang="en-US" altLang="zh-CN" dirty="0"/>
              <a:t>……</a:t>
            </a:r>
          </a:p>
          <a:p>
            <a:pPr lvl="1"/>
            <a:r>
              <a:rPr lang="en-US" altLang="zh-CN" dirty="0"/>
              <a:t>《</a:t>
            </a:r>
            <a:r>
              <a:rPr lang="zh-CN" altLang="en-US" dirty="0"/>
              <a:t>卡普亚红衣主教尼古拉</a:t>
            </a:r>
            <a:r>
              <a:rPr lang="en-US" altLang="zh-CN" dirty="0"/>
              <a:t>·</a:t>
            </a:r>
            <a:r>
              <a:rPr lang="zh-CN" altLang="en-US" dirty="0"/>
              <a:t>舍恩贝格致尼古拉</a:t>
            </a:r>
            <a:r>
              <a:rPr lang="en-US" altLang="zh-CN" dirty="0"/>
              <a:t>·</a:t>
            </a:r>
            <a:r>
              <a:rPr lang="zh-CN" altLang="en-US" dirty="0"/>
              <a:t>哥白尼</a:t>
            </a:r>
            <a:r>
              <a:rPr lang="en-US" altLang="zh-CN" dirty="0"/>
              <a:t>》1536</a:t>
            </a:r>
            <a:r>
              <a:rPr lang="zh-CN" altLang="en-US" dirty="0"/>
              <a:t>年</a:t>
            </a:r>
          </a:p>
        </p:txBody>
      </p:sp>
    </p:spTree>
    <p:extLst>
      <p:ext uri="{BB962C8B-B14F-4D97-AF65-F5344CB8AC3E}">
        <p14:creationId xmlns:p14="http://schemas.microsoft.com/office/powerpoint/2010/main" val="4053938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2721</Words>
  <Application>Microsoft Office PowerPoint</Application>
  <PresentationFormat>宽屏</PresentationFormat>
  <Paragraphs>117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等线</vt:lpstr>
      <vt:lpstr>等线 Light</vt:lpstr>
      <vt:lpstr>Arial</vt:lpstr>
      <vt:lpstr>Calibri</vt:lpstr>
      <vt:lpstr>Times New Roman</vt:lpstr>
      <vt:lpstr>Office 主题​​</vt:lpstr>
      <vt:lpstr>科学通史 7.哥白尼革命</vt:lpstr>
      <vt:lpstr>哥白尼展</vt:lpstr>
      <vt:lpstr>哥白尼</vt:lpstr>
      <vt:lpstr>哥白尼是哪国人？</vt:lpstr>
      <vt:lpstr>哥白尼的出生与成长</vt:lpstr>
      <vt:lpstr>经济学家哥白尼</vt:lpstr>
      <vt:lpstr>医学→占星术→天文学？</vt:lpstr>
      <vt:lpstr>《天球运行论》</vt:lpstr>
      <vt:lpstr>哥白尼与教会</vt:lpstr>
      <vt:lpstr>《天球运行论》原序“致教皇保罗三世陛下”</vt:lpstr>
      <vt:lpstr>为什么叫天球？</vt:lpstr>
      <vt:lpstr>圆球执念：比托勒密更接近柏拉图</vt:lpstr>
      <vt:lpstr>新柏拉图＋赫尔墨斯主义</vt:lpstr>
      <vt:lpstr>实在论vs.工具主义</vt:lpstr>
      <vt:lpstr>哥白尼体系的得失</vt:lpstr>
      <vt:lpstr>来自新教的攻击</vt:lpstr>
      <vt:lpstr>来自经院哲学家的反驳</vt:lpstr>
      <vt:lpstr>哥白尼体系的接受者</vt:lpstr>
      <vt:lpstr>第谷·布拉赫</vt:lpstr>
      <vt:lpstr>开普勒</vt:lpstr>
      <vt:lpstr>伽利略</vt:lpstr>
      <vt:lpstr>思考：什么是科学革命？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翌霖 胡</dc:creator>
  <cp:lastModifiedBy>翌霖 胡</cp:lastModifiedBy>
  <cp:revision>1</cp:revision>
  <dcterms:created xsi:type="dcterms:W3CDTF">2023-11-03T04:03:03Z</dcterms:created>
  <dcterms:modified xsi:type="dcterms:W3CDTF">2023-11-07T06:23:05Z</dcterms:modified>
</cp:coreProperties>
</file>