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9" r:id="rId5"/>
    <p:sldId id="358" r:id="rId6"/>
    <p:sldId id="359" r:id="rId7"/>
    <p:sldId id="271" r:id="rId8"/>
    <p:sldId id="361" r:id="rId9"/>
    <p:sldId id="264" r:id="rId10"/>
    <p:sldId id="360" r:id="rId11"/>
    <p:sldId id="362" r:id="rId12"/>
    <p:sldId id="265" r:id="rId13"/>
    <p:sldId id="352" r:id="rId14"/>
    <p:sldId id="270" r:id="rId15"/>
    <p:sldId id="272" r:id="rId16"/>
    <p:sldId id="324" r:id="rId17"/>
    <p:sldId id="347" r:id="rId18"/>
    <p:sldId id="353" r:id="rId19"/>
    <p:sldId id="354" r:id="rId20"/>
    <p:sldId id="355" r:id="rId21"/>
    <p:sldId id="276" r:id="rId22"/>
    <p:sldId id="275" r:id="rId23"/>
    <p:sldId id="278" r:id="rId24"/>
    <p:sldId id="279" r:id="rId25"/>
    <p:sldId id="348" r:id="rId26"/>
    <p:sldId id="280" r:id="rId27"/>
    <p:sldId id="26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05AFF-7A96-4DAC-B54B-E3C562281F78}" v="1738" dt="2023-11-14T07:05:20.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翌霖 胡" userId="a9a41afe759712f0" providerId="LiveId" clId="{45705AFF-7A96-4DAC-B54B-E3C562281F78}"/>
    <pc:docChg chg="undo redo custSel addSld delSld modSld sldOrd">
      <pc:chgData name="翌霖 胡" userId="a9a41afe759712f0" providerId="LiveId" clId="{45705AFF-7A96-4DAC-B54B-E3C562281F78}" dt="2023-11-14T07:07:04.273" v="4511" actId="27636"/>
      <pc:docMkLst>
        <pc:docMk/>
      </pc:docMkLst>
      <pc:sldChg chg="addSp delSp modSp new mod setBg addAnim modAnim setClrOvrMap">
        <pc:chgData name="翌霖 胡" userId="a9a41afe759712f0" providerId="LiveId" clId="{45705AFF-7A96-4DAC-B54B-E3C562281F78}" dt="2023-11-14T07:05:20.992" v="4488" actId="6549"/>
        <pc:sldMkLst>
          <pc:docMk/>
          <pc:sldMk cId="3981376780" sldId="256"/>
        </pc:sldMkLst>
        <pc:spChg chg="mod">
          <ac:chgData name="翌霖 胡" userId="a9a41afe759712f0" providerId="LiveId" clId="{45705AFF-7A96-4DAC-B54B-E3C562281F78}" dt="2023-11-14T07:05:20.992" v="4488" actId="6549"/>
          <ac:spMkLst>
            <pc:docMk/>
            <pc:sldMk cId="3981376780" sldId="256"/>
            <ac:spMk id="2" creationId="{3276E30A-E273-EDA7-0B94-6DCEB364EEC7}"/>
          </ac:spMkLst>
        </pc:spChg>
        <pc:spChg chg="mod">
          <ac:chgData name="翌霖 胡" userId="a9a41afe759712f0" providerId="LiveId" clId="{45705AFF-7A96-4DAC-B54B-E3C562281F78}" dt="2023-11-14T07:04:08.469" v="4476" actId="26606"/>
          <ac:spMkLst>
            <pc:docMk/>
            <pc:sldMk cId="3981376780" sldId="256"/>
            <ac:spMk id="3" creationId="{D4226F11-46DB-13F3-330D-5DB5D0919E00}"/>
          </ac:spMkLst>
        </pc:spChg>
        <pc:spChg chg="add del">
          <ac:chgData name="翌霖 胡" userId="a9a41afe759712f0" providerId="LiveId" clId="{45705AFF-7A96-4DAC-B54B-E3C562281F78}" dt="2023-11-14T07:04:59.005" v="4483" actId="26606"/>
          <ac:spMkLst>
            <pc:docMk/>
            <pc:sldMk cId="3981376780" sldId="256"/>
            <ac:spMk id="10" creationId="{71B2258F-86CA-4D4D-8270-BC05FCDEBFB3}"/>
          </ac:spMkLst>
        </pc:spChg>
        <pc:spChg chg="add">
          <ac:chgData name="翌霖 胡" userId="a9a41afe759712f0" providerId="LiveId" clId="{45705AFF-7A96-4DAC-B54B-E3C562281F78}" dt="2023-11-14T07:04:59.005" v="4483" actId="26606"/>
          <ac:spMkLst>
            <pc:docMk/>
            <pc:sldMk cId="3981376780" sldId="256"/>
            <ac:spMk id="15" creationId="{71B2258F-86CA-4D4D-8270-BC05FCDEBFB3}"/>
          </ac:spMkLst>
        </pc:spChg>
        <pc:picChg chg="add del mod ord">
          <ac:chgData name="翌霖 胡" userId="a9a41afe759712f0" providerId="LiveId" clId="{45705AFF-7A96-4DAC-B54B-E3C562281F78}" dt="2023-11-14T07:04:55.252" v="4479" actId="478"/>
          <ac:picMkLst>
            <pc:docMk/>
            <pc:sldMk cId="3981376780" sldId="256"/>
            <ac:picMk id="5" creationId="{285C6E08-C024-FF6D-7E71-4517DA88F5BF}"/>
          </ac:picMkLst>
        </pc:picChg>
        <pc:picChg chg="add del">
          <ac:chgData name="翌霖 胡" userId="a9a41afe759712f0" providerId="LiveId" clId="{45705AFF-7A96-4DAC-B54B-E3C562281F78}" dt="2023-11-13T12:44:37.927" v="50" actId="21"/>
          <ac:picMkLst>
            <pc:docMk/>
            <pc:sldMk cId="3981376780" sldId="256"/>
            <ac:picMk id="5" creationId="{EC4D5507-725D-7B28-9A03-9EBA0613D704}"/>
          </ac:picMkLst>
        </pc:picChg>
        <pc:picChg chg="add mod ord">
          <ac:chgData name="翌霖 胡" userId="a9a41afe759712f0" providerId="LiveId" clId="{45705AFF-7A96-4DAC-B54B-E3C562281F78}" dt="2023-11-14T07:04:59.005" v="4483" actId="26606"/>
          <ac:picMkLst>
            <pc:docMk/>
            <pc:sldMk cId="3981376780" sldId="256"/>
            <ac:picMk id="7" creationId="{1ED4AE68-2BC7-9122-6DB1-D1CC1BD4F7DB}"/>
          </ac:picMkLst>
        </pc:picChg>
      </pc:sldChg>
      <pc:sldChg chg="addSp new add del mod ord">
        <pc:chgData name="翌霖 胡" userId="a9a41afe759712f0" providerId="LiveId" clId="{45705AFF-7A96-4DAC-B54B-E3C562281F78}" dt="2023-11-14T06:44:28.285" v="4223" actId="47"/>
        <pc:sldMkLst>
          <pc:docMk/>
          <pc:sldMk cId="2757102983" sldId="257"/>
        </pc:sldMkLst>
        <pc:picChg chg="add">
          <ac:chgData name="翌霖 胡" userId="a9a41afe759712f0" providerId="LiveId" clId="{45705AFF-7A96-4DAC-B54B-E3C562281F78}" dt="2023-11-12T13:32:42.708" v="5" actId="22"/>
          <ac:picMkLst>
            <pc:docMk/>
            <pc:sldMk cId="2757102983" sldId="257"/>
            <ac:picMk id="5" creationId="{5F3262BF-2C9D-D608-7A37-366EA40159B7}"/>
          </ac:picMkLst>
        </pc:picChg>
      </pc:sldChg>
      <pc:sldChg chg="modSp new del mod">
        <pc:chgData name="翌霖 胡" userId="a9a41afe759712f0" providerId="LiveId" clId="{45705AFF-7A96-4DAC-B54B-E3C562281F78}" dt="2023-11-14T06:47:12.761" v="4271" actId="47"/>
        <pc:sldMkLst>
          <pc:docMk/>
          <pc:sldMk cId="1423015942" sldId="258"/>
        </pc:sldMkLst>
        <pc:spChg chg="mod">
          <ac:chgData name="翌霖 胡" userId="a9a41afe759712f0" providerId="LiveId" clId="{45705AFF-7A96-4DAC-B54B-E3C562281F78}" dt="2023-11-12T14:18:10.473" v="16"/>
          <ac:spMkLst>
            <pc:docMk/>
            <pc:sldMk cId="1423015942" sldId="258"/>
            <ac:spMk id="3" creationId="{92B22B96-B0A9-422F-B669-E8FF45A437BF}"/>
          </ac:spMkLst>
        </pc:spChg>
      </pc:sldChg>
      <pc:sldChg chg="modSp new del mod">
        <pc:chgData name="翌霖 胡" userId="a9a41afe759712f0" providerId="LiveId" clId="{45705AFF-7A96-4DAC-B54B-E3C562281F78}" dt="2023-11-14T06:47:51.272" v="4290" actId="47"/>
        <pc:sldMkLst>
          <pc:docMk/>
          <pc:sldMk cId="1250363627" sldId="259"/>
        </pc:sldMkLst>
        <pc:spChg chg="mod">
          <ac:chgData name="翌霖 胡" userId="a9a41afe759712f0" providerId="LiveId" clId="{45705AFF-7A96-4DAC-B54B-E3C562281F78}" dt="2023-11-13T10:12:44.657" v="21" actId="27636"/>
          <ac:spMkLst>
            <pc:docMk/>
            <pc:sldMk cId="1250363627" sldId="259"/>
            <ac:spMk id="3" creationId="{AA1ADED3-C9D5-9EE2-3587-694C70F8D5FD}"/>
          </ac:spMkLst>
        </pc:spChg>
      </pc:sldChg>
      <pc:sldChg chg="new del">
        <pc:chgData name="翌霖 胡" userId="a9a41afe759712f0" providerId="LiveId" clId="{45705AFF-7A96-4DAC-B54B-E3C562281F78}" dt="2023-11-14T06:47:55.262" v="4291" actId="47"/>
        <pc:sldMkLst>
          <pc:docMk/>
          <pc:sldMk cId="2597312851" sldId="260"/>
        </pc:sldMkLst>
      </pc:sldChg>
      <pc:sldChg chg="addSp delSp modSp new mod ord setBg">
        <pc:chgData name="翌霖 胡" userId="a9a41afe759712f0" providerId="LiveId" clId="{45705AFF-7A96-4DAC-B54B-E3C562281F78}" dt="2023-11-14T07:03:33.377" v="4472" actId="26606"/>
        <pc:sldMkLst>
          <pc:docMk/>
          <pc:sldMk cId="795502064" sldId="261"/>
        </pc:sldMkLst>
        <pc:spChg chg="mod">
          <ac:chgData name="翌霖 胡" userId="a9a41afe759712f0" providerId="LiveId" clId="{45705AFF-7A96-4DAC-B54B-E3C562281F78}" dt="2023-11-14T07:03:33.377" v="4472" actId="26606"/>
          <ac:spMkLst>
            <pc:docMk/>
            <pc:sldMk cId="795502064" sldId="261"/>
            <ac:spMk id="2" creationId="{37DACFE2-4154-34D2-4836-E52303C6C086}"/>
          </ac:spMkLst>
        </pc:spChg>
        <pc:spChg chg="mod ord">
          <ac:chgData name="翌霖 胡" userId="a9a41afe759712f0" providerId="LiveId" clId="{45705AFF-7A96-4DAC-B54B-E3C562281F78}" dt="2023-11-14T07:03:33.377" v="4472" actId="26606"/>
          <ac:spMkLst>
            <pc:docMk/>
            <pc:sldMk cId="795502064" sldId="261"/>
            <ac:spMk id="3" creationId="{61F5AC3A-A8A7-BBC2-5297-8D1123CFCE6F}"/>
          </ac:spMkLst>
        </pc:spChg>
        <pc:spChg chg="add del">
          <ac:chgData name="翌霖 胡" userId="a9a41afe759712f0" providerId="LiveId" clId="{45705AFF-7A96-4DAC-B54B-E3C562281F78}" dt="2023-11-14T07:03:30.538" v="4469" actId="26606"/>
          <ac:spMkLst>
            <pc:docMk/>
            <pc:sldMk cId="795502064" sldId="261"/>
            <ac:spMk id="10" creationId="{2C61293E-6EBE-43EF-A52C-9BEBFD7679D4}"/>
          </ac:spMkLst>
        </pc:spChg>
        <pc:spChg chg="add del">
          <ac:chgData name="翌霖 胡" userId="a9a41afe759712f0" providerId="LiveId" clId="{45705AFF-7A96-4DAC-B54B-E3C562281F78}" dt="2023-11-14T07:03:30.538" v="4469" actId="26606"/>
          <ac:spMkLst>
            <pc:docMk/>
            <pc:sldMk cId="795502064" sldId="261"/>
            <ac:spMk id="12" creationId="{21540236-BFD5-4A9D-8840-4703E7F76825}"/>
          </ac:spMkLst>
        </pc:spChg>
        <pc:spChg chg="add del">
          <ac:chgData name="翌霖 胡" userId="a9a41afe759712f0" providerId="LiveId" clId="{45705AFF-7A96-4DAC-B54B-E3C562281F78}" dt="2023-11-14T07:03:33.369" v="4471" actId="26606"/>
          <ac:spMkLst>
            <pc:docMk/>
            <pc:sldMk cId="795502064" sldId="261"/>
            <ac:spMk id="14" creationId="{2C61293E-6EBE-43EF-A52C-9BEBFD7679D4}"/>
          </ac:spMkLst>
        </pc:spChg>
        <pc:spChg chg="add del">
          <ac:chgData name="翌霖 胡" userId="a9a41afe759712f0" providerId="LiveId" clId="{45705AFF-7A96-4DAC-B54B-E3C562281F78}" dt="2023-11-14T07:03:33.369" v="4471" actId="26606"/>
          <ac:spMkLst>
            <pc:docMk/>
            <pc:sldMk cId="795502064" sldId="261"/>
            <ac:spMk id="15" creationId="{3FCFB1DE-0B7E-48CC-BA90-B2AB0889F9D6}"/>
          </ac:spMkLst>
        </pc:spChg>
        <pc:spChg chg="add">
          <ac:chgData name="翌霖 胡" userId="a9a41afe759712f0" providerId="LiveId" clId="{45705AFF-7A96-4DAC-B54B-E3C562281F78}" dt="2023-11-14T07:03:33.377" v="4472" actId="26606"/>
          <ac:spMkLst>
            <pc:docMk/>
            <pc:sldMk cId="795502064" sldId="261"/>
            <ac:spMk id="17" creationId="{45D37F4E-DDB4-456B-97E0-9937730A039F}"/>
          </ac:spMkLst>
        </pc:spChg>
        <pc:spChg chg="add">
          <ac:chgData name="翌霖 胡" userId="a9a41afe759712f0" providerId="LiveId" clId="{45705AFF-7A96-4DAC-B54B-E3C562281F78}" dt="2023-11-14T07:03:33.377" v="4472" actId="26606"/>
          <ac:spMkLst>
            <pc:docMk/>
            <pc:sldMk cId="795502064" sldId="261"/>
            <ac:spMk id="18" creationId="{B2DD41CD-8F47-4F56-AD12-4E2FF7696987}"/>
          </ac:spMkLst>
        </pc:spChg>
        <pc:picChg chg="add mod">
          <ac:chgData name="翌霖 胡" userId="a9a41afe759712f0" providerId="LiveId" clId="{45705AFF-7A96-4DAC-B54B-E3C562281F78}" dt="2023-11-14T07:03:33.377" v="4472" actId="26606"/>
          <ac:picMkLst>
            <pc:docMk/>
            <pc:sldMk cId="795502064" sldId="261"/>
            <ac:picMk id="5" creationId="{F36EFB8F-557C-D318-EC1C-AF57C39DCA04}"/>
          </ac:picMkLst>
        </pc:picChg>
      </pc:sldChg>
      <pc:sldChg chg="new del">
        <pc:chgData name="翌霖 胡" userId="a9a41afe759712f0" providerId="LiveId" clId="{45705AFF-7A96-4DAC-B54B-E3C562281F78}" dt="2023-11-14T06:55:33.262" v="4392" actId="47"/>
        <pc:sldMkLst>
          <pc:docMk/>
          <pc:sldMk cId="3826414389" sldId="262"/>
        </pc:sldMkLst>
      </pc:sldChg>
      <pc:sldChg chg="addSp delSp modSp new mod">
        <pc:chgData name="翌霖 胡" userId="a9a41afe759712f0" providerId="LiveId" clId="{45705AFF-7A96-4DAC-B54B-E3C562281F78}" dt="2023-11-14T06:57:31.246" v="4415" actId="1076"/>
        <pc:sldMkLst>
          <pc:docMk/>
          <pc:sldMk cId="1798156119" sldId="263"/>
        </pc:sldMkLst>
        <pc:spChg chg="del">
          <ac:chgData name="翌霖 胡" userId="a9a41afe759712f0" providerId="LiveId" clId="{45705AFF-7A96-4DAC-B54B-E3C562281F78}" dt="2023-11-14T06:57:00.323" v="4400" actId="478"/>
          <ac:spMkLst>
            <pc:docMk/>
            <pc:sldMk cId="1798156119" sldId="263"/>
            <ac:spMk id="2" creationId="{2EBD559B-252B-C351-FD6D-6E1E32DBE586}"/>
          </ac:spMkLst>
        </pc:spChg>
        <pc:spChg chg="del">
          <ac:chgData name="翌霖 胡" userId="a9a41afe759712f0" providerId="LiveId" clId="{45705AFF-7A96-4DAC-B54B-E3C562281F78}" dt="2023-11-14T06:55:58.835" v="4393"/>
          <ac:spMkLst>
            <pc:docMk/>
            <pc:sldMk cId="1798156119" sldId="263"/>
            <ac:spMk id="3" creationId="{4E99E0A1-B5B0-B2D6-CCA9-0961A7C1B154}"/>
          </ac:spMkLst>
        </pc:spChg>
        <pc:picChg chg="add mod">
          <ac:chgData name="翌霖 胡" userId="a9a41afe759712f0" providerId="LiveId" clId="{45705AFF-7A96-4DAC-B54B-E3C562281F78}" dt="2023-11-14T06:57:11.400" v="4406" actId="14100"/>
          <ac:picMkLst>
            <pc:docMk/>
            <pc:sldMk cId="1798156119" sldId="263"/>
            <ac:picMk id="5" creationId="{2AA0F684-ECF5-4DCD-51C9-89C33A5F1BAE}"/>
          </ac:picMkLst>
        </pc:picChg>
        <pc:picChg chg="add mod">
          <ac:chgData name="翌霖 胡" userId="a9a41afe759712f0" providerId="LiveId" clId="{45705AFF-7A96-4DAC-B54B-E3C562281F78}" dt="2023-11-14T06:57:24.138" v="4412" actId="14100"/>
          <ac:picMkLst>
            <pc:docMk/>
            <pc:sldMk cId="1798156119" sldId="263"/>
            <ac:picMk id="7" creationId="{CFE51D82-C220-2983-5DDF-D21449886C2F}"/>
          </ac:picMkLst>
        </pc:picChg>
        <pc:picChg chg="add mod">
          <ac:chgData name="翌霖 胡" userId="a9a41afe759712f0" providerId="LiveId" clId="{45705AFF-7A96-4DAC-B54B-E3C562281F78}" dt="2023-11-14T06:57:31.246" v="4415" actId="1076"/>
          <ac:picMkLst>
            <pc:docMk/>
            <pc:sldMk cId="1798156119" sldId="263"/>
            <ac:picMk id="9" creationId="{C7F4E57D-F01E-6EB7-233E-33CEB7F0836C}"/>
          </ac:picMkLst>
        </pc:picChg>
      </pc:sldChg>
      <pc:sldChg chg="addSp delSp modSp new mod ord setBg">
        <pc:chgData name="翌霖 胡" userId="a9a41afe759712f0" providerId="LiveId" clId="{45705AFF-7A96-4DAC-B54B-E3C562281F78}" dt="2023-11-14T05:53:04.679" v="3170"/>
        <pc:sldMkLst>
          <pc:docMk/>
          <pc:sldMk cId="709002649" sldId="264"/>
        </pc:sldMkLst>
        <pc:spChg chg="mod">
          <ac:chgData name="翌霖 胡" userId="a9a41afe759712f0" providerId="LiveId" clId="{45705AFF-7A96-4DAC-B54B-E3C562281F78}" dt="2023-11-14T04:27:01.392" v="2006" actId="962"/>
          <ac:spMkLst>
            <pc:docMk/>
            <pc:sldMk cId="709002649" sldId="264"/>
            <ac:spMk id="2" creationId="{5AA73F88-CAF5-07B9-F91D-511504EA70B1}"/>
          </ac:spMkLst>
        </pc:spChg>
        <pc:spChg chg="mod">
          <ac:chgData name="翌霖 胡" userId="a9a41afe759712f0" providerId="LiveId" clId="{45705AFF-7A96-4DAC-B54B-E3C562281F78}" dt="2023-11-14T05:53:04.679" v="3170"/>
          <ac:spMkLst>
            <pc:docMk/>
            <pc:sldMk cId="709002649" sldId="264"/>
            <ac:spMk id="3" creationId="{8C2BA3FA-5A41-4AEE-5039-BC8679EBB855}"/>
          </ac:spMkLst>
        </pc:spChg>
        <pc:spChg chg="add del mod">
          <ac:chgData name="翌霖 胡" userId="a9a41afe759712f0" providerId="LiveId" clId="{45705AFF-7A96-4DAC-B54B-E3C562281F78}" dt="2023-11-14T04:26:40.699" v="2002" actId="26606"/>
          <ac:spMkLst>
            <pc:docMk/>
            <pc:sldMk cId="709002649" sldId="264"/>
            <ac:spMk id="9" creationId="{11996F3C-0AAD-5D3D-7EB5-A2BEDA817EB1}"/>
          </ac:spMkLst>
        </pc:spChg>
        <pc:spChg chg="add del">
          <ac:chgData name="翌霖 胡" userId="a9a41afe759712f0" providerId="LiveId" clId="{45705AFF-7A96-4DAC-B54B-E3C562281F78}" dt="2023-11-14T04:16:38.027" v="1959" actId="26606"/>
          <ac:spMkLst>
            <pc:docMk/>
            <pc:sldMk cId="709002649" sldId="264"/>
            <ac:spMk id="10" creationId="{45D37F4E-DDB4-456B-97E0-9937730A039F}"/>
          </ac:spMkLst>
        </pc:spChg>
        <pc:spChg chg="add del">
          <ac:chgData name="翌霖 胡" userId="a9a41afe759712f0" providerId="LiveId" clId="{45705AFF-7A96-4DAC-B54B-E3C562281F78}" dt="2023-11-14T04:16:38.027" v="1959" actId="26606"/>
          <ac:spMkLst>
            <pc:docMk/>
            <pc:sldMk cId="709002649" sldId="264"/>
            <ac:spMk id="12" creationId="{B2DD41CD-8F47-4F56-AD12-4E2FF7696987}"/>
          </ac:spMkLst>
        </pc:spChg>
        <pc:spChg chg="add del">
          <ac:chgData name="翌霖 胡" userId="a9a41afe759712f0" providerId="LiveId" clId="{45705AFF-7A96-4DAC-B54B-E3C562281F78}" dt="2023-11-14T04:16:41.282" v="1961" actId="26606"/>
          <ac:spMkLst>
            <pc:docMk/>
            <pc:sldMk cId="709002649" sldId="264"/>
            <ac:spMk id="14" creationId="{9427AF5F-9A0E-42B7-A252-FD64C9885F9C}"/>
          </ac:spMkLst>
        </pc:spChg>
        <pc:spChg chg="add del">
          <ac:chgData name="翌霖 胡" userId="a9a41afe759712f0" providerId="LiveId" clId="{45705AFF-7A96-4DAC-B54B-E3C562281F78}" dt="2023-11-14T04:20:08.573" v="1973" actId="26606"/>
          <ac:spMkLst>
            <pc:docMk/>
            <pc:sldMk cId="709002649" sldId="264"/>
            <ac:spMk id="23" creationId="{B2DD41CD-8F47-4F56-AD12-4E2FF7696987}"/>
          </ac:spMkLst>
        </pc:spChg>
        <pc:spChg chg="add del">
          <ac:chgData name="翌霖 胡" userId="a9a41afe759712f0" providerId="LiveId" clId="{45705AFF-7A96-4DAC-B54B-E3C562281F78}" dt="2023-11-14T04:20:08.573" v="1973" actId="26606"/>
          <ac:spMkLst>
            <pc:docMk/>
            <pc:sldMk cId="709002649" sldId="264"/>
            <ac:spMk id="24" creationId="{45D37F4E-DDB4-456B-97E0-9937730A039F}"/>
          </ac:spMkLst>
        </pc:spChg>
        <pc:spChg chg="add del">
          <ac:chgData name="翌霖 胡" userId="a9a41afe759712f0" providerId="LiveId" clId="{45705AFF-7A96-4DAC-B54B-E3C562281F78}" dt="2023-11-14T04:20:08.565" v="1972" actId="26606"/>
          <ac:spMkLst>
            <pc:docMk/>
            <pc:sldMk cId="709002649" sldId="264"/>
            <ac:spMk id="31" creationId="{E02239D2-A05D-4A1C-9F06-FBA7FC730E1B}"/>
          </ac:spMkLst>
        </pc:spChg>
        <pc:spChg chg="add">
          <ac:chgData name="翌霖 胡" userId="a9a41afe759712f0" providerId="LiveId" clId="{45705AFF-7A96-4DAC-B54B-E3C562281F78}" dt="2023-11-14T04:20:08.573" v="1973" actId="26606"/>
          <ac:spMkLst>
            <pc:docMk/>
            <pc:sldMk cId="709002649" sldId="264"/>
            <ac:spMk id="33" creationId="{E02239D2-A05D-4A1C-9F06-FBA7FC730E1B}"/>
          </ac:spMkLst>
        </pc:spChg>
        <pc:graphicFrameChg chg="add mod modGraphic">
          <ac:chgData name="翌霖 胡" userId="a9a41afe759712f0" providerId="LiveId" clId="{45705AFF-7A96-4DAC-B54B-E3C562281F78}" dt="2023-11-14T05:32:45.283" v="2989" actId="20577"/>
          <ac:graphicFrameMkLst>
            <pc:docMk/>
            <pc:sldMk cId="709002649" sldId="264"/>
            <ac:graphicFrameMk id="36" creationId="{7E48D9C7-AB47-EA7F-E61A-6C9D348E75AA}"/>
          </ac:graphicFrameMkLst>
        </pc:graphicFrameChg>
        <pc:picChg chg="add del mod">
          <ac:chgData name="翌霖 胡" userId="a9a41afe759712f0" providerId="LiveId" clId="{45705AFF-7A96-4DAC-B54B-E3C562281F78}" dt="2023-11-14T04:16:44.043" v="1963" actId="478"/>
          <ac:picMkLst>
            <pc:docMk/>
            <pc:sldMk cId="709002649" sldId="264"/>
            <ac:picMk id="5" creationId="{182B998C-1C80-13DC-C5DA-2FD3517C4AA9}"/>
          </ac:picMkLst>
        </pc:picChg>
        <pc:picChg chg="add del mod">
          <ac:chgData name="翌霖 胡" userId="a9a41afe759712f0" providerId="LiveId" clId="{45705AFF-7A96-4DAC-B54B-E3C562281F78}" dt="2023-11-14T04:19:58.866" v="1970" actId="21"/>
          <ac:picMkLst>
            <pc:docMk/>
            <pc:sldMk cId="709002649" sldId="264"/>
            <ac:picMk id="7" creationId="{6AF8936F-04BC-DF2B-5E81-CDA204AC1FF7}"/>
          </ac:picMkLst>
        </pc:picChg>
        <pc:picChg chg="add del mod">
          <ac:chgData name="翌霖 胡" userId="a9a41afe759712f0" providerId="LiveId" clId="{45705AFF-7A96-4DAC-B54B-E3C562281F78}" dt="2023-11-14T04:35:48.954" v="2012" actId="21"/>
          <ac:picMkLst>
            <pc:docMk/>
            <pc:sldMk cId="709002649" sldId="264"/>
            <ac:picMk id="11" creationId="{E0259B86-CE64-D324-A527-3DE833CD5A31}"/>
          </ac:picMkLst>
        </pc:picChg>
        <pc:picChg chg="add del">
          <ac:chgData name="翌霖 胡" userId="a9a41afe759712f0" providerId="LiveId" clId="{45705AFF-7A96-4DAC-B54B-E3C562281F78}" dt="2023-11-14T04:20:08.565" v="1972" actId="26606"/>
          <ac:picMkLst>
            <pc:docMk/>
            <pc:sldMk cId="709002649" sldId="264"/>
            <ac:picMk id="28" creationId="{792A69D3-DD24-377B-2530-91532F049EC1}"/>
          </ac:picMkLst>
        </pc:picChg>
        <pc:picChg chg="add mod">
          <ac:chgData name="翌霖 胡" userId="a9a41afe759712f0" providerId="LiveId" clId="{45705AFF-7A96-4DAC-B54B-E3C562281F78}" dt="2023-11-14T04:35:57.996" v="2014" actId="14100"/>
          <ac:picMkLst>
            <pc:docMk/>
            <pc:sldMk cId="709002649" sldId="264"/>
            <ac:picMk id="34" creationId="{3B48E406-0BC8-724D-4533-726813DB41FE}"/>
          </ac:picMkLst>
        </pc:picChg>
        <pc:cxnChg chg="add del">
          <ac:chgData name="翌霖 胡" userId="a9a41afe759712f0" providerId="LiveId" clId="{45705AFF-7A96-4DAC-B54B-E3C562281F78}" dt="2023-11-14T04:18:28.814" v="1969" actId="26606"/>
          <ac:cxnSpMkLst>
            <pc:docMk/>
            <pc:sldMk cId="709002649" sldId="264"/>
            <ac:cxnSpMk id="16" creationId="{1503BFE4-729B-D9D0-C17B-501E6AF1127A}"/>
          </ac:cxnSpMkLst>
        </pc:cxnChg>
        <pc:cxnChg chg="add del">
          <ac:chgData name="翌霖 胡" userId="a9a41afe759712f0" providerId="LiveId" clId="{45705AFF-7A96-4DAC-B54B-E3C562281F78}" dt="2023-11-14T04:18:28.806" v="1968" actId="26606"/>
          <ac:cxnSpMkLst>
            <pc:docMk/>
            <pc:sldMk cId="709002649" sldId="264"/>
            <ac:cxnSpMk id="21" creationId="{1503BFE4-729B-D9D0-C17B-501E6AF1127A}"/>
          </ac:cxnSpMkLst>
        </pc:cxnChg>
      </pc:sldChg>
      <pc:sldChg chg="addSp modSp new mod ord setBg">
        <pc:chgData name="翌霖 胡" userId="a9a41afe759712f0" providerId="LiveId" clId="{45705AFF-7A96-4DAC-B54B-E3C562281F78}" dt="2023-11-14T07:01:45.136" v="4464"/>
        <pc:sldMkLst>
          <pc:docMk/>
          <pc:sldMk cId="3342433428" sldId="265"/>
        </pc:sldMkLst>
        <pc:spChg chg="mod">
          <ac:chgData name="翌霖 胡" userId="a9a41afe759712f0" providerId="LiveId" clId="{45705AFF-7A96-4DAC-B54B-E3C562281F78}" dt="2023-11-14T06:46:56.558" v="4270" actId="26606"/>
          <ac:spMkLst>
            <pc:docMk/>
            <pc:sldMk cId="3342433428" sldId="265"/>
            <ac:spMk id="2" creationId="{1928290A-8015-83BE-A680-E0543C41CD30}"/>
          </ac:spMkLst>
        </pc:spChg>
        <pc:spChg chg="mod">
          <ac:chgData name="翌霖 胡" userId="a9a41afe759712f0" providerId="LiveId" clId="{45705AFF-7A96-4DAC-B54B-E3C562281F78}" dt="2023-11-14T07:01:45.136" v="4464"/>
          <ac:spMkLst>
            <pc:docMk/>
            <pc:sldMk cId="3342433428" sldId="265"/>
            <ac:spMk id="3" creationId="{DB763F96-21EE-FAB8-2993-9CAEC0F4435D}"/>
          </ac:spMkLst>
        </pc:spChg>
        <pc:spChg chg="add">
          <ac:chgData name="翌霖 胡" userId="a9a41afe759712f0" providerId="LiveId" clId="{45705AFF-7A96-4DAC-B54B-E3C562281F78}" dt="2023-11-14T06:46:56.558" v="4270" actId="26606"/>
          <ac:spMkLst>
            <pc:docMk/>
            <pc:sldMk cId="3342433428" sldId="265"/>
            <ac:spMk id="8" creationId="{100EDD19-6802-4EC3-95CE-CFFAB042CFD6}"/>
          </ac:spMkLst>
        </pc:spChg>
        <pc:spChg chg="add">
          <ac:chgData name="翌霖 胡" userId="a9a41afe759712f0" providerId="LiveId" clId="{45705AFF-7A96-4DAC-B54B-E3C562281F78}" dt="2023-11-14T06:46:56.558" v="4270" actId="26606"/>
          <ac:spMkLst>
            <pc:docMk/>
            <pc:sldMk cId="3342433428" sldId="265"/>
            <ac:spMk id="10" creationId="{DB17E863-922E-4C26-BD64-E8FD41D28661}"/>
          </ac:spMkLst>
        </pc:spChg>
      </pc:sldChg>
      <pc:sldChg chg="addSp modSp new del ord">
        <pc:chgData name="翌霖 胡" userId="a9a41afe759712f0" providerId="LiveId" clId="{45705AFF-7A96-4DAC-B54B-E3C562281F78}" dt="2023-11-14T06:44:27.052" v="4222" actId="47"/>
        <pc:sldMkLst>
          <pc:docMk/>
          <pc:sldMk cId="3544221511" sldId="266"/>
        </pc:sldMkLst>
        <pc:picChg chg="add mod">
          <ac:chgData name="翌霖 胡" userId="a9a41afe759712f0" providerId="LiveId" clId="{45705AFF-7A96-4DAC-B54B-E3C562281F78}" dt="2023-11-13T12:44:39.542" v="51"/>
          <ac:picMkLst>
            <pc:docMk/>
            <pc:sldMk cId="3544221511" sldId="266"/>
            <ac:picMk id="4" creationId="{96B02567-166B-90E5-5135-3447922477EB}"/>
          </ac:picMkLst>
        </pc:picChg>
      </pc:sldChg>
      <pc:sldChg chg="addSp delSp modSp new mod setBg">
        <pc:chgData name="翌霖 胡" userId="a9a41afe759712f0" providerId="LiveId" clId="{45705AFF-7A96-4DAC-B54B-E3C562281F78}" dt="2023-11-14T07:07:04.273" v="4511" actId="27636"/>
        <pc:sldMkLst>
          <pc:docMk/>
          <pc:sldMk cId="3599954852" sldId="267"/>
        </pc:sldMkLst>
        <pc:spChg chg="mod">
          <ac:chgData name="翌霖 胡" userId="a9a41afe759712f0" providerId="LiveId" clId="{45705AFF-7A96-4DAC-B54B-E3C562281F78}" dt="2023-11-14T07:06:48.147" v="4505" actId="26606"/>
          <ac:spMkLst>
            <pc:docMk/>
            <pc:sldMk cId="3599954852" sldId="267"/>
            <ac:spMk id="2" creationId="{617FD5FB-A88F-CB96-030B-CA29F29C23A0}"/>
          </ac:spMkLst>
        </pc:spChg>
        <pc:spChg chg="mod">
          <ac:chgData name="翌霖 胡" userId="a9a41afe759712f0" providerId="LiveId" clId="{45705AFF-7A96-4DAC-B54B-E3C562281F78}" dt="2023-11-14T07:07:04.273" v="4511" actId="27636"/>
          <ac:spMkLst>
            <pc:docMk/>
            <pc:sldMk cId="3599954852" sldId="267"/>
            <ac:spMk id="3" creationId="{726E3FC1-4E78-F7A9-BCDB-F0E5E6C7D5B9}"/>
          </ac:spMkLst>
        </pc:spChg>
        <pc:spChg chg="add del">
          <ac:chgData name="翌霖 胡" userId="a9a41afe759712f0" providerId="LiveId" clId="{45705AFF-7A96-4DAC-B54B-E3C562281F78}" dt="2023-11-14T07:06:48.147" v="4505" actId="26606"/>
          <ac:spMkLst>
            <pc:docMk/>
            <pc:sldMk cId="3599954852" sldId="267"/>
            <ac:spMk id="8" creationId="{100EDD19-6802-4EC3-95CE-CFFAB042CFD6}"/>
          </ac:spMkLst>
        </pc:spChg>
        <pc:spChg chg="add del">
          <ac:chgData name="翌霖 胡" userId="a9a41afe759712f0" providerId="LiveId" clId="{45705AFF-7A96-4DAC-B54B-E3C562281F78}" dt="2023-11-14T07:06:48.147" v="4505" actId="26606"/>
          <ac:spMkLst>
            <pc:docMk/>
            <pc:sldMk cId="3599954852" sldId="267"/>
            <ac:spMk id="10" creationId="{DB17E863-922E-4C26-BD64-E8FD41D28661}"/>
          </ac:spMkLst>
        </pc:spChg>
        <pc:spChg chg="add">
          <ac:chgData name="翌霖 胡" userId="a9a41afe759712f0" providerId="LiveId" clId="{45705AFF-7A96-4DAC-B54B-E3C562281F78}" dt="2023-11-14T07:06:48.147" v="4505" actId="26606"/>
          <ac:spMkLst>
            <pc:docMk/>
            <pc:sldMk cId="3599954852" sldId="267"/>
            <ac:spMk id="15" creationId="{09588DA8-065E-4F6F-8EFD-43104AB2E0CF}"/>
          </ac:spMkLst>
        </pc:spChg>
        <pc:spChg chg="add">
          <ac:chgData name="翌霖 胡" userId="a9a41afe759712f0" providerId="LiveId" clId="{45705AFF-7A96-4DAC-B54B-E3C562281F78}" dt="2023-11-14T07:06:48.147" v="4505" actId="26606"/>
          <ac:spMkLst>
            <pc:docMk/>
            <pc:sldMk cId="3599954852" sldId="267"/>
            <ac:spMk id="17" creationId="{C4285719-470E-454C-AF62-8323075F1F5B}"/>
          </ac:spMkLst>
        </pc:spChg>
        <pc:spChg chg="add">
          <ac:chgData name="翌霖 胡" userId="a9a41afe759712f0" providerId="LiveId" clId="{45705AFF-7A96-4DAC-B54B-E3C562281F78}" dt="2023-11-14T07:06:48.147" v="4505" actId="26606"/>
          <ac:spMkLst>
            <pc:docMk/>
            <pc:sldMk cId="3599954852" sldId="267"/>
            <ac:spMk id="19" creationId="{CD9FE4EF-C4D8-49A0-B2FF-81D8DB7D8A24}"/>
          </ac:spMkLst>
        </pc:spChg>
        <pc:spChg chg="add">
          <ac:chgData name="翌霖 胡" userId="a9a41afe759712f0" providerId="LiveId" clId="{45705AFF-7A96-4DAC-B54B-E3C562281F78}" dt="2023-11-14T07:06:48.147" v="4505" actId="26606"/>
          <ac:spMkLst>
            <pc:docMk/>
            <pc:sldMk cId="3599954852" sldId="267"/>
            <ac:spMk id="21" creationId="{4300840D-0A0B-4512-BACA-B439D5B9C57C}"/>
          </ac:spMkLst>
        </pc:spChg>
        <pc:spChg chg="add">
          <ac:chgData name="翌霖 胡" userId="a9a41afe759712f0" providerId="LiveId" clId="{45705AFF-7A96-4DAC-B54B-E3C562281F78}" dt="2023-11-14T07:06:48.147" v="4505" actId="26606"/>
          <ac:spMkLst>
            <pc:docMk/>
            <pc:sldMk cId="3599954852" sldId="267"/>
            <ac:spMk id="23" creationId="{D2B78728-A580-49A7-84F9-6EF6F583ADE0}"/>
          </ac:spMkLst>
        </pc:spChg>
        <pc:spChg chg="add">
          <ac:chgData name="翌霖 胡" userId="a9a41afe759712f0" providerId="LiveId" clId="{45705AFF-7A96-4DAC-B54B-E3C562281F78}" dt="2023-11-14T07:06:48.147" v="4505" actId="26606"/>
          <ac:spMkLst>
            <pc:docMk/>
            <pc:sldMk cId="3599954852" sldId="267"/>
            <ac:spMk id="25" creationId="{38FAA1A1-D861-433F-88FA-1E9D6FD31D11}"/>
          </ac:spMkLst>
        </pc:spChg>
        <pc:spChg chg="add">
          <ac:chgData name="翌霖 胡" userId="a9a41afe759712f0" providerId="LiveId" clId="{45705AFF-7A96-4DAC-B54B-E3C562281F78}" dt="2023-11-14T07:06:48.147" v="4505" actId="26606"/>
          <ac:spMkLst>
            <pc:docMk/>
            <pc:sldMk cId="3599954852" sldId="267"/>
            <ac:spMk id="27" creationId="{8D71EDA1-87BF-4D5D-AB79-F346FD19278A}"/>
          </ac:spMkLst>
        </pc:spChg>
      </pc:sldChg>
      <pc:sldChg chg="modSp new del mod ord">
        <pc:chgData name="翌霖 胡" userId="a9a41afe759712f0" providerId="LiveId" clId="{45705AFF-7A96-4DAC-B54B-E3C562281F78}" dt="2023-11-14T02:19:17.985" v="1417" actId="47"/>
        <pc:sldMkLst>
          <pc:docMk/>
          <pc:sldMk cId="560110174" sldId="268"/>
        </pc:sldMkLst>
        <pc:spChg chg="mod">
          <ac:chgData name="翌霖 胡" userId="a9a41afe759712f0" providerId="LiveId" clId="{45705AFF-7A96-4DAC-B54B-E3C562281F78}" dt="2023-11-14T02:18:58.980" v="1408" actId="21"/>
          <ac:spMkLst>
            <pc:docMk/>
            <pc:sldMk cId="560110174" sldId="268"/>
            <ac:spMk id="3" creationId="{22F9EEFA-1B5C-358B-E883-E3ACBCBB91CC}"/>
          </ac:spMkLst>
        </pc:spChg>
      </pc:sldChg>
      <pc:sldChg chg="addSp delSp modSp new mod setBg">
        <pc:chgData name="翌霖 胡" userId="a9a41afe759712f0" providerId="LiveId" clId="{45705AFF-7A96-4DAC-B54B-E3C562281F78}" dt="2023-11-14T03:12:39.074" v="1897"/>
        <pc:sldMkLst>
          <pc:docMk/>
          <pc:sldMk cId="834958623" sldId="269"/>
        </pc:sldMkLst>
        <pc:spChg chg="mod">
          <ac:chgData name="翌霖 胡" userId="a9a41afe759712f0" providerId="LiveId" clId="{45705AFF-7A96-4DAC-B54B-E3C562281F78}" dt="2023-11-14T03:11:37.020" v="1887" actId="26606"/>
          <ac:spMkLst>
            <pc:docMk/>
            <pc:sldMk cId="834958623" sldId="269"/>
            <ac:spMk id="2" creationId="{ABE48212-19F4-998B-2200-A256D6C6EF01}"/>
          </ac:spMkLst>
        </pc:spChg>
        <pc:spChg chg="mod">
          <ac:chgData name="翌霖 胡" userId="a9a41afe759712f0" providerId="LiveId" clId="{45705AFF-7A96-4DAC-B54B-E3C562281F78}" dt="2023-11-14T03:12:39.074" v="1897"/>
          <ac:spMkLst>
            <pc:docMk/>
            <pc:sldMk cId="834958623" sldId="269"/>
            <ac:spMk id="3" creationId="{107A2D2A-6805-A907-7C89-5A356CDBB83B}"/>
          </ac:spMkLst>
        </pc:spChg>
        <pc:spChg chg="add del">
          <ac:chgData name="翌霖 胡" userId="a9a41afe759712f0" providerId="LiveId" clId="{45705AFF-7A96-4DAC-B54B-E3C562281F78}" dt="2023-11-14T03:11:34.855" v="1884" actId="26606"/>
          <ac:spMkLst>
            <pc:docMk/>
            <pc:sldMk cId="834958623" sldId="269"/>
            <ac:spMk id="11" creationId="{DF8BC164-E230-753F-2C7E-B4EE7BA77CF1}"/>
          </ac:spMkLst>
        </pc:spChg>
        <pc:spChg chg="add del">
          <ac:chgData name="翌霖 胡" userId="a9a41afe759712f0" providerId="LiveId" clId="{45705AFF-7A96-4DAC-B54B-E3C562281F78}" dt="2023-11-14T03:11:37.015" v="1886" actId="26606"/>
          <ac:spMkLst>
            <pc:docMk/>
            <pc:sldMk cId="834958623" sldId="269"/>
            <ac:spMk id="13" creationId="{460B0EFB-53ED-4F35-B05D-F658EA021C65}"/>
          </ac:spMkLst>
        </pc:spChg>
        <pc:spChg chg="add del">
          <ac:chgData name="翌霖 胡" userId="a9a41afe759712f0" providerId="LiveId" clId="{45705AFF-7A96-4DAC-B54B-E3C562281F78}" dt="2023-11-14T03:11:37.015" v="1886" actId="26606"/>
          <ac:spMkLst>
            <pc:docMk/>
            <pc:sldMk cId="834958623" sldId="269"/>
            <ac:spMk id="14" creationId="{835EF3DD-7D43-4A27-8967-A92FD8CC9365}"/>
          </ac:spMkLst>
        </pc:spChg>
        <pc:spChg chg="add">
          <ac:chgData name="翌霖 胡" userId="a9a41afe759712f0" providerId="LiveId" clId="{45705AFF-7A96-4DAC-B54B-E3C562281F78}" dt="2023-11-14T03:11:37.020" v="1887" actId="26606"/>
          <ac:spMkLst>
            <pc:docMk/>
            <pc:sldMk cId="834958623" sldId="269"/>
            <ac:spMk id="16" creationId="{D1D34770-47A8-402C-AF23-2B653F2D88C1}"/>
          </ac:spMkLst>
        </pc:spChg>
        <pc:picChg chg="add mod ord">
          <ac:chgData name="翌霖 胡" userId="a9a41afe759712f0" providerId="LiveId" clId="{45705AFF-7A96-4DAC-B54B-E3C562281F78}" dt="2023-11-14T03:11:37.020" v="1887" actId="26606"/>
          <ac:picMkLst>
            <pc:docMk/>
            <pc:sldMk cId="834958623" sldId="269"/>
            <ac:picMk id="4" creationId="{60F279C7-AB2E-EADF-96CB-53D1F71A0CAA}"/>
          </ac:picMkLst>
        </pc:picChg>
        <pc:cxnChg chg="add del">
          <ac:chgData name="翌霖 胡" userId="a9a41afe759712f0" providerId="LiveId" clId="{45705AFF-7A96-4DAC-B54B-E3C562281F78}" dt="2023-11-14T03:11:34.855" v="1884" actId="26606"/>
          <ac:cxnSpMkLst>
            <pc:docMk/>
            <pc:sldMk cId="834958623" sldId="269"/>
            <ac:cxnSpMk id="9" creationId="{FC23E3B9-5ABF-58B3-E2B0-E9A5DAA90037}"/>
          </ac:cxnSpMkLst>
        </pc:cxnChg>
      </pc:sldChg>
      <pc:sldChg chg="addSp delSp modSp new mod setBg">
        <pc:chgData name="翌霖 胡" userId="a9a41afe759712f0" providerId="LiveId" clId="{45705AFF-7A96-4DAC-B54B-E3C562281F78}" dt="2023-11-14T06:46:14.623" v="4266" actId="26606"/>
        <pc:sldMkLst>
          <pc:docMk/>
          <pc:sldMk cId="3094258319" sldId="270"/>
        </pc:sldMkLst>
        <pc:spChg chg="mod">
          <ac:chgData name="翌霖 胡" userId="a9a41afe759712f0" providerId="LiveId" clId="{45705AFF-7A96-4DAC-B54B-E3C562281F78}" dt="2023-11-14T06:46:14.623" v="4266" actId="26606"/>
          <ac:spMkLst>
            <pc:docMk/>
            <pc:sldMk cId="3094258319" sldId="270"/>
            <ac:spMk id="2" creationId="{22468230-B33C-20B1-40DC-7586569CAA57}"/>
          </ac:spMkLst>
        </pc:spChg>
        <pc:spChg chg="del mod">
          <ac:chgData name="翌霖 胡" userId="a9a41afe759712f0" providerId="LiveId" clId="{45705AFF-7A96-4DAC-B54B-E3C562281F78}" dt="2023-11-14T06:46:01.361" v="4261" actId="478"/>
          <ac:spMkLst>
            <pc:docMk/>
            <pc:sldMk cId="3094258319" sldId="270"/>
            <ac:spMk id="3" creationId="{1F1FAE1A-E282-A096-D2FE-058347BD9A8F}"/>
          </ac:spMkLst>
        </pc:spChg>
        <pc:spChg chg="add del mod">
          <ac:chgData name="翌霖 胡" userId="a9a41afe759712f0" providerId="LiveId" clId="{45705AFF-7A96-4DAC-B54B-E3C562281F78}" dt="2023-11-14T06:46:03.925" v="4262" actId="478"/>
          <ac:spMkLst>
            <pc:docMk/>
            <pc:sldMk cId="3094258319" sldId="270"/>
            <ac:spMk id="6" creationId="{B62B83AE-187F-1E29-BD30-B7AE8DCFCAFE}"/>
          </ac:spMkLst>
        </pc:spChg>
        <pc:spChg chg="add del">
          <ac:chgData name="翌霖 胡" userId="a9a41afe759712f0" providerId="LiveId" clId="{45705AFF-7A96-4DAC-B54B-E3C562281F78}" dt="2023-11-14T06:46:14.619" v="4265" actId="26606"/>
          <ac:spMkLst>
            <pc:docMk/>
            <pc:sldMk cId="3094258319" sldId="270"/>
            <ac:spMk id="10" creationId="{665DBBEF-238B-476B-96AB-8AAC3224ECEA}"/>
          </ac:spMkLst>
        </pc:spChg>
        <pc:spChg chg="add del">
          <ac:chgData name="翌霖 胡" userId="a9a41afe759712f0" providerId="LiveId" clId="{45705AFF-7A96-4DAC-B54B-E3C562281F78}" dt="2023-11-14T06:46:14.619" v="4265" actId="26606"/>
          <ac:spMkLst>
            <pc:docMk/>
            <pc:sldMk cId="3094258319" sldId="270"/>
            <ac:spMk id="12" creationId="{3FCFB1DE-0B7E-48CC-BA90-B2AB0889F9D6}"/>
          </ac:spMkLst>
        </pc:spChg>
        <pc:spChg chg="add">
          <ac:chgData name="翌霖 胡" userId="a9a41afe759712f0" providerId="LiveId" clId="{45705AFF-7A96-4DAC-B54B-E3C562281F78}" dt="2023-11-14T06:46:14.623" v="4266" actId="26606"/>
          <ac:spMkLst>
            <pc:docMk/>
            <pc:sldMk cId="3094258319" sldId="270"/>
            <ac:spMk id="14" creationId="{D4771268-CB57-404A-9271-370EB28F6090}"/>
          </ac:spMkLst>
        </pc:spChg>
        <pc:picChg chg="add mod">
          <ac:chgData name="翌霖 胡" userId="a9a41afe759712f0" providerId="LiveId" clId="{45705AFF-7A96-4DAC-B54B-E3C562281F78}" dt="2023-11-14T06:46:14.623" v="4266" actId="26606"/>
          <ac:picMkLst>
            <pc:docMk/>
            <pc:sldMk cId="3094258319" sldId="270"/>
            <ac:picMk id="5" creationId="{9EECC912-3BD7-B7C0-E431-CAA0AA5F5DE9}"/>
          </ac:picMkLst>
        </pc:picChg>
      </pc:sldChg>
      <pc:sldChg chg="addSp delSp modSp new mod ord setBg">
        <pc:chgData name="翌霖 胡" userId="a9a41afe759712f0" providerId="LiveId" clId="{45705AFF-7A96-4DAC-B54B-E3C562281F78}" dt="2023-11-14T06:31:35.943" v="4028"/>
        <pc:sldMkLst>
          <pc:docMk/>
          <pc:sldMk cId="2702159835" sldId="271"/>
        </pc:sldMkLst>
        <pc:spChg chg="mod">
          <ac:chgData name="翌霖 胡" userId="a9a41afe759712f0" providerId="LiveId" clId="{45705AFF-7A96-4DAC-B54B-E3C562281F78}" dt="2023-11-14T05:48:07.648" v="3138" actId="26606"/>
          <ac:spMkLst>
            <pc:docMk/>
            <pc:sldMk cId="2702159835" sldId="271"/>
            <ac:spMk id="2" creationId="{16F15B6F-B541-84C7-977A-0DEBB9754C22}"/>
          </ac:spMkLst>
        </pc:spChg>
        <pc:spChg chg="mod ord">
          <ac:chgData name="翌霖 胡" userId="a9a41afe759712f0" providerId="LiveId" clId="{45705AFF-7A96-4DAC-B54B-E3C562281F78}" dt="2023-11-14T06:31:35.943" v="4028"/>
          <ac:spMkLst>
            <pc:docMk/>
            <pc:sldMk cId="2702159835" sldId="271"/>
            <ac:spMk id="3" creationId="{439FB5A9-51C8-3A1E-7460-EF5B18B2CA33}"/>
          </ac:spMkLst>
        </pc:spChg>
        <pc:spChg chg="add del">
          <ac:chgData name="翌霖 胡" userId="a9a41afe759712f0" providerId="LiveId" clId="{45705AFF-7A96-4DAC-B54B-E3C562281F78}" dt="2023-11-14T05:13:55.139" v="2602" actId="26606"/>
          <ac:spMkLst>
            <pc:docMk/>
            <pc:sldMk cId="2702159835" sldId="271"/>
            <ac:spMk id="9" creationId="{D1D34770-47A8-402C-AF23-2B653F2D88C1}"/>
          </ac:spMkLst>
        </pc:spChg>
        <pc:spChg chg="add del">
          <ac:chgData name="翌霖 胡" userId="a9a41afe759712f0" providerId="LiveId" clId="{45705AFF-7A96-4DAC-B54B-E3C562281F78}" dt="2023-11-14T05:13:58.252" v="2604" actId="26606"/>
          <ac:spMkLst>
            <pc:docMk/>
            <pc:sldMk cId="2702159835" sldId="271"/>
            <ac:spMk id="11" creationId="{D1EA859B-E555-4109-94F3-6700E046E008}"/>
          </ac:spMkLst>
        </pc:spChg>
        <pc:spChg chg="add del">
          <ac:chgData name="翌霖 胡" userId="a9a41afe759712f0" providerId="LiveId" clId="{45705AFF-7A96-4DAC-B54B-E3C562281F78}" dt="2023-11-14T05:13:58.252" v="2604" actId="26606"/>
          <ac:spMkLst>
            <pc:docMk/>
            <pc:sldMk cId="2702159835" sldId="271"/>
            <ac:spMk id="12" creationId="{04812C46-200A-4DEB-A05E-3ED6C68C2387}"/>
          </ac:spMkLst>
        </pc:spChg>
        <pc:spChg chg="add del">
          <ac:chgData name="翌霖 胡" userId="a9a41afe759712f0" providerId="LiveId" clId="{45705AFF-7A96-4DAC-B54B-E3C562281F78}" dt="2023-11-14T05:48:07.648" v="3138" actId="26606"/>
          <ac:spMkLst>
            <pc:docMk/>
            <pc:sldMk cId="2702159835" sldId="271"/>
            <ac:spMk id="14" creationId="{60E9A6ED-B880-44EA-8D60-C9D3C82CCBD2}"/>
          </ac:spMkLst>
        </pc:spChg>
        <pc:spChg chg="add">
          <ac:chgData name="翌霖 胡" userId="a9a41afe759712f0" providerId="LiveId" clId="{45705AFF-7A96-4DAC-B54B-E3C562281F78}" dt="2023-11-14T05:48:07.648" v="3138" actId="26606"/>
          <ac:spMkLst>
            <pc:docMk/>
            <pc:sldMk cId="2702159835" sldId="271"/>
            <ac:spMk id="19" creationId="{BFCBA134-9932-4625-92F2-ADE52ACE1BD6}"/>
          </ac:spMkLst>
        </pc:spChg>
        <pc:spChg chg="add">
          <ac:chgData name="翌霖 胡" userId="a9a41afe759712f0" providerId="LiveId" clId="{45705AFF-7A96-4DAC-B54B-E3C562281F78}" dt="2023-11-14T05:48:07.648" v="3138" actId="26606"/>
          <ac:spMkLst>
            <pc:docMk/>
            <pc:sldMk cId="2702159835" sldId="271"/>
            <ac:spMk id="21" creationId="{78B28E4E-0110-46E1-92BB-3DB2BAA5E975}"/>
          </ac:spMkLst>
        </pc:spChg>
        <pc:spChg chg="add">
          <ac:chgData name="翌霖 胡" userId="a9a41afe759712f0" providerId="LiveId" clId="{45705AFF-7A96-4DAC-B54B-E3C562281F78}" dt="2023-11-14T05:48:07.648" v="3138" actId="26606"/>
          <ac:spMkLst>
            <pc:docMk/>
            <pc:sldMk cId="2702159835" sldId="271"/>
            <ac:spMk id="23" creationId="{048EB4C9-ACAF-4CCA-BA6E-9314431923B2}"/>
          </ac:spMkLst>
        </pc:spChg>
        <pc:spChg chg="add">
          <ac:chgData name="翌霖 胡" userId="a9a41afe759712f0" providerId="LiveId" clId="{45705AFF-7A96-4DAC-B54B-E3C562281F78}" dt="2023-11-14T05:48:07.648" v="3138" actId="26606"/>
          <ac:spMkLst>
            <pc:docMk/>
            <pc:sldMk cId="2702159835" sldId="271"/>
            <ac:spMk id="25" creationId="{A63313B7-3007-48A7-BE97-9A74C1121EF2}"/>
          </ac:spMkLst>
        </pc:spChg>
        <pc:spChg chg="add">
          <ac:chgData name="翌霖 胡" userId="a9a41afe759712f0" providerId="LiveId" clId="{45705AFF-7A96-4DAC-B54B-E3C562281F78}" dt="2023-11-14T05:48:07.648" v="3138" actId="26606"/>
          <ac:spMkLst>
            <pc:docMk/>
            <pc:sldMk cId="2702159835" sldId="271"/>
            <ac:spMk id="27" creationId="{3FD46A31-BFB8-4D6E-8A49-A2DC0DEDACBB}"/>
          </ac:spMkLst>
        </pc:spChg>
        <pc:picChg chg="add mod ord">
          <ac:chgData name="翌霖 胡" userId="a9a41afe759712f0" providerId="LiveId" clId="{45705AFF-7A96-4DAC-B54B-E3C562281F78}" dt="2023-11-14T05:48:07.648" v="3138" actId="26606"/>
          <ac:picMkLst>
            <pc:docMk/>
            <pc:sldMk cId="2702159835" sldId="271"/>
            <ac:picMk id="4" creationId="{07A9EAF9-6B14-3B00-017E-6DFF5146E2BE}"/>
          </ac:picMkLst>
        </pc:picChg>
      </pc:sldChg>
      <pc:sldChg chg="addSp delSp modSp add mod">
        <pc:chgData name="翌霖 胡" userId="a9a41afe759712f0" providerId="LiveId" clId="{45705AFF-7A96-4DAC-B54B-E3C562281F78}" dt="2023-11-14T06:58:08.891" v="4425" actId="1076"/>
        <pc:sldMkLst>
          <pc:docMk/>
          <pc:sldMk cId="468678078" sldId="272"/>
        </pc:sldMkLst>
        <pc:spChg chg="mod">
          <ac:chgData name="翌霖 胡" userId="a9a41afe759712f0" providerId="LiveId" clId="{45705AFF-7A96-4DAC-B54B-E3C562281F78}" dt="2023-11-14T06:49:24.499" v="4326"/>
          <ac:spMkLst>
            <pc:docMk/>
            <pc:sldMk cId="468678078" sldId="272"/>
            <ac:spMk id="3" creationId="{00000000-0000-0000-0000-000000000000}"/>
          </ac:spMkLst>
        </pc:spChg>
        <pc:spChg chg="mod">
          <ac:chgData name="翌霖 胡" userId="a9a41afe759712f0" providerId="LiveId" clId="{45705AFF-7A96-4DAC-B54B-E3C562281F78}" dt="2023-11-14T06:48:21.525" v="4293" actId="1076"/>
          <ac:spMkLst>
            <pc:docMk/>
            <pc:sldMk cId="468678078" sldId="272"/>
            <ac:spMk id="4" creationId="{00000000-0000-0000-0000-000000000000}"/>
          </ac:spMkLst>
        </pc:spChg>
        <pc:spChg chg="mod">
          <ac:chgData name="翌霖 胡" userId="a9a41afe759712f0" providerId="LiveId" clId="{45705AFF-7A96-4DAC-B54B-E3C562281F78}" dt="2023-11-14T06:48:27.945" v="4294" actId="1076"/>
          <ac:spMkLst>
            <pc:docMk/>
            <pc:sldMk cId="468678078" sldId="272"/>
            <ac:spMk id="5" creationId="{00000000-0000-0000-0000-000000000000}"/>
          </ac:spMkLst>
        </pc:spChg>
        <pc:spChg chg="add mod">
          <ac:chgData name="翌霖 胡" userId="a9a41afe759712f0" providerId="LiveId" clId="{45705AFF-7A96-4DAC-B54B-E3C562281F78}" dt="2023-11-14T06:58:08.891" v="4425" actId="1076"/>
          <ac:spMkLst>
            <pc:docMk/>
            <pc:sldMk cId="468678078" sldId="272"/>
            <ac:spMk id="6" creationId="{060A3625-49C7-7043-0D12-3D114B013DBA}"/>
          </ac:spMkLst>
        </pc:spChg>
        <pc:picChg chg="del">
          <ac:chgData name="翌霖 胡" userId="a9a41afe759712f0" providerId="LiveId" clId="{45705AFF-7A96-4DAC-B54B-E3C562281F78}" dt="2023-11-14T06:48:08.464" v="4292" actId="478"/>
          <ac:picMkLst>
            <pc:docMk/>
            <pc:sldMk cId="468678078" sldId="272"/>
            <ac:picMk id="7" creationId="{AD4189EF-0992-45FF-9298-CE8AC436040C}"/>
          </ac:picMkLst>
        </pc:picChg>
      </pc:sldChg>
      <pc:sldChg chg="add">
        <pc:chgData name="翌霖 胡" userId="a9a41afe759712f0" providerId="LiveId" clId="{45705AFF-7A96-4DAC-B54B-E3C562281F78}" dt="2023-11-13T15:34:25.080" v="1163"/>
        <pc:sldMkLst>
          <pc:docMk/>
          <pc:sldMk cId="947435477" sldId="275"/>
        </pc:sldMkLst>
      </pc:sldChg>
      <pc:sldChg chg="add">
        <pc:chgData name="翌霖 胡" userId="a9a41afe759712f0" providerId="LiveId" clId="{45705AFF-7A96-4DAC-B54B-E3C562281F78}" dt="2023-11-13T15:34:25.080" v="1163"/>
        <pc:sldMkLst>
          <pc:docMk/>
          <pc:sldMk cId="33305345" sldId="276"/>
        </pc:sldMkLst>
      </pc:sldChg>
      <pc:sldChg chg="add">
        <pc:chgData name="翌霖 胡" userId="a9a41afe759712f0" providerId="LiveId" clId="{45705AFF-7A96-4DAC-B54B-E3C562281F78}" dt="2023-11-13T15:34:25.080" v="1163"/>
        <pc:sldMkLst>
          <pc:docMk/>
          <pc:sldMk cId="1473328311" sldId="278"/>
        </pc:sldMkLst>
      </pc:sldChg>
      <pc:sldChg chg="add">
        <pc:chgData name="翌霖 胡" userId="a9a41afe759712f0" providerId="LiveId" clId="{45705AFF-7A96-4DAC-B54B-E3C562281F78}" dt="2023-11-13T15:34:25.080" v="1163"/>
        <pc:sldMkLst>
          <pc:docMk/>
          <pc:sldMk cId="3699197694" sldId="279"/>
        </pc:sldMkLst>
      </pc:sldChg>
      <pc:sldChg chg="modSp add mod">
        <pc:chgData name="翌霖 胡" userId="a9a41afe759712f0" providerId="LiveId" clId="{45705AFF-7A96-4DAC-B54B-E3C562281F78}" dt="2023-11-13T15:34:25.574" v="1166" actId="27636"/>
        <pc:sldMkLst>
          <pc:docMk/>
          <pc:sldMk cId="1824087261" sldId="280"/>
        </pc:sldMkLst>
        <pc:spChg chg="mod">
          <ac:chgData name="翌霖 胡" userId="a9a41afe759712f0" providerId="LiveId" clId="{45705AFF-7A96-4DAC-B54B-E3C562281F78}" dt="2023-11-13T15:34:25.574" v="1166" actId="27636"/>
          <ac:spMkLst>
            <pc:docMk/>
            <pc:sldMk cId="1824087261" sldId="280"/>
            <ac:spMk id="3" creationId="{00000000-0000-0000-0000-000000000000}"/>
          </ac:spMkLst>
        </pc:spChg>
      </pc:sldChg>
      <pc:sldChg chg="add del">
        <pc:chgData name="翌霖 胡" userId="a9a41afe759712f0" providerId="LiveId" clId="{45705AFF-7A96-4DAC-B54B-E3C562281F78}" dt="2023-11-14T06:48:40.683" v="4295" actId="47"/>
        <pc:sldMkLst>
          <pc:docMk/>
          <pc:sldMk cId="285208133" sldId="323"/>
        </pc:sldMkLst>
      </pc:sldChg>
      <pc:sldChg chg="addSp delSp modSp add mod">
        <pc:chgData name="翌霖 胡" userId="a9a41afe759712f0" providerId="LiveId" clId="{45705AFF-7A96-4DAC-B54B-E3C562281F78}" dt="2023-11-14T06:48:43.751" v="4296" actId="6549"/>
        <pc:sldMkLst>
          <pc:docMk/>
          <pc:sldMk cId="642413668" sldId="324"/>
        </pc:sldMkLst>
        <pc:spChg chg="mod">
          <ac:chgData name="翌霖 胡" userId="a9a41afe759712f0" providerId="LiveId" clId="{45705AFF-7A96-4DAC-B54B-E3C562281F78}" dt="2023-11-14T06:48:43.751" v="4296" actId="6549"/>
          <ac:spMkLst>
            <pc:docMk/>
            <pc:sldMk cId="642413668" sldId="324"/>
            <ac:spMk id="2" creationId="{00000000-0000-0000-0000-000000000000}"/>
          </ac:spMkLst>
        </pc:spChg>
        <pc:picChg chg="add del mod">
          <ac:chgData name="翌霖 胡" userId="a9a41afe759712f0" providerId="LiveId" clId="{45705AFF-7A96-4DAC-B54B-E3C562281F78}" dt="2023-11-14T03:10:58.146" v="1861" actId="21"/>
          <ac:picMkLst>
            <pc:docMk/>
            <pc:sldMk cId="642413668" sldId="324"/>
            <ac:picMk id="5" creationId="{36E6CFF3-D5A6-5B51-3936-048B7B7EF23A}"/>
          </ac:picMkLst>
        </pc:picChg>
      </pc:sldChg>
      <pc:sldChg chg="add">
        <pc:chgData name="翌霖 胡" userId="a9a41afe759712f0" providerId="LiveId" clId="{45705AFF-7A96-4DAC-B54B-E3C562281F78}" dt="2023-11-13T15:34:25.080" v="1163"/>
        <pc:sldMkLst>
          <pc:docMk/>
          <pc:sldMk cId="4117294434" sldId="347"/>
        </pc:sldMkLst>
      </pc:sldChg>
      <pc:sldChg chg="add">
        <pc:chgData name="翌霖 胡" userId="a9a41afe759712f0" providerId="LiveId" clId="{45705AFF-7A96-4DAC-B54B-E3C562281F78}" dt="2023-11-13T15:34:25.080" v="1163"/>
        <pc:sldMkLst>
          <pc:docMk/>
          <pc:sldMk cId="1065169402" sldId="348"/>
        </pc:sldMkLst>
      </pc:sldChg>
      <pc:sldChg chg="add del">
        <pc:chgData name="翌霖 胡" userId="a9a41afe759712f0" providerId="LiveId" clId="{45705AFF-7A96-4DAC-B54B-E3C562281F78}" dt="2023-11-14T06:48:52.666" v="4297" actId="47"/>
        <pc:sldMkLst>
          <pc:docMk/>
          <pc:sldMk cId="542993953" sldId="349"/>
        </pc:sldMkLst>
      </pc:sldChg>
      <pc:sldChg chg="modSp add del mod">
        <pc:chgData name="翌霖 胡" userId="a9a41afe759712f0" providerId="LiveId" clId="{45705AFF-7A96-4DAC-B54B-E3C562281F78}" dt="2023-11-13T15:34:32.166" v="1167" actId="47"/>
        <pc:sldMkLst>
          <pc:docMk/>
          <pc:sldMk cId="2591780637" sldId="350"/>
        </pc:sldMkLst>
        <pc:spChg chg="mod">
          <ac:chgData name="翌霖 胡" userId="a9a41afe759712f0" providerId="LiveId" clId="{45705AFF-7A96-4DAC-B54B-E3C562281F78}" dt="2023-11-13T15:34:25.337" v="1165" actId="27636"/>
          <ac:spMkLst>
            <pc:docMk/>
            <pc:sldMk cId="2591780637" sldId="350"/>
            <ac:spMk id="3" creationId="{51162A4C-E3FC-4080-B642-4851A62BF641}"/>
          </ac:spMkLst>
        </pc:spChg>
      </pc:sldChg>
      <pc:sldChg chg="add del ord">
        <pc:chgData name="翌霖 胡" userId="a9a41afe759712f0" providerId="LiveId" clId="{45705AFF-7A96-4DAC-B54B-E3C562281F78}" dt="2023-11-14T06:49:41.833" v="4327" actId="47"/>
        <pc:sldMkLst>
          <pc:docMk/>
          <pc:sldMk cId="4129308160" sldId="351"/>
        </pc:sldMkLst>
      </pc:sldChg>
      <pc:sldChg chg="addSp delSp modSp add mod ord setBg">
        <pc:chgData name="翌霖 胡" userId="a9a41afe759712f0" providerId="LiveId" clId="{45705AFF-7A96-4DAC-B54B-E3C562281F78}" dt="2023-11-14T06:46:44.422" v="4269" actId="26606"/>
        <pc:sldMkLst>
          <pc:docMk/>
          <pc:sldMk cId="3756710890" sldId="352"/>
        </pc:sldMkLst>
        <pc:spChg chg="mod">
          <ac:chgData name="翌霖 胡" userId="a9a41afe759712f0" providerId="LiveId" clId="{45705AFF-7A96-4DAC-B54B-E3C562281F78}" dt="2023-11-14T06:46:44.422" v="4269" actId="26606"/>
          <ac:spMkLst>
            <pc:docMk/>
            <pc:sldMk cId="3756710890" sldId="352"/>
            <ac:spMk id="2" creationId="{7FCD7BE6-7656-4552-91CF-3C0D86565010}"/>
          </ac:spMkLst>
        </pc:spChg>
        <pc:spChg chg="mod">
          <ac:chgData name="翌霖 胡" userId="a9a41afe759712f0" providerId="LiveId" clId="{45705AFF-7A96-4DAC-B54B-E3C562281F78}" dt="2023-11-14T06:46:44.422" v="4269" actId="26606"/>
          <ac:spMkLst>
            <pc:docMk/>
            <pc:sldMk cId="3756710890" sldId="352"/>
            <ac:spMk id="3" creationId="{B2580E1B-F202-446D-8F6D-7EE173B8FAAD}"/>
          </ac:spMkLst>
        </pc:spChg>
        <pc:spChg chg="add del">
          <ac:chgData name="翌霖 胡" userId="a9a41afe759712f0" providerId="LiveId" clId="{45705AFF-7A96-4DAC-B54B-E3C562281F78}" dt="2023-11-14T06:46:44.422" v="4269" actId="26606"/>
          <ac:spMkLst>
            <pc:docMk/>
            <pc:sldMk cId="3756710890" sldId="352"/>
            <ac:spMk id="2055" creationId="{45D37F4E-DDB4-456B-97E0-9937730A039F}"/>
          </ac:spMkLst>
        </pc:spChg>
        <pc:spChg chg="add del">
          <ac:chgData name="翌霖 胡" userId="a9a41afe759712f0" providerId="LiveId" clId="{45705AFF-7A96-4DAC-B54B-E3C562281F78}" dt="2023-11-14T06:46:44.422" v="4269" actId="26606"/>
          <ac:spMkLst>
            <pc:docMk/>
            <pc:sldMk cId="3756710890" sldId="352"/>
            <ac:spMk id="2057" creationId="{B2DD41CD-8F47-4F56-AD12-4E2FF7696987}"/>
          </ac:spMkLst>
        </pc:spChg>
        <pc:spChg chg="add">
          <ac:chgData name="翌霖 胡" userId="a9a41afe759712f0" providerId="LiveId" clId="{45705AFF-7A96-4DAC-B54B-E3C562281F78}" dt="2023-11-14T06:46:44.422" v="4269" actId="26606"/>
          <ac:spMkLst>
            <pc:docMk/>
            <pc:sldMk cId="3756710890" sldId="352"/>
            <ac:spMk id="2062" creationId="{100EDD19-6802-4EC3-95CE-CFFAB042CFD6}"/>
          </ac:spMkLst>
        </pc:spChg>
        <pc:spChg chg="add">
          <ac:chgData name="翌霖 胡" userId="a9a41afe759712f0" providerId="LiveId" clId="{45705AFF-7A96-4DAC-B54B-E3C562281F78}" dt="2023-11-14T06:46:44.422" v="4269" actId="26606"/>
          <ac:spMkLst>
            <pc:docMk/>
            <pc:sldMk cId="3756710890" sldId="352"/>
            <ac:spMk id="2064" creationId="{DB17E863-922E-4C26-BD64-E8FD41D28661}"/>
          </ac:spMkLst>
        </pc:spChg>
        <pc:picChg chg="del mod">
          <ac:chgData name="翌霖 胡" userId="a9a41afe759712f0" providerId="LiveId" clId="{45705AFF-7A96-4DAC-B54B-E3C562281F78}" dt="2023-11-14T06:46:41.511" v="4268" actId="478"/>
          <ac:picMkLst>
            <pc:docMk/>
            <pc:sldMk cId="3756710890" sldId="352"/>
            <ac:picMk id="2050" creationId="{7CF02E17-0DD2-4BAC-B469-A7F1B58C9C1E}"/>
          </ac:picMkLst>
        </pc:picChg>
      </pc:sldChg>
      <pc:sldChg chg="delSp modSp add mod">
        <pc:chgData name="翌霖 胡" userId="a9a41afe759712f0" providerId="LiveId" clId="{45705AFF-7A96-4DAC-B54B-E3C562281F78}" dt="2023-11-14T06:50:20.598" v="4340"/>
        <pc:sldMkLst>
          <pc:docMk/>
          <pc:sldMk cId="4148162748" sldId="353"/>
        </pc:sldMkLst>
        <pc:spChg chg="mod">
          <ac:chgData name="翌霖 胡" userId="a9a41afe759712f0" providerId="LiveId" clId="{45705AFF-7A96-4DAC-B54B-E3C562281F78}" dt="2023-11-14T06:50:20.598" v="4340"/>
          <ac:spMkLst>
            <pc:docMk/>
            <pc:sldMk cId="4148162748" sldId="353"/>
            <ac:spMk id="2" creationId="{C307BCA6-265D-482B-9F6C-99CF45039353}"/>
          </ac:spMkLst>
        </pc:spChg>
        <pc:picChg chg="del">
          <ac:chgData name="翌霖 胡" userId="a9a41afe759712f0" providerId="LiveId" clId="{45705AFF-7A96-4DAC-B54B-E3C562281F78}" dt="2023-11-13T15:37:03.716" v="1174" actId="478"/>
          <ac:picMkLst>
            <pc:docMk/>
            <pc:sldMk cId="4148162748" sldId="353"/>
            <ac:picMk id="5122" creationId="{816A5FDB-D451-4DA9-95A1-AF352096333C}"/>
          </ac:picMkLst>
        </pc:picChg>
      </pc:sldChg>
      <pc:sldChg chg="addSp delSp modSp add mod setBg">
        <pc:chgData name="翌霖 胡" userId="a9a41afe759712f0" providerId="LiveId" clId="{45705AFF-7A96-4DAC-B54B-E3C562281F78}" dt="2023-11-14T06:50:47.241" v="4343" actId="26606"/>
        <pc:sldMkLst>
          <pc:docMk/>
          <pc:sldMk cId="2219665023" sldId="354"/>
        </pc:sldMkLst>
        <pc:spChg chg="mod">
          <ac:chgData name="翌霖 胡" userId="a9a41afe759712f0" providerId="LiveId" clId="{45705AFF-7A96-4DAC-B54B-E3C562281F78}" dt="2023-11-14T06:50:47.241" v="4343" actId="26606"/>
          <ac:spMkLst>
            <pc:docMk/>
            <pc:sldMk cId="2219665023" sldId="354"/>
            <ac:spMk id="2" creationId="{46E4BE84-F534-4460-B0A9-FB8F6A8A259C}"/>
          </ac:spMkLst>
        </pc:spChg>
        <pc:spChg chg="mod ord">
          <ac:chgData name="翌霖 胡" userId="a9a41afe759712f0" providerId="LiveId" clId="{45705AFF-7A96-4DAC-B54B-E3C562281F78}" dt="2023-11-14T06:50:47.241" v="4343" actId="26606"/>
          <ac:spMkLst>
            <pc:docMk/>
            <pc:sldMk cId="2219665023" sldId="354"/>
            <ac:spMk id="3" creationId="{09CE800C-397B-403B-9AED-CAC82C8BD4E9}"/>
          </ac:spMkLst>
        </pc:spChg>
        <pc:spChg chg="add del">
          <ac:chgData name="翌霖 胡" userId="a9a41afe759712f0" providerId="LiveId" clId="{45705AFF-7A96-4DAC-B54B-E3C562281F78}" dt="2023-11-14T06:50:47.233" v="4342" actId="26606"/>
          <ac:spMkLst>
            <pc:docMk/>
            <pc:sldMk cId="2219665023" sldId="354"/>
            <ac:spMk id="4103" creationId="{5AC1364A-3E3D-4F0D-8776-78AF3A270DD6}"/>
          </ac:spMkLst>
        </pc:spChg>
        <pc:spChg chg="add del">
          <ac:chgData name="翌霖 胡" userId="a9a41afe759712f0" providerId="LiveId" clId="{45705AFF-7A96-4DAC-B54B-E3C562281F78}" dt="2023-11-14T06:50:47.233" v="4342" actId="26606"/>
          <ac:spMkLst>
            <pc:docMk/>
            <pc:sldMk cId="2219665023" sldId="354"/>
            <ac:spMk id="4105" creationId="{3FCFB1DE-0B7E-48CC-BA90-B2AB0889F9D6}"/>
          </ac:spMkLst>
        </pc:spChg>
        <pc:spChg chg="add">
          <ac:chgData name="翌霖 胡" userId="a9a41afe759712f0" providerId="LiveId" clId="{45705AFF-7A96-4DAC-B54B-E3C562281F78}" dt="2023-11-14T06:50:47.241" v="4343" actId="26606"/>
          <ac:spMkLst>
            <pc:docMk/>
            <pc:sldMk cId="2219665023" sldId="354"/>
            <ac:spMk id="4107" creationId="{352BEC0E-22F8-46D0-9632-375DB541B06C}"/>
          </ac:spMkLst>
        </pc:spChg>
        <pc:spChg chg="add">
          <ac:chgData name="翌霖 胡" userId="a9a41afe759712f0" providerId="LiveId" clId="{45705AFF-7A96-4DAC-B54B-E3C562281F78}" dt="2023-11-14T06:50:47.241" v="4343" actId="26606"/>
          <ac:spMkLst>
            <pc:docMk/>
            <pc:sldMk cId="2219665023" sldId="354"/>
            <ac:spMk id="4108" creationId="{3FCFB1DE-0B7E-48CC-BA90-B2AB0889F9D6}"/>
          </ac:spMkLst>
        </pc:spChg>
        <pc:picChg chg="mod ord">
          <ac:chgData name="翌霖 胡" userId="a9a41afe759712f0" providerId="LiveId" clId="{45705AFF-7A96-4DAC-B54B-E3C562281F78}" dt="2023-11-14T06:50:47.241" v="4343" actId="26606"/>
          <ac:picMkLst>
            <pc:docMk/>
            <pc:sldMk cId="2219665023" sldId="354"/>
            <ac:picMk id="4" creationId="{EF3EA040-2EDE-4F60-8A3A-BBE36C428D05}"/>
          </ac:picMkLst>
        </pc:picChg>
        <pc:picChg chg="mod">
          <ac:chgData name="翌霖 胡" userId="a9a41afe759712f0" providerId="LiveId" clId="{45705AFF-7A96-4DAC-B54B-E3C562281F78}" dt="2023-11-14T06:50:47.241" v="4343" actId="26606"/>
          <ac:picMkLst>
            <pc:docMk/>
            <pc:sldMk cId="2219665023" sldId="354"/>
            <ac:picMk id="4098" creationId="{A2DD8F69-4DBB-49E0-BD5B-156C70C115EF}"/>
          </ac:picMkLst>
        </pc:picChg>
      </pc:sldChg>
      <pc:sldChg chg="addSp delSp modSp new mod setBg">
        <pc:chgData name="翌霖 胡" userId="a9a41afe759712f0" providerId="LiveId" clId="{45705AFF-7A96-4DAC-B54B-E3C562281F78}" dt="2023-11-14T06:53:30.243" v="4379" actId="27636"/>
        <pc:sldMkLst>
          <pc:docMk/>
          <pc:sldMk cId="513029129" sldId="355"/>
        </pc:sldMkLst>
        <pc:spChg chg="mod">
          <ac:chgData name="翌霖 胡" userId="a9a41afe759712f0" providerId="LiveId" clId="{45705AFF-7A96-4DAC-B54B-E3C562281F78}" dt="2023-11-14T06:52:31.096" v="4356" actId="26606"/>
          <ac:spMkLst>
            <pc:docMk/>
            <pc:sldMk cId="513029129" sldId="355"/>
            <ac:spMk id="2" creationId="{67AC98C2-8CCB-26F2-6EAE-F11C9E875409}"/>
          </ac:spMkLst>
        </pc:spChg>
        <pc:spChg chg="add del mod">
          <ac:chgData name="翌霖 胡" userId="a9a41afe759712f0" providerId="LiveId" clId="{45705AFF-7A96-4DAC-B54B-E3C562281F78}" dt="2023-11-14T06:52:31.096" v="4356" actId="26606"/>
          <ac:spMkLst>
            <pc:docMk/>
            <pc:sldMk cId="513029129" sldId="355"/>
            <ac:spMk id="3" creationId="{9E743104-D494-E126-6B8B-7F014EC2340A}"/>
          </ac:spMkLst>
        </pc:spChg>
        <pc:spChg chg="add del">
          <ac:chgData name="翌霖 胡" userId="a9a41afe759712f0" providerId="LiveId" clId="{45705AFF-7A96-4DAC-B54B-E3C562281F78}" dt="2023-11-14T06:52:31.096" v="4356" actId="26606"/>
          <ac:spMkLst>
            <pc:docMk/>
            <pc:sldMk cId="513029129" sldId="355"/>
            <ac:spMk id="10" creationId="{743AA782-23D1-4521-8CAD-47662984AA08}"/>
          </ac:spMkLst>
        </pc:spChg>
        <pc:spChg chg="add del">
          <ac:chgData name="翌霖 胡" userId="a9a41afe759712f0" providerId="LiveId" clId="{45705AFF-7A96-4DAC-B54B-E3C562281F78}" dt="2023-11-14T06:52:31.096" v="4356" actId="26606"/>
          <ac:spMkLst>
            <pc:docMk/>
            <pc:sldMk cId="513029129" sldId="355"/>
            <ac:spMk id="12" creationId="{71877DBC-BB60-40F0-AC93-2ACDBAAE60CE}"/>
          </ac:spMkLst>
        </pc:spChg>
        <pc:spChg chg="add del">
          <ac:chgData name="翌霖 胡" userId="a9a41afe759712f0" providerId="LiveId" clId="{45705AFF-7A96-4DAC-B54B-E3C562281F78}" dt="2023-11-14T06:52:19.606" v="4351" actId="26606"/>
          <ac:spMkLst>
            <pc:docMk/>
            <pc:sldMk cId="513029129" sldId="355"/>
            <ac:spMk id="17" creationId="{09588DA8-065E-4F6F-8EFD-43104AB2E0CF}"/>
          </ac:spMkLst>
        </pc:spChg>
        <pc:spChg chg="add del">
          <ac:chgData name="翌霖 胡" userId="a9a41afe759712f0" providerId="LiveId" clId="{45705AFF-7A96-4DAC-B54B-E3C562281F78}" dt="2023-11-14T06:52:25.338" v="4353" actId="26606"/>
          <ac:spMkLst>
            <pc:docMk/>
            <pc:sldMk cId="513029129" sldId="355"/>
            <ac:spMk id="18" creationId="{C5278130-DFE0-457B-8698-88DF69019DDE}"/>
          </ac:spMkLst>
        </pc:spChg>
        <pc:spChg chg="add del">
          <ac:chgData name="翌霖 胡" userId="a9a41afe759712f0" providerId="LiveId" clId="{45705AFF-7A96-4DAC-B54B-E3C562281F78}" dt="2023-11-14T06:52:19.606" v="4351" actId="26606"/>
          <ac:spMkLst>
            <pc:docMk/>
            <pc:sldMk cId="513029129" sldId="355"/>
            <ac:spMk id="19" creationId="{C4285719-470E-454C-AF62-8323075F1F5B}"/>
          </ac:spMkLst>
        </pc:spChg>
        <pc:spChg chg="add del">
          <ac:chgData name="翌霖 胡" userId="a9a41afe759712f0" providerId="LiveId" clId="{45705AFF-7A96-4DAC-B54B-E3C562281F78}" dt="2023-11-14T06:52:25.338" v="4353" actId="26606"/>
          <ac:spMkLst>
            <pc:docMk/>
            <pc:sldMk cId="513029129" sldId="355"/>
            <ac:spMk id="20" creationId="{2F99531B-1681-4D6E-BECB-18325B33A618}"/>
          </ac:spMkLst>
        </pc:spChg>
        <pc:spChg chg="add del">
          <ac:chgData name="翌霖 胡" userId="a9a41afe759712f0" providerId="LiveId" clId="{45705AFF-7A96-4DAC-B54B-E3C562281F78}" dt="2023-11-14T06:52:19.606" v="4351" actId="26606"/>
          <ac:spMkLst>
            <pc:docMk/>
            <pc:sldMk cId="513029129" sldId="355"/>
            <ac:spMk id="21" creationId="{CD9FE4EF-C4D8-49A0-B2FF-81D8DB7D8A24}"/>
          </ac:spMkLst>
        </pc:spChg>
        <pc:spChg chg="add del">
          <ac:chgData name="翌霖 胡" userId="a9a41afe759712f0" providerId="LiveId" clId="{45705AFF-7A96-4DAC-B54B-E3C562281F78}" dt="2023-11-14T06:52:25.338" v="4353" actId="26606"/>
          <ac:spMkLst>
            <pc:docMk/>
            <pc:sldMk cId="513029129" sldId="355"/>
            <ac:spMk id="22" creationId="{20344094-430A-400B-804B-910E696A1A90}"/>
          </ac:spMkLst>
        </pc:spChg>
        <pc:spChg chg="add del">
          <ac:chgData name="翌霖 胡" userId="a9a41afe759712f0" providerId="LiveId" clId="{45705AFF-7A96-4DAC-B54B-E3C562281F78}" dt="2023-11-14T06:52:19.606" v="4351" actId="26606"/>
          <ac:spMkLst>
            <pc:docMk/>
            <pc:sldMk cId="513029129" sldId="355"/>
            <ac:spMk id="23" creationId="{4300840D-0A0B-4512-BACA-B439D5B9C57C}"/>
          </ac:spMkLst>
        </pc:spChg>
        <pc:spChg chg="add del">
          <ac:chgData name="翌霖 胡" userId="a9a41afe759712f0" providerId="LiveId" clId="{45705AFF-7A96-4DAC-B54B-E3C562281F78}" dt="2023-11-14T06:52:25.338" v="4353" actId="26606"/>
          <ac:spMkLst>
            <pc:docMk/>
            <pc:sldMk cId="513029129" sldId="355"/>
            <ac:spMk id="24" creationId="{453C67DF-7782-4E57-AB9B-F1B4811AD8FE}"/>
          </ac:spMkLst>
        </pc:spChg>
        <pc:spChg chg="add del">
          <ac:chgData name="翌霖 胡" userId="a9a41afe759712f0" providerId="LiveId" clId="{45705AFF-7A96-4DAC-B54B-E3C562281F78}" dt="2023-11-14T06:52:19.606" v="4351" actId="26606"/>
          <ac:spMkLst>
            <pc:docMk/>
            <pc:sldMk cId="513029129" sldId="355"/>
            <ac:spMk id="25" creationId="{D2B78728-A580-49A7-84F9-6EF6F583ADE0}"/>
          </ac:spMkLst>
        </pc:spChg>
        <pc:spChg chg="add del">
          <ac:chgData name="翌霖 胡" userId="a9a41afe759712f0" providerId="LiveId" clId="{45705AFF-7A96-4DAC-B54B-E3C562281F78}" dt="2023-11-14T06:52:19.606" v="4351" actId="26606"/>
          <ac:spMkLst>
            <pc:docMk/>
            <pc:sldMk cId="513029129" sldId="355"/>
            <ac:spMk id="27" creationId="{38FAA1A1-D861-433F-88FA-1E9D6FD31D11}"/>
          </ac:spMkLst>
        </pc:spChg>
        <pc:spChg chg="add del">
          <ac:chgData name="翌霖 胡" userId="a9a41afe759712f0" providerId="LiveId" clId="{45705AFF-7A96-4DAC-B54B-E3C562281F78}" dt="2023-11-14T06:52:19.606" v="4351" actId="26606"/>
          <ac:spMkLst>
            <pc:docMk/>
            <pc:sldMk cId="513029129" sldId="355"/>
            <ac:spMk id="29" creationId="{8D71EDA1-87BF-4D5D-AB79-F346FD19278A}"/>
          </ac:spMkLst>
        </pc:spChg>
        <pc:spChg chg="add del">
          <ac:chgData name="翌霖 胡" userId="a9a41afe759712f0" providerId="LiveId" clId="{45705AFF-7A96-4DAC-B54B-E3C562281F78}" dt="2023-11-14T06:52:31.087" v="4355" actId="26606"/>
          <ac:spMkLst>
            <pc:docMk/>
            <pc:sldMk cId="513029129" sldId="355"/>
            <ac:spMk id="30" creationId="{09588DA8-065E-4F6F-8EFD-43104AB2E0CF}"/>
          </ac:spMkLst>
        </pc:spChg>
        <pc:spChg chg="add del">
          <ac:chgData name="翌霖 胡" userId="a9a41afe759712f0" providerId="LiveId" clId="{45705AFF-7A96-4DAC-B54B-E3C562281F78}" dt="2023-11-14T06:52:31.087" v="4355" actId="26606"/>
          <ac:spMkLst>
            <pc:docMk/>
            <pc:sldMk cId="513029129" sldId="355"/>
            <ac:spMk id="31" creationId="{C4285719-470E-454C-AF62-8323075F1F5B}"/>
          </ac:spMkLst>
        </pc:spChg>
        <pc:spChg chg="add del">
          <ac:chgData name="翌霖 胡" userId="a9a41afe759712f0" providerId="LiveId" clId="{45705AFF-7A96-4DAC-B54B-E3C562281F78}" dt="2023-11-14T06:52:31.087" v="4355" actId="26606"/>
          <ac:spMkLst>
            <pc:docMk/>
            <pc:sldMk cId="513029129" sldId="355"/>
            <ac:spMk id="32" creationId="{CD9FE4EF-C4D8-49A0-B2FF-81D8DB7D8A24}"/>
          </ac:spMkLst>
        </pc:spChg>
        <pc:spChg chg="add del">
          <ac:chgData name="翌霖 胡" userId="a9a41afe759712f0" providerId="LiveId" clId="{45705AFF-7A96-4DAC-B54B-E3C562281F78}" dt="2023-11-14T06:52:31.087" v="4355" actId="26606"/>
          <ac:spMkLst>
            <pc:docMk/>
            <pc:sldMk cId="513029129" sldId="355"/>
            <ac:spMk id="33" creationId="{4300840D-0A0B-4512-BACA-B439D5B9C57C}"/>
          </ac:spMkLst>
        </pc:spChg>
        <pc:spChg chg="add del">
          <ac:chgData name="翌霖 胡" userId="a9a41afe759712f0" providerId="LiveId" clId="{45705AFF-7A96-4DAC-B54B-E3C562281F78}" dt="2023-11-14T06:52:31.087" v="4355" actId="26606"/>
          <ac:spMkLst>
            <pc:docMk/>
            <pc:sldMk cId="513029129" sldId="355"/>
            <ac:spMk id="34" creationId="{D2B78728-A580-49A7-84F9-6EF6F583ADE0}"/>
          </ac:spMkLst>
        </pc:spChg>
        <pc:spChg chg="add del">
          <ac:chgData name="翌霖 胡" userId="a9a41afe759712f0" providerId="LiveId" clId="{45705AFF-7A96-4DAC-B54B-E3C562281F78}" dt="2023-11-14T06:52:31.087" v="4355" actId="26606"/>
          <ac:spMkLst>
            <pc:docMk/>
            <pc:sldMk cId="513029129" sldId="355"/>
            <ac:spMk id="35" creationId="{38FAA1A1-D861-433F-88FA-1E9D6FD31D11}"/>
          </ac:spMkLst>
        </pc:spChg>
        <pc:spChg chg="add del">
          <ac:chgData name="翌霖 胡" userId="a9a41afe759712f0" providerId="LiveId" clId="{45705AFF-7A96-4DAC-B54B-E3C562281F78}" dt="2023-11-14T06:52:31.087" v="4355" actId="26606"/>
          <ac:spMkLst>
            <pc:docMk/>
            <pc:sldMk cId="513029129" sldId="355"/>
            <ac:spMk id="36" creationId="{8D71EDA1-87BF-4D5D-AB79-F346FD19278A}"/>
          </ac:spMkLst>
        </pc:spChg>
        <pc:spChg chg="add del">
          <ac:chgData name="翌霖 胡" userId="a9a41afe759712f0" providerId="LiveId" clId="{45705AFF-7A96-4DAC-B54B-E3C562281F78}" dt="2023-11-14T06:52:31.087" v="4355" actId="26606"/>
          <ac:spMkLst>
            <pc:docMk/>
            <pc:sldMk cId="513029129" sldId="355"/>
            <ac:spMk id="37" creationId="{9E743104-D494-E126-6B8B-7F014EC2340A}"/>
          </ac:spMkLst>
        </pc:spChg>
        <pc:spChg chg="add">
          <ac:chgData name="翌霖 胡" userId="a9a41afe759712f0" providerId="LiveId" clId="{45705AFF-7A96-4DAC-B54B-E3C562281F78}" dt="2023-11-14T06:52:31.096" v="4356" actId="26606"/>
          <ac:spMkLst>
            <pc:docMk/>
            <pc:sldMk cId="513029129" sldId="355"/>
            <ac:spMk id="39" creationId="{2C61293E-6EBE-43EF-A52C-9BEBFD7679D4}"/>
          </ac:spMkLst>
        </pc:spChg>
        <pc:spChg chg="add">
          <ac:chgData name="翌霖 胡" userId="a9a41afe759712f0" providerId="LiveId" clId="{45705AFF-7A96-4DAC-B54B-E3C562281F78}" dt="2023-11-14T06:52:31.096" v="4356" actId="26606"/>
          <ac:spMkLst>
            <pc:docMk/>
            <pc:sldMk cId="513029129" sldId="355"/>
            <ac:spMk id="41" creationId="{3FCFB1DE-0B7E-48CC-BA90-B2AB0889F9D6}"/>
          </ac:spMkLst>
        </pc:spChg>
        <pc:spChg chg="add mod">
          <ac:chgData name="翌霖 胡" userId="a9a41afe759712f0" providerId="LiveId" clId="{45705AFF-7A96-4DAC-B54B-E3C562281F78}" dt="2023-11-14T06:53:30.243" v="4379" actId="27636"/>
          <ac:spMkLst>
            <pc:docMk/>
            <pc:sldMk cId="513029129" sldId="355"/>
            <ac:spMk id="42" creationId="{9E743104-D494-E126-6B8B-7F014EC2340A}"/>
          </ac:spMkLst>
        </pc:spChg>
        <pc:graphicFrameChg chg="add del">
          <ac:chgData name="翌霖 胡" userId="a9a41afe759712f0" providerId="LiveId" clId="{45705AFF-7A96-4DAC-B54B-E3C562281F78}" dt="2023-11-14T06:52:25.338" v="4353" actId="26606"/>
          <ac:graphicFrameMkLst>
            <pc:docMk/>
            <pc:sldMk cId="513029129" sldId="355"/>
            <ac:graphicFrameMk id="14" creationId="{96A9C04F-BB3B-6489-478A-5FBC3FD48CA0}"/>
          </ac:graphicFrameMkLst>
        </pc:graphicFrameChg>
        <pc:picChg chg="add del mod">
          <ac:chgData name="翌霖 胡" userId="a9a41afe759712f0" providerId="LiveId" clId="{45705AFF-7A96-4DAC-B54B-E3C562281F78}" dt="2023-11-14T06:51:56.820" v="4349" actId="21"/>
          <ac:picMkLst>
            <pc:docMk/>
            <pc:sldMk cId="513029129" sldId="355"/>
            <ac:picMk id="5" creationId="{94014CCA-5C47-B2F5-E450-2A5E28433B9E}"/>
          </ac:picMkLst>
        </pc:picChg>
        <pc:picChg chg="add mod">
          <ac:chgData name="翌霖 胡" userId="a9a41afe759712f0" providerId="LiveId" clId="{45705AFF-7A96-4DAC-B54B-E3C562281F78}" dt="2023-11-14T06:52:45.327" v="4358" actId="27614"/>
          <ac:picMkLst>
            <pc:docMk/>
            <pc:sldMk cId="513029129" sldId="355"/>
            <ac:picMk id="40" creationId="{5E96ED91-27AC-7B24-1DB9-DBE1FCDB0ADC}"/>
          </ac:picMkLst>
        </pc:picChg>
        <pc:cxnChg chg="add del">
          <ac:chgData name="翌霖 胡" userId="a9a41afe759712f0" providerId="LiveId" clId="{45705AFF-7A96-4DAC-B54B-E3C562281F78}" dt="2023-11-14T06:52:25.338" v="4353" actId="26606"/>
          <ac:cxnSpMkLst>
            <pc:docMk/>
            <pc:sldMk cId="513029129" sldId="355"/>
            <ac:cxnSpMk id="26" creationId="{B03A5AE3-BD30-455C-842B-7626C8BEF097}"/>
          </ac:cxnSpMkLst>
        </pc:cxnChg>
        <pc:cxnChg chg="add del">
          <ac:chgData name="翌霖 胡" userId="a9a41afe759712f0" providerId="LiveId" clId="{45705AFF-7A96-4DAC-B54B-E3C562281F78}" dt="2023-11-14T06:52:25.338" v="4353" actId="26606"/>
          <ac:cxnSpMkLst>
            <pc:docMk/>
            <pc:sldMk cId="513029129" sldId="355"/>
            <ac:cxnSpMk id="28" creationId="{2DBECAA5-1F2D-470D-875C-8F2C2CA3E54B}"/>
          </ac:cxnSpMkLst>
        </pc:cxnChg>
      </pc:sldChg>
      <pc:sldChg chg="modSp new del mod">
        <pc:chgData name="翌霖 胡" userId="a9a41afe759712f0" providerId="LiveId" clId="{45705AFF-7A96-4DAC-B54B-E3C562281F78}" dt="2023-11-14T06:54:53.509" v="4391" actId="47"/>
        <pc:sldMkLst>
          <pc:docMk/>
          <pc:sldMk cId="542464463" sldId="356"/>
        </pc:sldMkLst>
        <pc:spChg chg="mod">
          <ac:chgData name="翌霖 胡" userId="a9a41afe759712f0" providerId="LiveId" clId="{45705AFF-7A96-4DAC-B54B-E3C562281F78}" dt="2023-11-14T06:54:18.981" v="4385"/>
          <ac:spMkLst>
            <pc:docMk/>
            <pc:sldMk cId="542464463" sldId="356"/>
            <ac:spMk id="2" creationId="{852DB2E8-A86F-1C17-03E2-994DCD365B13}"/>
          </ac:spMkLst>
        </pc:spChg>
        <pc:spChg chg="mod">
          <ac:chgData name="翌霖 胡" userId="a9a41afe759712f0" providerId="LiveId" clId="{45705AFF-7A96-4DAC-B54B-E3C562281F78}" dt="2023-11-14T06:54:34.060" v="4390" actId="20577"/>
          <ac:spMkLst>
            <pc:docMk/>
            <pc:sldMk cId="542464463" sldId="356"/>
            <ac:spMk id="3" creationId="{94097118-AAEB-B993-4D58-BF9F5255AC86}"/>
          </ac:spMkLst>
        </pc:spChg>
      </pc:sldChg>
      <pc:sldChg chg="new del">
        <pc:chgData name="翌霖 胡" userId="a9a41afe759712f0" providerId="LiveId" clId="{45705AFF-7A96-4DAC-B54B-E3C562281F78}" dt="2023-11-14T06:49:42.681" v="4328" actId="47"/>
        <pc:sldMkLst>
          <pc:docMk/>
          <pc:sldMk cId="1075660456" sldId="357"/>
        </pc:sldMkLst>
      </pc:sldChg>
      <pc:sldChg chg="addSp delSp modSp new mod setBg">
        <pc:chgData name="翌霖 胡" userId="a9a41afe759712f0" providerId="LiveId" clId="{45705AFF-7A96-4DAC-B54B-E3C562281F78}" dt="2023-11-14T04:51:54.473" v="2191" actId="27636"/>
        <pc:sldMkLst>
          <pc:docMk/>
          <pc:sldMk cId="293177231" sldId="358"/>
        </pc:sldMkLst>
        <pc:spChg chg="mod">
          <ac:chgData name="翌霖 胡" userId="a9a41afe759712f0" providerId="LiveId" clId="{45705AFF-7A96-4DAC-B54B-E3C562281F78}" dt="2023-11-14T04:47:25.804" v="2169"/>
          <ac:spMkLst>
            <pc:docMk/>
            <pc:sldMk cId="293177231" sldId="358"/>
            <ac:spMk id="2" creationId="{033CD25C-5C9E-96B5-C82E-E842F880971E}"/>
          </ac:spMkLst>
        </pc:spChg>
        <pc:spChg chg="mod">
          <ac:chgData name="翌霖 胡" userId="a9a41afe759712f0" providerId="LiveId" clId="{45705AFF-7A96-4DAC-B54B-E3C562281F78}" dt="2023-11-14T04:51:54.473" v="2191" actId="27636"/>
          <ac:spMkLst>
            <pc:docMk/>
            <pc:sldMk cId="293177231" sldId="358"/>
            <ac:spMk id="3" creationId="{EC01DBCB-5898-0774-FA97-5B1D03DDC40B}"/>
          </ac:spMkLst>
        </pc:spChg>
        <pc:spChg chg="add del">
          <ac:chgData name="翌霖 胡" userId="a9a41afe759712f0" providerId="LiveId" clId="{45705AFF-7A96-4DAC-B54B-E3C562281F78}" dt="2023-11-14T04:41:44.200" v="2085" actId="26606"/>
          <ac:spMkLst>
            <pc:docMk/>
            <pc:sldMk cId="293177231" sldId="358"/>
            <ac:spMk id="13" creationId="{D2B783EE-0239-4717-BBEA-8C9EAC61C824}"/>
          </ac:spMkLst>
        </pc:spChg>
        <pc:spChg chg="add del">
          <ac:chgData name="翌霖 胡" userId="a9a41afe759712f0" providerId="LiveId" clId="{45705AFF-7A96-4DAC-B54B-E3C562281F78}" dt="2023-11-14T04:41:44.200" v="2085" actId="26606"/>
          <ac:spMkLst>
            <pc:docMk/>
            <pc:sldMk cId="293177231" sldId="358"/>
            <ac:spMk id="15" creationId="{A7B99495-F43F-4D80-A44F-2CB4764EB90B}"/>
          </ac:spMkLst>
        </pc:spChg>
        <pc:spChg chg="add del">
          <ac:chgData name="翌霖 胡" userId="a9a41afe759712f0" providerId="LiveId" clId="{45705AFF-7A96-4DAC-B54B-E3C562281F78}" dt="2023-11-14T04:41:44.200" v="2085" actId="26606"/>
          <ac:spMkLst>
            <pc:docMk/>
            <pc:sldMk cId="293177231" sldId="358"/>
            <ac:spMk id="17" creationId="{70BEB1E7-2F88-40BC-B73D-42E5B6F80BFC}"/>
          </ac:spMkLst>
        </pc:spChg>
        <pc:spChg chg="add">
          <ac:chgData name="翌霖 胡" userId="a9a41afe759712f0" providerId="LiveId" clId="{45705AFF-7A96-4DAC-B54B-E3C562281F78}" dt="2023-11-14T04:41:44.200" v="2085" actId="26606"/>
          <ac:spMkLst>
            <pc:docMk/>
            <pc:sldMk cId="293177231" sldId="358"/>
            <ac:spMk id="22" creationId="{2CB962CF-61A3-4EF9-94F6-7C59B0329524}"/>
          </ac:spMkLst>
        </pc:spChg>
        <pc:picChg chg="add mod">
          <ac:chgData name="翌霖 胡" userId="a9a41afe759712f0" providerId="LiveId" clId="{45705AFF-7A96-4DAC-B54B-E3C562281F78}" dt="2023-11-14T04:41:44.200" v="2085" actId="26606"/>
          <ac:picMkLst>
            <pc:docMk/>
            <pc:sldMk cId="293177231" sldId="358"/>
            <ac:picMk id="5" creationId="{4821CCFB-CC6F-7BFB-1F38-6CFFE2004C9D}"/>
          </ac:picMkLst>
        </pc:picChg>
        <pc:picChg chg="add del mod">
          <ac:chgData name="翌霖 胡" userId="a9a41afe759712f0" providerId="LiveId" clId="{45705AFF-7A96-4DAC-B54B-E3C562281F78}" dt="2023-11-14T03:09:19.052" v="1843" actId="478"/>
          <ac:picMkLst>
            <pc:docMk/>
            <pc:sldMk cId="293177231" sldId="358"/>
            <ac:picMk id="6" creationId="{4405A597-AC78-D224-3A60-1EF9B127215A}"/>
          </ac:picMkLst>
        </pc:picChg>
        <pc:picChg chg="add mod">
          <ac:chgData name="翌霖 胡" userId="a9a41afe759712f0" providerId="LiveId" clId="{45705AFF-7A96-4DAC-B54B-E3C562281F78}" dt="2023-11-14T04:41:44.200" v="2085" actId="26606"/>
          <ac:picMkLst>
            <pc:docMk/>
            <pc:sldMk cId="293177231" sldId="358"/>
            <ac:picMk id="8" creationId="{CC3667B6-F68D-402C-FE2D-AA2CE77C4F56}"/>
          </ac:picMkLst>
        </pc:picChg>
      </pc:sldChg>
      <pc:sldChg chg="modSp new del mod">
        <pc:chgData name="翌霖 胡" userId="a9a41afe759712f0" providerId="LiveId" clId="{45705AFF-7A96-4DAC-B54B-E3C562281F78}" dt="2023-11-14T05:16:59.863" v="2613" actId="2696"/>
        <pc:sldMkLst>
          <pc:docMk/>
          <pc:sldMk cId="396532705" sldId="359"/>
        </pc:sldMkLst>
        <pc:spChg chg="mod">
          <ac:chgData name="翌霖 胡" userId="a9a41afe759712f0" providerId="LiveId" clId="{45705AFF-7A96-4DAC-B54B-E3C562281F78}" dt="2023-11-14T05:14:30.238" v="2612"/>
          <ac:spMkLst>
            <pc:docMk/>
            <pc:sldMk cId="396532705" sldId="359"/>
            <ac:spMk id="3" creationId="{FF9F2B0F-AD00-E148-E790-CF810273BF5B}"/>
          </ac:spMkLst>
        </pc:spChg>
      </pc:sldChg>
      <pc:sldChg chg="modSp add mod">
        <pc:chgData name="翌霖 胡" userId="a9a41afe759712f0" providerId="LiveId" clId="{45705AFF-7A96-4DAC-B54B-E3C562281F78}" dt="2023-11-14T05:23:35.411" v="2938"/>
        <pc:sldMkLst>
          <pc:docMk/>
          <pc:sldMk cId="730682369" sldId="359"/>
        </pc:sldMkLst>
        <pc:spChg chg="mod">
          <ac:chgData name="翌霖 胡" userId="a9a41afe759712f0" providerId="LiveId" clId="{45705AFF-7A96-4DAC-B54B-E3C562281F78}" dt="2023-11-14T05:17:09.497" v="2621"/>
          <ac:spMkLst>
            <pc:docMk/>
            <pc:sldMk cId="730682369" sldId="359"/>
            <ac:spMk id="2" creationId="{A0750DF9-AE87-CB14-F201-C86B5D56A5F6}"/>
          </ac:spMkLst>
        </pc:spChg>
        <pc:spChg chg="mod">
          <ac:chgData name="翌霖 胡" userId="a9a41afe759712f0" providerId="LiveId" clId="{45705AFF-7A96-4DAC-B54B-E3C562281F78}" dt="2023-11-14T05:23:35.411" v="2938"/>
          <ac:spMkLst>
            <pc:docMk/>
            <pc:sldMk cId="730682369" sldId="359"/>
            <ac:spMk id="3" creationId="{FF9F2B0F-AD00-E148-E790-CF810273BF5B}"/>
          </ac:spMkLst>
        </pc:spChg>
      </pc:sldChg>
      <pc:sldChg chg="addSp delSp modSp new mod setBg">
        <pc:chgData name="翌霖 胡" userId="a9a41afe759712f0" providerId="LiveId" clId="{45705AFF-7A96-4DAC-B54B-E3C562281F78}" dt="2023-11-14T06:15:54.557" v="3687" actId="9"/>
        <pc:sldMkLst>
          <pc:docMk/>
          <pc:sldMk cId="4274443988" sldId="360"/>
        </pc:sldMkLst>
        <pc:spChg chg="mod">
          <ac:chgData name="翌霖 胡" userId="a9a41afe759712f0" providerId="LiveId" clId="{45705AFF-7A96-4DAC-B54B-E3C562281F78}" dt="2023-11-14T06:14:44.513" v="3674" actId="26606"/>
          <ac:spMkLst>
            <pc:docMk/>
            <pc:sldMk cId="4274443988" sldId="360"/>
            <ac:spMk id="2" creationId="{F7154022-0E82-AECB-AC69-4EF937993D37}"/>
          </ac:spMkLst>
        </pc:spChg>
        <pc:spChg chg="mod ord">
          <ac:chgData name="翌霖 胡" userId="a9a41afe759712f0" providerId="LiveId" clId="{45705AFF-7A96-4DAC-B54B-E3C562281F78}" dt="2023-11-14T06:15:54.557" v="3687" actId="9"/>
          <ac:spMkLst>
            <pc:docMk/>
            <pc:sldMk cId="4274443988" sldId="360"/>
            <ac:spMk id="3" creationId="{214D9315-899E-36B1-A9DD-3966CC5CED7D}"/>
          </ac:spMkLst>
        </pc:spChg>
        <pc:spChg chg="add del">
          <ac:chgData name="翌霖 胡" userId="a9a41afe759712f0" providerId="LiveId" clId="{45705AFF-7A96-4DAC-B54B-E3C562281F78}" dt="2023-11-14T06:14:44.505" v="3673" actId="26606"/>
          <ac:spMkLst>
            <pc:docMk/>
            <pc:sldMk cId="4274443988" sldId="360"/>
            <ac:spMk id="12" creationId="{7E6D2D34-4BB4-460B-8844-027610FB21F5}"/>
          </ac:spMkLst>
        </pc:spChg>
        <pc:spChg chg="add">
          <ac:chgData name="翌霖 胡" userId="a9a41afe759712f0" providerId="LiveId" clId="{45705AFF-7A96-4DAC-B54B-E3C562281F78}" dt="2023-11-14T06:14:44.513" v="3674" actId="26606"/>
          <ac:spMkLst>
            <pc:docMk/>
            <pc:sldMk cId="4274443988" sldId="360"/>
            <ac:spMk id="20" creationId="{352BEC0E-22F8-46D0-9632-375DB541B06C}"/>
          </ac:spMkLst>
        </pc:spChg>
        <pc:spChg chg="add">
          <ac:chgData name="翌霖 胡" userId="a9a41afe759712f0" providerId="LiveId" clId="{45705AFF-7A96-4DAC-B54B-E3C562281F78}" dt="2023-11-14T06:14:44.513" v="3674" actId="26606"/>
          <ac:spMkLst>
            <pc:docMk/>
            <pc:sldMk cId="4274443988" sldId="360"/>
            <ac:spMk id="21" creationId="{3FCFB1DE-0B7E-48CC-BA90-B2AB0889F9D6}"/>
          </ac:spMkLst>
        </pc:spChg>
        <pc:grpChg chg="add del">
          <ac:chgData name="翌霖 胡" userId="a9a41afe759712f0" providerId="LiveId" clId="{45705AFF-7A96-4DAC-B54B-E3C562281F78}" dt="2023-11-14T06:14:44.505" v="3673" actId="26606"/>
          <ac:grpSpMkLst>
            <pc:docMk/>
            <pc:sldMk cId="4274443988" sldId="360"/>
            <ac:grpSpMk id="14" creationId="{C5314570-9B06-4D37-8CBD-EDD67C2FA205}"/>
          </ac:grpSpMkLst>
        </pc:grpChg>
        <pc:picChg chg="add mod">
          <ac:chgData name="翌霖 胡" userId="a9a41afe759712f0" providerId="LiveId" clId="{45705AFF-7A96-4DAC-B54B-E3C562281F78}" dt="2023-11-14T06:15:06.021" v="3682" actId="14100"/>
          <ac:picMkLst>
            <pc:docMk/>
            <pc:sldMk cId="4274443988" sldId="360"/>
            <ac:picMk id="5" creationId="{CC3714B7-3147-A777-4EDE-D4B72BF7EBF4}"/>
          </ac:picMkLst>
        </pc:picChg>
        <pc:picChg chg="add mod">
          <ac:chgData name="翌霖 胡" userId="a9a41afe759712f0" providerId="LiveId" clId="{45705AFF-7A96-4DAC-B54B-E3C562281F78}" dt="2023-11-14T06:15:07.940" v="3683" actId="1076"/>
          <ac:picMkLst>
            <pc:docMk/>
            <pc:sldMk cId="4274443988" sldId="360"/>
            <ac:picMk id="7" creationId="{515A08B8-5831-A601-6F37-84632DE05390}"/>
          </ac:picMkLst>
        </pc:picChg>
      </pc:sldChg>
      <pc:sldChg chg="addSp delSp modSp new mod setBg">
        <pc:chgData name="翌霖 胡" userId="a9a41afe759712f0" providerId="LiveId" clId="{45705AFF-7A96-4DAC-B54B-E3C562281F78}" dt="2023-11-14T05:13:42.163" v="2600" actId="14826"/>
        <pc:sldMkLst>
          <pc:docMk/>
          <pc:sldMk cId="439055835" sldId="361"/>
        </pc:sldMkLst>
        <pc:spChg chg="mod">
          <ac:chgData name="翌霖 胡" userId="a9a41afe759712f0" providerId="LiveId" clId="{45705AFF-7A96-4DAC-B54B-E3C562281F78}" dt="2023-11-14T05:13:10.910" v="2594"/>
          <ac:spMkLst>
            <pc:docMk/>
            <pc:sldMk cId="439055835" sldId="361"/>
            <ac:spMk id="2" creationId="{7AA25EEB-593B-70EE-BC4B-FF646C68C8C0}"/>
          </ac:spMkLst>
        </pc:spChg>
        <pc:spChg chg="mod">
          <ac:chgData name="翌霖 胡" userId="a9a41afe759712f0" providerId="LiveId" clId="{45705AFF-7A96-4DAC-B54B-E3C562281F78}" dt="2023-11-14T05:12:11.808" v="2591" actId="26606"/>
          <ac:spMkLst>
            <pc:docMk/>
            <pc:sldMk cId="439055835" sldId="361"/>
            <ac:spMk id="3" creationId="{B9EC6EA6-D122-E4E5-E5C1-6DC24BE70176}"/>
          </ac:spMkLst>
        </pc:spChg>
        <pc:spChg chg="add del">
          <ac:chgData name="翌霖 胡" userId="a9a41afe759712f0" providerId="LiveId" clId="{45705AFF-7A96-4DAC-B54B-E3C562281F78}" dt="2023-11-14T05:12:08.419" v="2588" actId="26606"/>
          <ac:spMkLst>
            <pc:docMk/>
            <pc:sldMk cId="439055835" sldId="361"/>
            <ac:spMk id="10" creationId="{D1D34770-47A8-402C-AF23-2B653F2D88C1}"/>
          </ac:spMkLst>
        </pc:spChg>
        <pc:spChg chg="add del">
          <ac:chgData name="翌霖 胡" userId="a9a41afe759712f0" providerId="LiveId" clId="{45705AFF-7A96-4DAC-B54B-E3C562281F78}" dt="2023-11-14T05:12:11.802" v="2590" actId="26606"/>
          <ac:spMkLst>
            <pc:docMk/>
            <pc:sldMk cId="439055835" sldId="361"/>
            <ac:spMk id="12" creationId="{F5897CCA-486C-491C-B4C1-5E5C95A82709}"/>
          </ac:spMkLst>
        </pc:spChg>
        <pc:spChg chg="add">
          <ac:chgData name="翌霖 胡" userId="a9a41afe759712f0" providerId="LiveId" clId="{45705AFF-7A96-4DAC-B54B-E3C562281F78}" dt="2023-11-14T05:12:11.808" v="2591" actId="26606"/>
          <ac:spMkLst>
            <pc:docMk/>
            <pc:sldMk cId="439055835" sldId="361"/>
            <ac:spMk id="14" creationId="{D1D34770-47A8-402C-AF23-2B653F2D88C1}"/>
          </ac:spMkLst>
        </pc:spChg>
        <pc:picChg chg="add mod">
          <ac:chgData name="翌霖 胡" userId="a9a41afe759712f0" providerId="LiveId" clId="{45705AFF-7A96-4DAC-B54B-E3C562281F78}" dt="2023-11-14T05:13:42.163" v="2600" actId="14826"/>
          <ac:picMkLst>
            <pc:docMk/>
            <pc:sldMk cId="439055835" sldId="361"/>
            <ac:picMk id="5" creationId="{0B808524-0602-A740-F3DB-BF9E43779987}"/>
          </ac:picMkLst>
        </pc:picChg>
        <pc:picChg chg="add del mod">
          <ac:chgData name="翌霖 胡" userId="a9a41afe759712f0" providerId="LiveId" clId="{45705AFF-7A96-4DAC-B54B-E3C562281F78}" dt="2023-11-14T05:13:36.932" v="2599"/>
          <ac:picMkLst>
            <pc:docMk/>
            <pc:sldMk cId="439055835" sldId="361"/>
            <ac:picMk id="7" creationId="{B7A5EF4B-4A71-2E6B-1BA1-06D4396F4E91}"/>
          </ac:picMkLst>
        </pc:picChg>
      </pc:sldChg>
      <pc:sldChg chg="modSp new mod">
        <pc:chgData name="翌霖 胡" userId="a9a41afe759712f0" providerId="LiveId" clId="{45705AFF-7A96-4DAC-B54B-E3C562281F78}" dt="2023-11-14T06:47:35.676" v="4289"/>
        <pc:sldMkLst>
          <pc:docMk/>
          <pc:sldMk cId="179987227" sldId="362"/>
        </pc:sldMkLst>
        <pc:spChg chg="mod">
          <ac:chgData name="翌霖 胡" userId="a9a41afe759712f0" providerId="LiveId" clId="{45705AFF-7A96-4DAC-B54B-E3C562281F78}" dt="2023-11-14T06:44:39.814" v="4233"/>
          <ac:spMkLst>
            <pc:docMk/>
            <pc:sldMk cId="179987227" sldId="362"/>
            <ac:spMk id="2" creationId="{391635DC-CCBD-0463-08CC-BC292C4480FF}"/>
          </ac:spMkLst>
        </pc:spChg>
        <pc:spChg chg="mod">
          <ac:chgData name="翌霖 胡" userId="a9a41afe759712f0" providerId="LiveId" clId="{45705AFF-7A96-4DAC-B54B-E3C562281F78}" dt="2023-11-14T06:47:35.676" v="4289"/>
          <ac:spMkLst>
            <pc:docMk/>
            <pc:sldMk cId="179987227" sldId="362"/>
            <ac:spMk id="3" creationId="{5EB37E92-451C-A156-D17B-A578E6E42AF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E069D-EA0A-4D26-9D49-A400D81BD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7EC87C-3056-4500-9FE3-CFD85A28510A}">
      <dgm:prSet custT="1"/>
      <dgm:spPr/>
      <dgm:t>
        <a:bodyPr/>
        <a:lstStyle/>
        <a:p>
          <a:r>
            <a:rPr lang="zh-CN" sz="1800" dirty="0"/>
            <a:t>支持阿利乌派。</a:t>
          </a:r>
          <a:endParaRPr lang="en-US" sz="1800" dirty="0"/>
        </a:p>
      </dgm:t>
    </dgm:pt>
    <dgm:pt modelId="{76620BEC-F8F1-4A5F-9C97-07AA14E31B82}" type="parTrans" cxnId="{E614DEB4-51D9-4BDF-9D85-99447369D10A}">
      <dgm:prSet/>
      <dgm:spPr/>
      <dgm:t>
        <a:bodyPr/>
        <a:lstStyle/>
        <a:p>
          <a:endParaRPr lang="en-US"/>
        </a:p>
      </dgm:t>
    </dgm:pt>
    <dgm:pt modelId="{41979CA8-36EB-46E6-A85A-F6115E7ADEA9}" type="sibTrans" cxnId="{E614DEB4-51D9-4BDF-9D85-99447369D10A}">
      <dgm:prSet/>
      <dgm:spPr/>
      <dgm:t>
        <a:bodyPr/>
        <a:lstStyle/>
        <a:p>
          <a:endParaRPr lang="en-US"/>
        </a:p>
      </dgm:t>
    </dgm:pt>
    <dgm:pt modelId="{4B3B61E4-82CF-4AD0-AFCF-6DE500DF6D1A}">
      <dgm:prSet custT="1"/>
      <dgm:spPr/>
      <dgm:t>
        <a:bodyPr/>
        <a:lstStyle/>
        <a:p>
          <a:r>
            <a:rPr lang="zh-CN" sz="1800" dirty="0"/>
            <a:t>沉浸于圣经年代学，考证基督生平，关心预言。</a:t>
          </a:r>
          <a:endParaRPr lang="en-US" sz="1800" dirty="0"/>
        </a:p>
      </dgm:t>
    </dgm:pt>
    <dgm:pt modelId="{8AAE7F74-A1F5-48B4-AF8B-FAE62D514DF8}" type="parTrans" cxnId="{4CBC55C1-A718-4E9E-860F-B796FDB75AAC}">
      <dgm:prSet/>
      <dgm:spPr/>
      <dgm:t>
        <a:bodyPr/>
        <a:lstStyle/>
        <a:p>
          <a:endParaRPr lang="en-US"/>
        </a:p>
      </dgm:t>
    </dgm:pt>
    <dgm:pt modelId="{CFE73101-DE60-4727-B9CE-AE515C80A7C4}" type="sibTrans" cxnId="{4CBC55C1-A718-4E9E-860F-B796FDB75AAC}">
      <dgm:prSet/>
      <dgm:spPr/>
      <dgm:t>
        <a:bodyPr/>
        <a:lstStyle/>
        <a:p>
          <a:endParaRPr lang="en-US"/>
        </a:p>
      </dgm:t>
    </dgm:pt>
    <dgm:pt modelId="{E75F5904-B3EA-41A4-B447-847CA04D1BE9}">
      <dgm:prSet custT="1"/>
      <dgm:spPr/>
      <dgm:t>
        <a:bodyPr/>
        <a:lstStyle/>
        <a:p>
          <a:r>
            <a:rPr lang="zh-CN" sz="1800"/>
            <a:t>认为约翰福音添入句</a:t>
          </a:r>
          <a:r>
            <a:rPr lang="en-US" sz="1800"/>
            <a:t>Johannine Comma</a:t>
          </a:r>
          <a:r>
            <a:rPr lang="zh-CN" sz="1800"/>
            <a:t>为伪经，否认三位一体学说。认为基督是信使但并非神本身。</a:t>
          </a:r>
          <a:endParaRPr lang="en-US" sz="1800"/>
        </a:p>
      </dgm:t>
    </dgm:pt>
    <dgm:pt modelId="{BAE8B2C9-2D7D-46B9-9458-D5FE266749AC}" type="parTrans" cxnId="{FCB8E560-5687-4DBB-B315-C869EEFE3F7F}">
      <dgm:prSet/>
      <dgm:spPr/>
      <dgm:t>
        <a:bodyPr/>
        <a:lstStyle/>
        <a:p>
          <a:endParaRPr lang="en-US"/>
        </a:p>
      </dgm:t>
    </dgm:pt>
    <dgm:pt modelId="{ADE4B629-C717-4754-BF64-953CA4EA4797}" type="sibTrans" cxnId="{FCB8E560-5687-4DBB-B315-C869EEFE3F7F}">
      <dgm:prSet/>
      <dgm:spPr/>
      <dgm:t>
        <a:bodyPr/>
        <a:lstStyle/>
        <a:p>
          <a:endParaRPr lang="en-US"/>
        </a:p>
      </dgm:t>
    </dgm:pt>
    <dgm:pt modelId="{E8FBEB9E-B2A8-4F8F-8D4C-CD744DD9CBB0}">
      <dgm:prSet custT="1"/>
      <dgm:spPr/>
      <dgm:t>
        <a:bodyPr/>
        <a:lstStyle/>
        <a:p>
          <a:r>
            <a:rPr lang="zh-CN" sz="1800" dirty="0"/>
            <a:t>宇宙不是自动机器，仍需要神力时时干涉（与莱布尼茨对线）</a:t>
          </a:r>
          <a:endParaRPr lang="en-US" sz="1800" dirty="0"/>
        </a:p>
      </dgm:t>
    </dgm:pt>
    <dgm:pt modelId="{2F55EEB7-5F7A-42B5-90DF-C6F48BF135C0}" type="parTrans" cxnId="{33B07B1F-5F6E-4572-BD68-8DD924B8A760}">
      <dgm:prSet/>
      <dgm:spPr/>
      <dgm:t>
        <a:bodyPr/>
        <a:lstStyle/>
        <a:p>
          <a:endParaRPr lang="en-US"/>
        </a:p>
      </dgm:t>
    </dgm:pt>
    <dgm:pt modelId="{2B5CF40F-E375-425E-9A96-48D5BF820AF6}" type="sibTrans" cxnId="{33B07B1F-5F6E-4572-BD68-8DD924B8A760}">
      <dgm:prSet/>
      <dgm:spPr/>
      <dgm:t>
        <a:bodyPr/>
        <a:lstStyle/>
        <a:p>
          <a:endParaRPr lang="en-US"/>
        </a:p>
      </dgm:t>
    </dgm:pt>
    <dgm:pt modelId="{232591E3-0AB7-4304-BDBD-7A6096172181}">
      <dgm:prSet custT="1"/>
      <dgm:spPr/>
      <dgm:t>
        <a:bodyPr/>
        <a:lstStyle/>
        <a:p>
          <a:r>
            <a:rPr lang="zh-CN" altLang="en-US" sz="1800" dirty="0"/>
            <a:t>认为彗星有神圣意义可能灭世，木星的卫星是创世的备份</a:t>
          </a:r>
          <a:endParaRPr lang="en-US" sz="1800" dirty="0"/>
        </a:p>
      </dgm:t>
    </dgm:pt>
    <dgm:pt modelId="{EA697CA7-BA36-42A6-B1D9-9C8DB4774543}" type="parTrans" cxnId="{01AD761A-5E4E-4983-8A23-90271A13CC63}">
      <dgm:prSet/>
      <dgm:spPr/>
      <dgm:t>
        <a:bodyPr/>
        <a:lstStyle/>
        <a:p>
          <a:endParaRPr lang="zh-CN" altLang="en-US"/>
        </a:p>
      </dgm:t>
    </dgm:pt>
    <dgm:pt modelId="{0CFF7929-5116-4A1C-8E31-1B4101154762}" type="sibTrans" cxnId="{01AD761A-5E4E-4983-8A23-90271A13CC63}">
      <dgm:prSet/>
      <dgm:spPr/>
      <dgm:t>
        <a:bodyPr/>
        <a:lstStyle/>
        <a:p>
          <a:endParaRPr lang="zh-CN" altLang="en-US"/>
        </a:p>
      </dgm:t>
    </dgm:pt>
    <dgm:pt modelId="{84C5B6BB-30A3-42E6-B230-4B9BF8FD39FA}" type="pres">
      <dgm:prSet presAssocID="{48AE069D-EA0A-4D26-9D49-A400D81BD9F6}" presName="linear" presStyleCnt="0">
        <dgm:presLayoutVars>
          <dgm:animLvl val="lvl"/>
          <dgm:resizeHandles val="exact"/>
        </dgm:presLayoutVars>
      </dgm:prSet>
      <dgm:spPr/>
    </dgm:pt>
    <dgm:pt modelId="{07809681-FCC1-4480-9798-16B915ED8DC2}" type="pres">
      <dgm:prSet presAssocID="{887EC87C-3056-4500-9FE3-CFD85A28510A}" presName="parentText" presStyleLbl="node1" presStyleIdx="0" presStyleCnt="5">
        <dgm:presLayoutVars>
          <dgm:chMax val="0"/>
          <dgm:bulletEnabled val="1"/>
        </dgm:presLayoutVars>
      </dgm:prSet>
      <dgm:spPr/>
    </dgm:pt>
    <dgm:pt modelId="{00DBB5D5-D386-4B86-AB6C-96CBB82EE729}" type="pres">
      <dgm:prSet presAssocID="{41979CA8-36EB-46E6-A85A-F6115E7ADEA9}" presName="spacer" presStyleCnt="0"/>
      <dgm:spPr/>
    </dgm:pt>
    <dgm:pt modelId="{58F5F2DD-40B7-4687-9C85-9AEA1F09A93F}" type="pres">
      <dgm:prSet presAssocID="{4B3B61E4-82CF-4AD0-AFCF-6DE500DF6D1A}" presName="parentText" presStyleLbl="node1" presStyleIdx="1" presStyleCnt="5">
        <dgm:presLayoutVars>
          <dgm:chMax val="0"/>
          <dgm:bulletEnabled val="1"/>
        </dgm:presLayoutVars>
      </dgm:prSet>
      <dgm:spPr/>
    </dgm:pt>
    <dgm:pt modelId="{BEBC980F-EE75-4F0F-BB87-9A44831350A1}" type="pres">
      <dgm:prSet presAssocID="{CFE73101-DE60-4727-B9CE-AE515C80A7C4}" presName="spacer" presStyleCnt="0"/>
      <dgm:spPr/>
    </dgm:pt>
    <dgm:pt modelId="{716C532B-5651-4304-9CE1-EDF5AD1CDF56}" type="pres">
      <dgm:prSet presAssocID="{E75F5904-B3EA-41A4-B447-847CA04D1BE9}" presName="parentText" presStyleLbl="node1" presStyleIdx="2" presStyleCnt="5">
        <dgm:presLayoutVars>
          <dgm:chMax val="0"/>
          <dgm:bulletEnabled val="1"/>
        </dgm:presLayoutVars>
      </dgm:prSet>
      <dgm:spPr/>
    </dgm:pt>
    <dgm:pt modelId="{E436655A-F49B-464F-A387-FC3DFBCF7A71}" type="pres">
      <dgm:prSet presAssocID="{ADE4B629-C717-4754-BF64-953CA4EA4797}" presName="spacer" presStyleCnt="0"/>
      <dgm:spPr/>
    </dgm:pt>
    <dgm:pt modelId="{03EAD339-EDEF-44EC-BD57-4BDC4175E4C2}" type="pres">
      <dgm:prSet presAssocID="{E8FBEB9E-B2A8-4F8F-8D4C-CD744DD9CBB0}" presName="parentText" presStyleLbl="node1" presStyleIdx="3" presStyleCnt="5">
        <dgm:presLayoutVars>
          <dgm:chMax val="0"/>
          <dgm:bulletEnabled val="1"/>
        </dgm:presLayoutVars>
      </dgm:prSet>
      <dgm:spPr/>
    </dgm:pt>
    <dgm:pt modelId="{5BEFC35B-C93C-45BE-8AA3-771742DBADA3}" type="pres">
      <dgm:prSet presAssocID="{2B5CF40F-E375-425E-9A96-48D5BF820AF6}" presName="spacer" presStyleCnt="0"/>
      <dgm:spPr/>
    </dgm:pt>
    <dgm:pt modelId="{C6A5447F-AD5D-40A6-9686-E65616B35F4A}" type="pres">
      <dgm:prSet presAssocID="{232591E3-0AB7-4304-BDBD-7A6096172181}" presName="parentText" presStyleLbl="node1" presStyleIdx="4" presStyleCnt="5">
        <dgm:presLayoutVars>
          <dgm:chMax val="0"/>
          <dgm:bulletEnabled val="1"/>
        </dgm:presLayoutVars>
      </dgm:prSet>
      <dgm:spPr/>
    </dgm:pt>
  </dgm:ptLst>
  <dgm:cxnLst>
    <dgm:cxn modelId="{CA3D7009-FE25-4E0F-86DE-D140A1639865}" type="presOf" srcId="{E8FBEB9E-B2A8-4F8F-8D4C-CD744DD9CBB0}" destId="{03EAD339-EDEF-44EC-BD57-4BDC4175E4C2}" srcOrd="0" destOrd="0" presId="urn:microsoft.com/office/officeart/2005/8/layout/vList2"/>
    <dgm:cxn modelId="{01AD761A-5E4E-4983-8A23-90271A13CC63}" srcId="{48AE069D-EA0A-4D26-9D49-A400D81BD9F6}" destId="{232591E3-0AB7-4304-BDBD-7A6096172181}" srcOrd="4" destOrd="0" parTransId="{EA697CA7-BA36-42A6-B1D9-9C8DB4774543}" sibTransId="{0CFF7929-5116-4A1C-8E31-1B4101154762}"/>
    <dgm:cxn modelId="{33B07B1F-5F6E-4572-BD68-8DD924B8A760}" srcId="{48AE069D-EA0A-4D26-9D49-A400D81BD9F6}" destId="{E8FBEB9E-B2A8-4F8F-8D4C-CD744DD9CBB0}" srcOrd="3" destOrd="0" parTransId="{2F55EEB7-5F7A-42B5-90DF-C6F48BF135C0}" sibTransId="{2B5CF40F-E375-425E-9A96-48D5BF820AF6}"/>
    <dgm:cxn modelId="{45790938-AA8E-4B89-8E6C-4948CEB89727}" type="presOf" srcId="{48AE069D-EA0A-4D26-9D49-A400D81BD9F6}" destId="{84C5B6BB-30A3-42E6-B230-4B9BF8FD39FA}" srcOrd="0" destOrd="0" presId="urn:microsoft.com/office/officeart/2005/8/layout/vList2"/>
    <dgm:cxn modelId="{FCB8E560-5687-4DBB-B315-C869EEFE3F7F}" srcId="{48AE069D-EA0A-4D26-9D49-A400D81BD9F6}" destId="{E75F5904-B3EA-41A4-B447-847CA04D1BE9}" srcOrd="2" destOrd="0" parTransId="{BAE8B2C9-2D7D-46B9-9458-D5FE266749AC}" sibTransId="{ADE4B629-C717-4754-BF64-953CA4EA4797}"/>
    <dgm:cxn modelId="{59D43756-7237-4EA6-81C0-DA8C9F615DA6}" type="presOf" srcId="{4B3B61E4-82CF-4AD0-AFCF-6DE500DF6D1A}" destId="{58F5F2DD-40B7-4687-9C85-9AEA1F09A93F}" srcOrd="0" destOrd="0" presId="urn:microsoft.com/office/officeart/2005/8/layout/vList2"/>
    <dgm:cxn modelId="{E614DEB4-51D9-4BDF-9D85-99447369D10A}" srcId="{48AE069D-EA0A-4D26-9D49-A400D81BD9F6}" destId="{887EC87C-3056-4500-9FE3-CFD85A28510A}" srcOrd="0" destOrd="0" parTransId="{76620BEC-F8F1-4A5F-9C97-07AA14E31B82}" sibTransId="{41979CA8-36EB-46E6-A85A-F6115E7ADEA9}"/>
    <dgm:cxn modelId="{DCC760B6-F349-4F68-98F1-9A88657D0256}" type="presOf" srcId="{887EC87C-3056-4500-9FE3-CFD85A28510A}" destId="{07809681-FCC1-4480-9798-16B915ED8DC2}" srcOrd="0" destOrd="0" presId="urn:microsoft.com/office/officeart/2005/8/layout/vList2"/>
    <dgm:cxn modelId="{4CBC55C1-A718-4E9E-860F-B796FDB75AAC}" srcId="{48AE069D-EA0A-4D26-9D49-A400D81BD9F6}" destId="{4B3B61E4-82CF-4AD0-AFCF-6DE500DF6D1A}" srcOrd="1" destOrd="0" parTransId="{8AAE7F74-A1F5-48B4-AF8B-FAE62D514DF8}" sibTransId="{CFE73101-DE60-4727-B9CE-AE515C80A7C4}"/>
    <dgm:cxn modelId="{7BB713EC-EB54-4283-A555-D0DB8F4E0C40}" type="presOf" srcId="{E75F5904-B3EA-41A4-B447-847CA04D1BE9}" destId="{716C532B-5651-4304-9CE1-EDF5AD1CDF56}" srcOrd="0" destOrd="0" presId="urn:microsoft.com/office/officeart/2005/8/layout/vList2"/>
    <dgm:cxn modelId="{E50702ED-FB45-445E-BFCA-7C255F41F85B}" type="presOf" srcId="{232591E3-0AB7-4304-BDBD-7A6096172181}" destId="{C6A5447F-AD5D-40A6-9686-E65616B35F4A}" srcOrd="0" destOrd="0" presId="urn:microsoft.com/office/officeart/2005/8/layout/vList2"/>
    <dgm:cxn modelId="{9A508C5C-B25E-4CFD-BE43-81AF5425955B}" type="presParOf" srcId="{84C5B6BB-30A3-42E6-B230-4B9BF8FD39FA}" destId="{07809681-FCC1-4480-9798-16B915ED8DC2}" srcOrd="0" destOrd="0" presId="urn:microsoft.com/office/officeart/2005/8/layout/vList2"/>
    <dgm:cxn modelId="{6B5BF8B0-C6C2-4454-B0FA-F2303C0EF4E8}" type="presParOf" srcId="{84C5B6BB-30A3-42E6-B230-4B9BF8FD39FA}" destId="{00DBB5D5-D386-4B86-AB6C-96CBB82EE729}" srcOrd="1" destOrd="0" presId="urn:microsoft.com/office/officeart/2005/8/layout/vList2"/>
    <dgm:cxn modelId="{4CCA9F1F-0A2B-461A-BA33-89DCB11E7766}" type="presParOf" srcId="{84C5B6BB-30A3-42E6-B230-4B9BF8FD39FA}" destId="{58F5F2DD-40B7-4687-9C85-9AEA1F09A93F}" srcOrd="2" destOrd="0" presId="urn:microsoft.com/office/officeart/2005/8/layout/vList2"/>
    <dgm:cxn modelId="{E6A977D7-E8BF-49EA-AC8A-CE516965830D}" type="presParOf" srcId="{84C5B6BB-30A3-42E6-B230-4B9BF8FD39FA}" destId="{BEBC980F-EE75-4F0F-BB87-9A44831350A1}" srcOrd="3" destOrd="0" presId="urn:microsoft.com/office/officeart/2005/8/layout/vList2"/>
    <dgm:cxn modelId="{59153610-CF5F-497C-93FE-1FEC34F88E4A}" type="presParOf" srcId="{84C5B6BB-30A3-42E6-B230-4B9BF8FD39FA}" destId="{716C532B-5651-4304-9CE1-EDF5AD1CDF56}" srcOrd="4" destOrd="0" presId="urn:microsoft.com/office/officeart/2005/8/layout/vList2"/>
    <dgm:cxn modelId="{A14B339C-C6A2-4430-87F0-599514245B9B}" type="presParOf" srcId="{84C5B6BB-30A3-42E6-B230-4B9BF8FD39FA}" destId="{E436655A-F49B-464F-A387-FC3DFBCF7A71}" srcOrd="5" destOrd="0" presId="urn:microsoft.com/office/officeart/2005/8/layout/vList2"/>
    <dgm:cxn modelId="{B4D983FD-4AE1-4326-92F2-72AC459D8D57}" type="presParOf" srcId="{84C5B6BB-30A3-42E6-B230-4B9BF8FD39FA}" destId="{03EAD339-EDEF-44EC-BD57-4BDC4175E4C2}" srcOrd="6" destOrd="0" presId="urn:microsoft.com/office/officeart/2005/8/layout/vList2"/>
    <dgm:cxn modelId="{F2B7B11F-C290-420E-8A86-EFCF9EB33B0A}" type="presParOf" srcId="{84C5B6BB-30A3-42E6-B230-4B9BF8FD39FA}" destId="{5BEFC35B-C93C-45BE-8AA3-771742DBADA3}" srcOrd="7" destOrd="0" presId="urn:microsoft.com/office/officeart/2005/8/layout/vList2"/>
    <dgm:cxn modelId="{ADB012C5-782F-4FDC-9819-6B09E10E4B00}" type="presParOf" srcId="{84C5B6BB-30A3-42E6-B230-4B9BF8FD39FA}" destId="{C6A5447F-AD5D-40A6-9686-E65616B35F4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09681-FCC1-4480-9798-16B915ED8DC2}">
      <dsp:nvSpPr>
        <dsp:cNvPr id="0" name=""/>
        <dsp:cNvSpPr/>
      </dsp:nvSpPr>
      <dsp:spPr>
        <a:xfrm>
          <a:off x="0" y="10015"/>
          <a:ext cx="5079345"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t>支持阿利乌派。</a:t>
          </a:r>
          <a:endParaRPr lang="en-US" sz="1800" kern="1200" dirty="0"/>
        </a:p>
      </dsp:txBody>
      <dsp:txXfrm>
        <a:off x="53688" y="63703"/>
        <a:ext cx="4971969" cy="992424"/>
      </dsp:txXfrm>
    </dsp:sp>
    <dsp:sp modelId="{58F5F2DD-40B7-4687-9C85-9AEA1F09A93F}">
      <dsp:nvSpPr>
        <dsp:cNvPr id="0" name=""/>
        <dsp:cNvSpPr/>
      </dsp:nvSpPr>
      <dsp:spPr>
        <a:xfrm>
          <a:off x="0" y="1225015"/>
          <a:ext cx="5079345"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t>沉浸于圣经年代学，考证基督生平，关心预言。</a:t>
          </a:r>
          <a:endParaRPr lang="en-US" sz="1800" kern="1200" dirty="0"/>
        </a:p>
      </dsp:txBody>
      <dsp:txXfrm>
        <a:off x="53688" y="1278703"/>
        <a:ext cx="4971969" cy="992424"/>
      </dsp:txXfrm>
    </dsp:sp>
    <dsp:sp modelId="{716C532B-5651-4304-9CE1-EDF5AD1CDF56}">
      <dsp:nvSpPr>
        <dsp:cNvPr id="0" name=""/>
        <dsp:cNvSpPr/>
      </dsp:nvSpPr>
      <dsp:spPr>
        <a:xfrm>
          <a:off x="0" y="2440015"/>
          <a:ext cx="5079345"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a:t>认为约翰福音添入句</a:t>
          </a:r>
          <a:r>
            <a:rPr lang="en-US" sz="1800" kern="1200"/>
            <a:t>Johannine Comma</a:t>
          </a:r>
          <a:r>
            <a:rPr lang="zh-CN" sz="1800" kern="1200"/>
            <a:t>为伪经，否认三位一体学说。认为基督是信使但并非神本身。</a:t>
          </a:r>
          <a:endParaRPr lang="en-US" sz="1800" kern="1200"/>
        </a:p>
      </dsp:txBody>
      <dsp:txXfrm>
        <a:off x="53688" y="2493703"/>
        <a:ext cx="4971969" cy="992424"/>
      </dsp:txXfrm>
    </dsp:sp>
    <dsp:sp modelId="{03EAD339-EDEF-44EC-BD57-4BDC4175E4C2}">
      <dsp:nvSpPr>
        <dsp:cNvPr id="0" name=""/>
        <dsp:cNvSpPr/>
      </dsp:nvSpPr>
      <dsp:spPr>
        <a:xfrm>
          <a:off x="0" y="3655015"/>
          <a:ext cx="5079345"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t>宇宙不是自动机器，仍需要神力时时干涉（与莱布尼茨对线）</a:t>
          </a:r>
          <a:endParaRPr lang="en-US" sz="1800" kern="1200" dirty="0"/>
        </a:p>
      </dsp:txBody>
      <dsp:txXfrm>
        <a:off x="53688" y="3708703"/>
        <a:ext cx="4971969" cy="992424"/>
      </dsp:txXfrm>
    </dsp:sp>
    <dsp:sp modelId="{C6A5447F-AD5D-40A6-9686-E65616B35F4A}">
      <dsp:nvSpPr>
        <dsp:cNvPr id="0" name=""/>
        <dsp:cNvSpPr/>
      </dsp:nvSpPr>
      <dsp:spPr>
        <a:xfrm>
          <a:off x="0" y="4870015"/>
          <a:ext cx="5079345"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认为彗星有神圣意义可能灭世，木星的卫星是创世的备份</a:t>
          </a:r>
          <a:endParaRPr lang="en-US" sz="1800" kern="1200" dirty="0"/>
        </a:p>
      </dsp:txBody>
      <dsp:txXfrm>
        <a:off x="53688" y="4923703"/>
        <a:ext cx="4971969"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391FC-A9AC-6D73-5678-D7950CF5455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D6FA22-F994-8438-329A-4ACFF5026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B9F6D0-830F-C229-039F-CF5029109630}"/>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2FF924CF-0EAF-6F69-7FC7-7AA0EE493E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04910F-9E1C-D202-1CA8-DA46D6D0CA96}"/>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15323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C1183E-C4DE-C009-479E-34D7D5BE886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9B2E27-7398-A033-9F40-05A9AF43A7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43E1F1-2CC7-0749-516D-8460BB99D37A}"/>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E38A1F01-D9C4-1205-4E02-0007DB1231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78E930-B9A2-A396-AB6E-7C925A1CC2D3}"/>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07742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F60961-DE4C-3E9F-4CD2-93563D30CFA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5D71BF-0BFE-EAE4-D65D-15D63FC0015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41972A-A67B-7A38-5B56-C7B97DC335CF}"/>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312D889A-F4A0-52F8-D351-E2F997E61D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72491E-3CD4-F030-EB5C-6C7DFDE919AE}"/>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8247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178EC-F662-5ABE-C3DE-4C6C00EE61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15F522-6589-C258-CCD0-E52D656B076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A4BA57-36D4-4AEF-BE9D-DBFC8550375C}"/>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064D7052-F965-792E-4D47-048E574B62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18F8-F51C-4885-F249-0BE7675C2CD1}"/>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33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E687A-8DA2-F38D-CC31-D21D4AA1A09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34734E1-9458-441B-D1FB-E27731002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3215B4-11F8-8879-C89A-CB8DA8F0BFBF}"/>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F42DAB3A-EA58-4F30-A91E-9D92171C79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10753A-9422-6B32-FAFB-FAC518F8FC76}"/>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564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CDE86E-DDC1-38DF-63DE-0D9F377D82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079DFE-AEBB-EB7C-792F-F34B45DC8B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00CF0C-30AF-AB39-CEA5-07E584C439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52E44C4-274D-0672-1122-47072FBC894F}"/>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C38360D5-BD86-F0D0-77E3-0E25492BB3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E0B98A-8D30-71EF-5E3E-4C739EB70273}"/>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87600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0C225F-3FF4-1E6D-4FE6-9FA702838E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240BAE-EFC5-64CB-793D-2C2D7629E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6997865-1837-A386-7B64-EC22763C690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EDF0065-6DE0-84FA-98F0-7314D418B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8A6CC18-62CA-1D0A-3A4F-87A1318AF8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FE60B12-6E0E-D7BB-C4F5-AD30EE980793}"/>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8" name="页脚占位符 7">
            <a:extLst>
              <a:ext uri="{FF2B5EF4-FFF2-40B4-BE49-F238E27FC236}">
                <a16:creationId xmlns:a16="http://schemas.microsoft.com/office/drawing/2014/main" id="{B89E90AE-30BE-B885-BD56-595FA93E538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A3BFE0E-C0D4-B59F-2C62-9A817FBD965C}"/>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178678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448692-91C7-90E9-2380-54D724C554B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60312A-D12A-1046-CB5A-0E071B9C03EC}"/>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4" name="页脚占位符 3">
            <a:extLst>
              <a:ext uri="{FF2B5EF4-FFF2-40B4-BE49-F238E27FC236}">
                <a16:creationId xmlns:a16="http://schemas.microsoft.com/office/drawing/2014/main" id="{2BDD591A-5413-323C-723F-AF9B0F26CAB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B21910F-5086-3589-A358-B764E11E8C77}"/>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25781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B42D7F-88C3-4C5F-D097-AE6358566FE7}"/>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id="{1480DC5D-CFBB-A20C-CD15-15B2FD8F7BB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FBB4A34-1351-5DC8-C0E1-6573D9D64DAD}"/>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96355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EF1F19-B73D-00F6-73FA-1B46D98438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BCFEDC-E0A3-DF15-5C53-4F597D88E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7FF10F6-51E0-5C75-A109-CE52C520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2D8D83-C2E3-5D20-7554-9F0864C66C63}"/>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C3ED0928-27C3-C50A-8AE3-B849BFAF17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0DD11F-C0C2-6439-C905-46F9BBE29018}"/>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418509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F9D89-21EA-FD2E-205F-D91C444DC6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A18CCD4-ECB8-233C-B337-34D87123D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1F5A9D6-51DF-B78E-E844-06627B364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D90EEA-9393-5DA6-0A61-8AE6EEB5BFD5}"/>
              </a:ext>
            </a:extLst>
          </p:cNvPr>
          <p:cNvSpPr>
            <a:spLocks noGrp="1"/>
          </p:cNvSpPr>
          <p:nvPr>
            <p:ph type="dt" sz="half" idx="10"/>
          </p:nvPr>
        </p:nvSpPr>
        <p:spPr/>
        <p:txBody>
          <a:bodyPr/>
          <a:lstStyle/>
          <a:p>
            <a:fld id="{366284B6-86D0-45C8-A341-0DDA116CFEFE}"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11D96619-5217-D5CA-89F8-33E7298D77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6DB060-368E-6779-3F07-79414A7A7E4F}"/>
              </a:ext>
            </a:extLst>
          </p:cNvPr>
          <p:cNvSpPr>
            <a:spLocks noGrp="1"/>
          </p:cNvSpPr>
          <p:nvPr>
            <p:ph type="sldNum" sz="quarter" idx="12"/>
          </p:nvPr>
        </p:nvSpPr>
        <p:spPr/>
        <p:txBody>
          <a:body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243197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85FEAA-3350-99B6-EB5E-10F44B15C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975FED-FF8B-A9DB-33F5-5656C3D7A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1D6353-FC86-796C-21B0-C0BC5C79C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284B6-86D0-45C8-A341-0DDA116CFEFE}"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D76CAEF9-4DBA-E47D-4F31-0C67A29C1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4AA6BB7-7901-0891-4477-45E13F890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D357-1B6E-483D-9491-4D92BD9B7268}" type="slidenum">
              <a:rPr lang="zh-CN" altLang="en-US" smtClean="0"/>
              <a:t>‹#›</a:t>
            </a:fld>
            <a:endParaRPr lang="zh-CN" altLang="en-US"/>
          </a:p>
        </p:txBody>
      </p:sp>
    </p:spTree>
    <p:extLst>
      <p:ext uri="{BB962C8B-B14F-4D97-AF65-F5344CB8AC3E}">
        <p14:creationId xmlns:p14="http://schemas.microsoft.com/office/powerpoint/2010/main" val="31014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Diophantus_text.gif"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descr="图片包含 站, 躺, 游戏机&#10;&#10;描述已自动生成">
            <a:extLst>
              <a:ext uri="{FF2B5EF4-FFF2-40B4-BE49-F238E27FC236}">
                <a16:creationId xmlns:a16="http://schemas.microsoft.com/office/drawing/2014/main" id="{1ED4AE68-2BC7-9122-6DB1-D1CC1BD4F7D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751" b="11718"/>
          <a:stretch/>
        </p:blipFill>
        <p:spPr>
          <a:xfrm>
            <a:off x="20" y="1"/>
            <a:ext cx="12191980" cy="6857999"/>
          </a:xfrm>
          <a:prstGeom prst="rect">
            <a:avLst/>
          </a:prstGeom>
        </p:spPr>
      </p:pic>
      <p:sp>
        <p:nvSpPr>
          <p:cNvPr id="2" name="标题 1">
            <a:extLst>
              <a:ext uri="{FF2B5EF4-FFF2-40B4-BE49-F238E27FC236}">
                <a16:creationId xmlns:a16="http://schemas.microsoft.com/office/drawing/2014/main" id="{3276E30A-E273-EDA7-0B94-6DCEB364EEC7}"/>
              </a:ext>
            </a:extLst>
          </p:cNvPr>
          <p:cNvSpPr>
            <a:spLocks noGrp="1"/>
          </p:cNvSpPr>
          <p:nvPr>
            <p:ph type="ctrTitle"/>
          </p:nvPr>
        </p:nvSpPr>
        <p:spPr>
          <a:xfrm>
            <a:off x="1524000" y="1122362"/>
            <a:ext cx="9144000" cy="2900518"/>
          </a:xfrm>
        </p:spPr>
        <p:txBody>
          <a:bodyPr>
            <a:normAutofit/>
          </a:bodyPr>
          <a:lstStyle/>
          <a:p>
            <a:r>
              <a:rPr lang="zh-CN" altLang="en-US" dirty="0">
                <a:solidFill>
                  <a:schemeClr val="tx1">
                    <a:lumMod val="95000"/>
                  </a:schemeClr>
                </a:solidFill>
              </a:rPr>
              <a:t>科学通史</a:t>
            </a:r>
            <a:r>
              <a:rPr lang="en-US" altLang="zh-CN" dirty="0">
                <a:solidFill>
                  <a:schemeClr val="tx1">
                    <a:lumMod val="95000"/>
                  </a:schemeClr>
                </a:solidFill>
              </a:rPr>
              <a:t>8</a:t>
            </a:r>
            <a:br>
              <a:rPr lang="en-US" altLang="zh-CN" dirty="0">
                <a:solidFill>
                  <a:schemeClr val="tx1">
                    <a:lumMod val="95000"/>
                  </a:schemeClr>
                </a:solidFill>
              </a:rPr>
            </a:br>
            <a:r>
              <a:rPr lang="zh-CN" altLang="en-US" dirty="0">
                <a:solidFill>
                  <a:schemeClr val="tx1">
                    <a:lumMod val="95000"/>
                  </a:schemeClr>
                </a:solidFill>
              </a:rPr>
              <a:t>牛顿</a:t>
            </a:r>
          </a:p>
        </p:txBody>
      </p:sp>
      <p:sp>
        <p:nvSpPr>
          <p:cNvPr id="3" name="副标题 2">
            <a:extLst>
              <a:ext uri="{FF2B5EF4-FFF2-40B4-BE49-F238E27FC236}">
                <a16:creationId xmlns:a16="http://schemas.microsoft.com/office/drawing/2014/main" id="{D4226F11-46DB-13F3-330D-5DB5D0919E00}"/>
              </a:ext>
            </a:extLst>
          </p:cNvPr>
          <p:cNvSpPr>
            <a:spLocks noGrp="1"/>
          </p:cNvSpPr>
          <p:nvPr>
            <p:ph type="subTitle" idx="1"/>
          </p:nvPr>
        </p:nvSpPr>
        <p:spPr>
          <a:xfrm>
            <a:off x="1524000" y="4159404"/>
            <a:ext cx="9144000" cy="1098395"/>
          </a:xfrm>
        </p:spPr>
        <p:txBody>
          <a:bodyPr>
            <a:normAutofit/>
          </a:bodyPr>
          <a:lstStyle/>
          <a:p>
            <a:r>
              <a:rPr lang="zh-CN" altLang="en-US">
                <a:solidFill>
                  <a:srgbClr val="FFFFFF"/>
                </a:solidFill>
              </a:rPr>
              <a:t>胡翌霖</a:t>
            </a:r>
            <a:endParaRPr lang="en-US" altLang="zh-CN">
              <a:solidFill>
                <a:srgbClr val="FFFFFF"/>
              </a:solidFill>
            </a:endParaRPr>
          </a:p>
          <a:p>
            <a:r>
              <a:rPr lang="zh-CN" altLang="en-US">
                <a:solidFill>
                  <a:srgbClr val="FFFFFF"/>
                </a:solidFill>
              </a:rPr>
              <a:t>清华大学科学史系</a:t>
            </a:r>
            <a:endParaRPr lang="en-US" altLang="zh-CN">
              <a:solidFill>
                <a:srgbClr val="FFFFFF"/>
              </a:solidFill>
            </a:endParaRPr>
          </a:p>
        </p:txBody>
      </p:sp>
    </p:spTree>
    <p:extLst>
      <p:ext uri="{BB962C8B-B14F-4D97-AF65-F5344CB8AC3E}">
        <p14:creationId xmlns:p14="http://schemas.microsoft.com/office/powerpoint/2010/main" val="39813767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7154022-0E82-AECB-AC69-4EF937993D37}"/>
              </a:ext>
            </a:extLst>
          </p:cNvPr>
          <p:cNvSpPr>
            <a:spLocks noGrp="1"/>
          </p:cNvSpPr>
          <p:nvPr>
            <p:ph type="title"/>
          </p:nvPr>
        </p:nvSpPr>
        <p:spPr>
          <a:xfrm>
            <a:off x="640080" y="329184"/>
            <a:ext cx="6894576" cy="1783080"/>
          </a:xfrm>
        </p:spPr>
        <p:txBody>
          <a:bodyPr anchor="b">
            <a:normAutofit/>
          </a:bodyPr>
          <a:lstStyle/>
          <a:p>
            <a:r>
              <a:rPr lang="zh-CN" altLang="en-US" sz="5400" dirty="0"/>
              <a:t>牛顿研究天体运动</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214D9315-899E-36B1-A9DD-3966CC5CED7D}"/>
              </a:ext>
            </a:extLst>
          </p:cNvPr>
          <p:cNvSpPr>
            <a:spLocks noGrp="1"/>
          </p:cNvSpPr>
          <p:nvPr>
            <p:ph idx="1"/>
          </p:nvPr>
        </p:nvSpPr>
        <p:spPr>
          <a:xfrm>
            <a:off x="640079" y="2706624"/>
            <a:ext cx="8321041" cy="4047546"/>
          </a:xfrm>
        </p:spPr>
        <p:txBody>
          <a:bodyPr>
            <a:normAutofit lnSpcReduction="10000"/>
          </a:bodyPr>
          <a:lstStyle/>
          <a:p>
            <a:r>
              <a:rPr lang="en-US" altLang="zh-CN" sz="2000" dirty="0"/>
              <a:t>1679</a:t>
            </a:r>
            <a:r>
              <a:rPr lang="zh-CN" altLang="en-US" sz="2000" dirty="0"/>
              <a:t>年回复胡克的信中提及高塔落体应有螺旋轨迹（以验证地球自转）。胡克回信说没有阻力的情况下应当是椭圆而非螺旋。牛顿回信反驳，指出下落过程中重力是变化的。胡克回信说他早就知道了，而且认定重力的变化呈平方反比律。胡克考问牛顿：能否把平方反比律与开普勒的椭圆轨道联系起来？</a:t>
            </a:r>
            <a:endParaRPr lang="en-US" altLang="zh-CN" sz="2000" dirty="0"/>
          </a:p>
          <a:p>
            <a:pPr lvl="1"/>
            <a:r>
              <a:rPr lang="zh-CN" altLang="en-US" sz="2000" dirty="0"/>
              <a:t>牛顿后来向哈雷承认与胡克的通信激发了他对天体力学的深入研究。</a:t>
            </a:r>
            <a:endParaRPr lang="en-US" altLang="zh-CN" sz="2000" dirty="0"/>
          </a:p>
          <a:p>
            <a:pPr lvl="1"/>
            <a:r>
              <a:rPr lang="zh-CN" altLang="en-US" sz="2000" dirty="0"/>
              <a:t>胡克有很好的直觉但数学能力不够，牛顿首次为椭圆轨道与平方反比律的关系提供了数学证明。</a:t>
            </a:r>
            <a:endParaRPr lang="en-US" altLang="zh-CN" sz="2000" dirty="0"/>
          </a:p>
          <a:p>
            <a:r>
              <a:rPr lang="zh-CN" altLang="en-US" sz="2000" dirty="0"/>
              <a:t>牛顿从</a:t>
            </a:r>
            <a:r>
              <a:rPr lang="en-US" altLang="zh-CN" sz="2000" dirty="0"/>
              <a:t>1680</a:t>
            </a:r>
            <a:r>
              <a:rPr lang="zh-CN" altLang="en-US" sz="2000" dirty="0"/>
              <a:t>年起观测彗星，但不接受隔一个月重新出现的彗星是同一个（不理解彗星在太阳背面的运动方式，认为太阳对彗星的吸引不会转为排斥）。直到</a:t>
            </a:r>
            <a:r>
              <a:rPr lang="en-US" altLang="zh-CN" sz="2000" dirty="0"/>
              <a:t>1684</a:t>
            </a:r>
            <a:r>
              <a:rPr lang="zh-CN" altLang="en-US" sz="2000" dirty="0"/>
              <a:t>年才想通彗星与行星的一致性。</a:t>
            </a:r>
            <a:endParaRPr lang="en-US" altLang="zh-CN" sz="2000" dirty="0"/>
          </a:p>
          <a:p>
            <a:r>
              <a:rPr lang="en-US" altLang="zh-CN" sz="2000" dirty="0"/>
              <a:t>1684</a:t>
            </a:r>
            <a:r>
              <a:rPr lang="zh-CN" altLang="en-US" sz="2000" dirty="0"/>
              <a:t>年</a:t>
            </a:r>
            <a:r>
              <a:rPr lang="en-US" altLang="zh-CN" sz="2000" dirty="0"/>
              <a:t>8</a:t>
            </a:r>
            <a:r>
              <a:rPr lang="zh-CN" altLang="en-US" sz="2000" dirty="0"/>
              <a:t>月哈雷向牛顿求教平方反比律与椭圆轨道的关系，牛顿号称早有证明，但找不到了。</a:t>
            </a:r>
            <a:r>
              <a:rPr lang="en-US" altLang="zh-CN" sz="2000" dirty="0"/>
              <a:t>11</a:t>
            </a:r>
            <a:r>
              <a:rPr lang="zh-CN" altLang="en-US" sz="2000" dirty="0"/>
              <a:t>月哈雷收到牛顿的新论文</a:t>
            </a:r>
            <a:r>
              <a:rPr lang="en-US" altLang="zh-CN" sz="2000" dirty="0"/>
              <a:t>《</a:t>
            </a:r>
            <a:r>
              <a:rPr lang="zh-CN" altLang="en-US" sz="2000" dirty="0"/>
              <a:t>论轨道中物体的运动</a:t>
            </a:r>
            <a:r>
              <a:rPr lang="en-US" altLang="zh-CN" sz="2000" dirty="0"/>
              <a:t>》</a:t>
            </a:r>
            <a:endParaRPr lang="zh-CN" altLang="en-US" sz="2000" dirty="0"/>
          </a:p>
        </p:txBody>
      </p:sp>
      <p:pic>
        <p:nvPicPr>
          <p:cNvPr id="5" name="图片 4">
            <a:extLst>
              <a:ext uri="{FF2B5EF4-FFF2-40B4-BE49-F238E27FC236}">
                <a16:creationId xmlns:a16="http://schemas.microsoft.com/office/drawing/2014/main" id="{CC3714B7-3147-A777-4EDE-D4B72BF7EBF4}"/>
              </a:ext>
            </a:extLst>
          </p:cNvPr>
          <p:cNvPicPr>
            <a:picLocks noChangeAspect="1"/>
          </p:cNvPicPr>
          <p:nvPr/>
        </p:nvPicPr>
        <p:blipFill>
          <a:blip r:embed="rId2"/>
          <a:stretch>
            <a:fillRect/>
          </a:stretch>
        </p:blipFill>
        <p:spPr>
          <a:xfrm>
            <a:off x="9285072" y="329184"/>
            <a:ext cx="1953575" cy="2449624"/>
          </a:xfrm>
          <a:prstGeom prst="rect">
            <a:avLst/>
          </a:prstGeom>
        </p:spPr>
      </p:pic>
      <p:pic>
        <p:nvPicPr>
          <p:cNvPr id="7" name="图片 6">
            <a:extLst>
              <a:ext uri="{FF2B5EF4-FFF2-40B4-BE49-F238E27FC236}">
                <a16:creationId xmlns:a16="http://schemas.microsoft.com/office/drawing/2014/main" id="{515A08B8-5831-A601-6F37-84632DE05390}"/>
              </a:ext>
            </a:extLst>
          </p:cNvPr>
          <p:cNvPicPr>
            <a:picLocks noChangeAspect="1"/>
          </p:cNvPicPr>
          <p:nvPr/>
        </p:nvPicPr>
        <p:blipFill>
          <a:blip r:embed="rId3"/>
          <a:stretch>
            <a:fillRect/>
          </a:stretch>
        </p:blipFill>
        <p:spPr>
          <a:xfrm>
            <a:off x="9191224" y="3902212"/>
            <a:ext cx="2296856" cy="2176272"/>
          </a:xfrm>
          <a:prstGeom prst="rect">
            <a:avLst/>
          </a:prstGeom>
        </p:spPr>
      </p:pic>
    </p:spTree>
    <p:extLst>
      <p:ext uri="{BB962C8B-B14F-4D97-AF65-F5344CB8AC3E}">
        <p14:creationId xmlns:p14="http://schemas.microsoft.com/office/powerpoint/2010/main" val="427444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635DC-CCBD-0463-08CC-BC292C4480FF}"/>
              </a:ext>
            </a:extLst>
          </p:cNvPr>
          <p:cNvSpPr>
            <a:spLocks noGrp="1"/>
          </p:cNvSpPr>
          <p:nvPr>
            <p:ph type="title"/>
          </p:nvPr>
        </p:nvSpPr>
        <p:spPr/>
        <p:txBody>
          <a:bodyPr/>
          <a:lstStyle/>
          <a:p>
            <a:r>
              <a:rPr lang="en-US" altLang="zh-CN" dirty="0"/>
              <a:t>《</a:t>
            </a:r>
            <a:r>
              <a:rPr lang="zh-CN" altLang="en-US" dirty="0"/>
              <a:t>自然哲学的数学原理</a:t>
            </a:r>
            <a:r>
              <a:rPr lang="en-US" altLang="zh-CN" dirty="0"/>
              <a:t>》</a:t>
            </a:r>
            <a:endParaRPr lang="zh-CN" altLang="en-US" dirty="0"/>
          </a:p>
        </p:txBody>
      </p:sp>
      <p:sp>
        <p:nvSpPr>
          <p:cNvPr id="3" name="内容占位符 2">
            <a:extLst>
              <a:ext uri="{FF2B5EF4-FFF2-40B4-BE49-F238E27FC236}">
                <a16:creationId xmlns:a16="http://schemas.microsoft.com/office/drawing/2014/main" id="{5EB37E92-451C-A156-D17B-A578E6E42AFB}"/>
              </a:ext>
            </a:extLst>
          </p:cNvPr>
          <p:cNvSpPr>
            <a:spLocks noGrp="1"/>
          </p:cNvSpPr>
          <p:nvPr>
            <p:ph idx="1"/>
          </p:nvPr>
        </p:nvSpPr>
        <p:spPr/>
        <p:txBody>
          <a:bodyPr>
            <a:normAutofit lnSpcReduction="10000"/>
          </a:bodyPr>
          <a:lstStyle/>
          <a:p>
            <a:r>
              <a:rPr lang="en-US" altLang="zh-CN" dirty="0"/>
              <a:t>1685</a:t>
            </a:r>
            <a:r>
              <a:rPr lang="zh-CN" altLang="en-US" dirty="0"/>
              <a:t>年完成初稿</a:t>
            </a:r>
            <a:r>
              <a:rPr lang="en-US" altLang="zh-CN" dirty="0"/>
              <a:t>《</a:t>
            </a:r>
            <a:r>
              <a:rPr lang="zh-CN" altLang="en-US" dirty="0"/>
              <a:t>论物体的运动</a:t>
            </a:r>
            <a:r>
              <a:rPr lang="en-US" altLang="zh-CN" dirty="0"/>
              <a:t>》</a:t>
            </a:r>
          </a:p>
          <a:p>
            <a:r>
              <a:rPr lang="en-US" altLang="zh-CN" dirty="0"/>
              <a:t>1686</a:t>
            </a:r>
            <a:r>
              <a:rPr lang="zh-CN" altLang="en-US" dirty="0"/>
              <a:t>年完成第一卷并寄给皇家学会</a:t>
            </a:r>
            <a:endParaRPr lang="en-US" altLang="zh-CN" dirty="0"/>
          </a:p>
          <a:p>
            <a:pPr lvl="1"/>
            <a:r>
              <a:rPr lang="zh-CN" altLang="en-US" dirty="0"/>
              <a:t>胡克希望牛顿提及“是胡克让牛顿注意到平方反比律的”，但牛顿拒绝，抨击胡克纠缠不休、企图剽窃摘桃。牛顿反而宣称胡克是在与他的通信中获知平方反比律的。哈雷认为胡克的想法确实在先，但牛顿的数学证明的意义无可争议。</a:t>
            </a:r>
            <a:endParaRPr lang="en-US" altLang="zh-CN" dirty="0"/>
          </a:p>
          <a:p>
            <a:pPr lvl="1"/>
            <a:r>
              <a:rPr lang="zh-CN" altLang="en-US" dirty="0"/>
              <a:t>苹果的故事（牛顿宣扬优先权）</a:t>
            </a:r>
            <a:endParaRPr lang="en-US" altLang="zh-CN" dirty="0"/>
          </a:p>
          <a:p>
            <a:r>
              <a:rPr lang="en-US" altLang="zh-CN" dirty="0"/>
              <a:t>1687</a:t>
            </a:r>
            <a:r>
              <a:rPr lang="zh-CN" altLang="en-US" dirty="0"/>
              <a:t>年完成</a:t>
            </a:r>
            <a:r>
              <a:rPr lang="en-US" altLang="zh-CN" dirty="0"/>
              <a:t>《</a:t>
            </a:r>
            <a:r>
              <a:rPr lang="zh-CN" altLang="en-US" dirty="0"/>
              <a:t>原理</a:t>
            </a:r>
            <a:r>
              <a:rPr lang="en-US" altLang="zh-CN" dirty="0"/>
              <a:t>》</a:t>
            </a:r>
            <a:r>
              <a:rPr lang="zh-CN" altLang="en-US" dirty="0"/>
              <a:t>，提出万有引力，建立力学体系</a:t>
            </a:r>
            <a:endParaRPr lang="en-US" altLang="zh-CN" dirty="0"/>
          </a:p>
          <a:p>
            <a:pPr lvl="1"/>
            <a:r>
              <a:rPr lang="zh-CN" altLang="en-US" dirty="0"/>
              <a:t>在</a:t>
            </a:r>
            <a:r>
              <a:rPr lang="en-US" altLang="zh-CN" dirty="0"/>
              <a:t>《</a:t>
            </a:r>
            <a:r>
              <a:rPr lang="zh-CN" altLang="en-US" dirty="0"/>
              <a:t>原理</a:t>
            </a:r>
            <a:r>
              <a:rPr lang="en-US" altLang="zh-CN" dirty="0"/>
              <a:t>》</a:t>
            </a:r>
            <a:r>
              <a:rPr lang="zh-CN" altLang="en-US" dirty="0"/>
              <a:t>中有意剔除炼金术思想和不成熟的假说，但在后来的</a:t>
            </a:r>
            <a:r>
              <a:rPr lang="en-US" altLang="zh-CN" dirty="0"/>
              <a:t>《</a:t>
            </a:r>
            <a:r>
              <a:rPr lang="zh-CN" altLang="en-US" dirty="0"/>
              <a:t>光学</a:t>
            </a:r>
            <a:r>
              <a:rPr lang="en-US" altLang="zh-CN" dirty="0"/>
              <a:t>》</a:t>
            </a:r>
            <a:r>
              <a:rPr lang="zh-CN" altLang="en-US" dirty="0"/>
              <a:t>中重新表达了许多假说（此时胡克刚去世）</a:t>
            </a:r>
            <a:endParaRPr lang="en-US" altLang="zh-CN" dirty="0"/>
          </a:p>
          <a:p>
            <a:r>
              <a:rPr lang="zh-CN" altLang="en-US" dirty="0"/>
              <a:t>相信古人已经知道这些知识，后来沉迷文献考据。</a:t>
            </a:r>
          </a:p>
        </p:txBody>
      </p:sp>
    </p:spTree>
    <p:extLst>
      <p:ext uri="{BB962C8B-B14F-4D97-AF65-F5344CB8AC3E}">
        <p14:creationId xmlns:p14="http://schemas.microsoft.com/office/powerpoint/2010/main" val="17998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928290A-8015-83BE-A680-E0543C41CD30}"/>
              </a:ext>
            </a:extLst>
          </p:cNvPr>
          <p:cNvSpPr>
            <a:spLocks noGrp="1"/>
          </p:cNvSpPr>
          <p:nvPr>
            <p:ph type="title"/>
          </p:nvPr>
        </p:nvSpPr>
        <p:spPr>
          <a:xfrm>
            <a:off x="838200" y="365125"/>
            <a:ext cx="10515600" cy="1325563"/>
          </a:xfrm>
        </p:spPr>
        <p:txBody>
          <a:bodyPr>
            <a:normAutofit/>
          </a:bodyPr>
          <a:lstStyle/>
          <a:p>
            <a:r>
              <a:rPr lang="zh-CN" altLang="en-US" sz="5400"/>
              <a:t>晚年</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DB763F96-21EE-FAB8-2993-9CAEC0F4435D}"/>
              </a:ext>
            </a:extLst>
          </p:cNvPr>
          <p:cNvSpPr>
            <a:spLocks noGrp="1"/>
          </p:cNvSpPr>
          <p:nvPr>
            <p:ph idx="1"/>
          </p:nvPr>
        </p:nvSpPr>
        <p:spPr>
          <a:xfrm>
            <a:off x="838200" y="1929384"/>
            <a:ext cx="10515600" cy="4251960"/>
          </a:xfrm>
        </p:spPr>
        <p:txBody>
          <a:bodyPr>
            <a:normAutofit lnSpcReduction="10000"/>
          </a:bodyPr>
          <a:lstStyle/>
          <a:p>
            <a:r>
              <a:rPr lang="en-US" altLang="zh-CN" sz="2200" dirty="0"/>
              <a:t>1688</a:t>
            </a:r>
            <a:r>
              <a:rPr lang="zh-CN" altLang="en-US" sz="2200" dirty="0"/>
              <a:t>光荣革命后从政，成为议员</a:t>
            </a:r>
            <a:endParaRPr lang="en-US" altLang="zh-CN" sz="2200" dirty="0"/>
          </a:p>
          <a:p>
            <a:r>
              <a:rPr lang="en-US" altLang="zh-CN" sz="2200" dirty="0"/>
              <a:t>1705</a:t>
            </a:r>
            <a:r>
              <a:rPr lang="zh-CN" altLang="en-US" sz="2200" dirty="0"/>
              <a:t>年被安妮女王授予爵士</a:t>
            </a:r>
            <a:endParaRPr lang="en-US" altLang="zh-CN" sz="2200" dirty="0"/>
          </a:p>
          <a:p>
            <a:r>
              <a:rPr lang="zh-CN" altLang="en-US" sz="2200" dirty="0"/>
              <a:t>任职皇家铸币局（</a:t>
            </a:r>
            <a:r>
              <a:rPr lang="en-US" altLang="zh-CN" sz="2200" dirty="0"/>
              <a:t>1696-1700</a:t>
            </a:r>
            <a:r>
              <a:rPr lang="zh-CN" altLang="en-US" sz="2200" dirty="0"/>
              <a:t>任总监，</a:t>
            </a:r>
            <a:r>
              <a:rPr lang="en-US" altLang="zh-CN" sz="2200" dirty="0"/>
              <a:t>1700-1727</a:t>
            </a:r>
            <a:r>
              <a:rPr lang="zh-CN" altLang="en-US" sz="2200" dirty="0"/>
              <a:t>任局长）</a:t>
            </a:r>
            <a:endParaRPr lang="en-US" altLang="zh-CN" sz="2200" dirty="0"/>
          </a:p>
          <a:p>
            <a:r>
              <a:rPr lang="zh-CN" altLang="en-US" sz="2200" dirty="0"/>
              <a:t>学阀：</a:t>
            </a:r>
            <a:r>
              <a:rPr lang="en-US" altLang="zh-CN" sz="2200" dirty="0"/>
              <a:t>1704</a:t>
            </a:r>
            <a:r>
              <a:rPr lang="zh-CN" altLang="en-US" sz="2200" dirty="0"/>
              <a:t>年成立一个委员会奉承自己和打击对手</a:t>
            </a:r>
            <a:endParaRPr lang="en-US" altLang="zh-CN" sz="2200" dirty="0"/>
          </a:p>
          <a:p>
            <a:r>
              <a:rPr lang="zh-CN" altLang="en-US" sz="2200" dirty="0"/>
              <a:t>与莱布尼茨交恶，争夺微积分优先权，在神学等方面也全面骂战</a:t>
            </a:r>
            <a:endParaRPr lang="en-US" altLang="zh-CN" sz="2200" dirty="0"/>
          </a:p>
          <a:p>
            <a:r>
              <a:rPr lang="zh-CN" altLang="en-US" sz="2200" dirty="0"/>
              <a:t>在皇家学会成立一个号称中立的委员会（其实都是牛顿的追随者）来调查微积分优先权问题。</a:t>
            </a:r>
            <a:endParaRPr lang="en-US" altLang="zh-CN" sz="2200" dirty="0"/>
          </a:p>
          <a:p>
            <a:r>
              <a:rPr lang="zh-CN" altLang="en-US" sz="2200" dirty="0"/>
              <a:t>临终前仍在坚持研究预言和历史年表</a:t>
            </a:r>
            <a:endParaRPr lang="en-US" altLang="zh-CN" sz="2200" dirty="0"/>
          </a:p>
          <a:p>
            <a:r>
              <a:rPr lang="en-US" altLang="zh-CN" sz="2200" dirty="0"/>
              <a:t>1720</a:t>
            </a:r>
            <a:r>
              <a:rPr lang="zh-CN" altLang="en-US" sz="2200" dirty="0"/>
              <a:t>年投资的南海股票破产</a:t>
            </a:r>
            <a:endParaRPr lang="en-US" altLang="zh-CN" sz="2200" dirty="0"/>
          </a:p>
          <a:p>
            <a:r>
              <a:rPr lang="zh-CN" altLang="en-US" sz="2200" dirty="0"/>
              <a:t>终身未婚，（据说）死前承认还是童子身。</a:t>
            </a:r>
            <a:endParaRPr lang="en-US" altLang="zh-CN" sz="2200" dirty="0"/>
          </a:p>
          <a:p>
            <a:r>
              <a:rPr lang="en-US" altLang="zh-CN" sz="2200" dirty="0"/>
              <a:t>1727</a:t>
            </a:r>
            <a:r>
              <a:rPr lang="zh-CN" altLang="en-US" sz="2200" dirty="0"/>
              <a:t>年去世，葬于</a:t>
            </a:r>
            <a:r>
              <a:rPr lang="zh-CN" altLang="zh-CN" sz="2200" dirty="0"/>
              <a:t>威斯敏斯特教堂</a:t>
            </a:r>
            <a:r>
              <a:rPr lang="zh-CN" altLang="en-US" sz="2200" dirty="0"/>
              <a:t>，盛大葬礼感动伏尔泰。</a:t>
            </a:r>
            <a:endParaRPr lang="en-US" altLang="zh-CN" sz="2200" dirty="0"/>
          </a:p>
          <a:p>
            <a:endParaRPr lang="en-US" altLang="zh-CN" sz="2200" dirty="0"/>
          </a:p>
        </p:txBody>
      </p:sp>
    </p:spTree>
    <p:extLst>
      <p:ext uri="{BB962C8B-B14F-4D97-AF65-F5344CB8AC3E}">
        <p14:creationId xmlns:p14="http://schemas.microsoft.com/office/powerpoint/2010/main" val="334243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FCD7BE6-7656-4552-91CF-3C0D86565010}"/>
              </a:ext>
            </a:extLst>
          </p:cNvPr>
          <p:cNvSpPr>
            <a:spLocks noGrp="1"/>
          </p:cNvSpPr>
          <p:nvPr>
            <p:ph type="title"/>
          </p:nvPr>
        </p:nvSpPr>
        <p:spPr>
          <a:xfrm>
            <a:off x="838200" y="365125"/>
            <a:ext cx="10515600" cy="1325563"/>
          </a:xfrm>
        </p:spPr>
        <p:txBody>
          <a:bodyPr>
            <a:normAutofit/>
          </a:bodyPr>
          <a:lstStyle/>
          <a:p>
            <a:r>
              <a:rPr lang="zh-CN" altLang="en-US" sz="5400"/>
              <a:t>牛顿在造币局</a:t>
            </a:r>
          </a:p>
        </p:txBody>
      </p:sp>
      <p:sp>
        <p:nvSpPr>
          <p:cNvPr id="206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B2580E1B-F202-446D-8F6D-7EE173B8FAAD}"/>
              </a:ext>
            </a:extLst>
          </p:cNvPr>
          <p:cNvSpPr>
            <a:spLocks noGrp="1"/>
          </p:cNvSpPr>
          <p:nvPr>
            <p:ph idx="1"/>
          </p:nvPr>
        </p:nvSpPr>
        <p:spPr>
          <a:xfrm>
            <a:off x="838200" y="1929384"/>
            <a:ext cx="10515600" cy="4251960"/>
          </a:xfrm>
        </p:spPr>
        <p:txBody>
          <a:bodyPr>
            <a:normAutofit/>
          </a:bodyPr>
          <a:lstStyle/>
          <a:p>
            <a:r>
              <a:rPr lang="zh-CN" altLang="en-US" sz="2200" dirty="0"/>
              <a:t>利用炼金术辨识假币、亲自混迹酒馆侦查，亲自盘问嫌疑人，成功起诉了</a:t>
            </a:r>
            <a:r>
              <a:rPr lang="en-US" altLang="zh-CN" sz="2200" dirty="0"/>
              <a:t>28</a:t>
            </a:r>
            <a:r>
              <a:rPr lang="zh-CN" altLang="en-US" sz="2200" dirty="0"/>
              <a:t>个造假币者。</a:t>
            </a:r>
            <a:endParaRPr lang="en-US" altLang="zh-CN" sz="2200" dirty="0"/>
          </a:p>
          <a:p>
            <a:endParaRPr lang="en-US" altLang="zh-CN" sz="2200" dirty="0"/>
          </a:p>
          <a:p>
            <a:r>
              <a:rPr lang="zh-CN" altLang="en-US" sz="2200" dirty="0"/>
              <a:t>民众不信任银币，买入黄金保值。白银匮乏、黄金暴涨。</a:t>
            </a:r>
            <a:endParaRPr lang="en-US" altLang="zh-CN" sz="2200" dirty="0"/>
          </a:p>
          <a:p>
            <a:r>
              <a:rPr lang="zh-CN" altLang="zh-CN" sz="2200" dirty="0"/>
              <a:t>朗兹</a:t>
            </a:r>
            <a:r>
              <a:rPr lang="zh-CN" altLang="en-US" sz="2200" dirty="0"/>
              <a:t>：</a:t>
            </a:r>
            <a:r>
              <a:rPr lang="zh-CN" altLang="zh-CN" sz="2200" dirty="0"/>
              <a:t>货币贬值已经既成事实，干脆增加货币面值但减少成色；</a:t>
            </a:r>
            <a:endParaRPr lang="en-US" altLang="zh-CN" sz="2200" dirty="0"/>
          </a:p>
          <a:p>
            <a:r>
              <a:rPr lang="zh-CN" altLang="zh-CN" sz="2200" dirty="0"/>
              <a:t>洛克</a:t>
            </a:r>
            <a:r>
              <a:rPr lang="zh-CN" altLang="en-US" sz="2200" dirty="0"/>
              <a:t>：</a:t>
            </a:r>
            <a:r>
              <a:rPr lang="zh-CN" altLang="zh-CN" sz="2200" dirty="0"/>
              <a:t>坚持面值与银含量相符，政府应该设法平抑黄金价格。</a:t>
            </a:r>
            <a:endParaRPr lang="en-US" altLang="zh-CN" sz="2200" dirty="0"/>
          </a:p>
          <a:p>
            <a:endParaRPr lang="en-US" altLang="zh-CN" sz="2200" dirty="0"/>
          </a:p>
          <a:p>
            <a:r>
              <a:rPr lang="zh-CN" altLang="en-US" sz="2200" dirty="0"/>
              <a:t>牛顿最初支持洛克，重铸良心银币。</a:t>
            </a:r>
            <a:endParaRPr lang="en-US" altLang="zh-CN" sz="2200" dirty="0"/>
          </a:p>
          <a:p>
            <a:r>
              <a:rPr lang="zh-CN" altLang="en-US" sz="2200" dirty="0"/>
              <a:t>后承认黄金大势，为稳定金价，设定英镑与黄金挂钩。</a:t>
            </a:r>
            <a:endParaRPr lang="en-US" altLang="zh-CN" sz="2200" dirty="0"/>
          </a:p>
          <a:p>
            <a:r>
              <a:rPr lang="en-US" altLang="zh-CN" sz="2200" dirty="0"/>
              <a:t>1</a:t>
            </a:r>
            <a:r>
              <a:rPr lang="zh-CN" altLang="zh-CN" sz="2200" dirty="0"/>
              <a:t>盎司</a:t>
            </a:r>
            <a:r>
              <a:rPr lang="zh-CN" altLang="en-US" sz="2200" dirty="0"/>
              <a:t>黄金 </a:t>
            </a:r>
            <a:r>
              <a:rPr lang="en-US" altLang="zh-CN" sz="2200" dirty="0"/>
              <a:t>= 3</a:t>
            </a:r>
            <a:r>
              <a:rPr lang="zh-CN" altLang="zh-CN" sz="2200" dirty="0"/>
              <a:t>英镑</a:t>
            </a:r>
            <a:r>
              <a:rPr lang="en-US" altLang="zh-CN" sz="2200" dirty="0"/>
              <a:t>17</a:t>
            </a:r>
            <a:r>
              <a:rPr lang="zh-CN" altLang="zh-CN" sz="2200" dirty="0"/>
              <a:t>先令</a:t>
            </a:r>
            <a:r>
              <a:rPr lang="en-US" altLang="zh-CN" sz="2200" dirty="0"/>
              <a:t>10</a:t>
            </a:r>
            <a:r>
              <a:rPr lang="zh-CN" altLang="zh-CN" sz="2200" dirty="0"/>
              <a:t>便士</a:t>
            </a:r>
            <a:r>
              <a:rPr lang="zh-CN" altLang="en-US" sz="2200" dirty="0"/>
              <a:t>（</a:t>
            </a:r>
            <a:r>
              <a:rPr lang="en-US" altLang="zh-CN" sz="2200" dirty="0"/>
              <a:t>1717-1931</a:t>
            </a:r>
            <a:r>
              <a:rPr lang="zh-CN" altLang="en-US" sz="2200" dirty="0"/>
              <a:t>）</a:t>
            </a:r>
          </a:p>
        </p:txBody>
      </p:sp>
    </p:spTree>
    <p:extLst>
      <p:ext uri="{BB962C8B-B14F-4D97-AF65-F5344CB8AC3E}">
        <p14:creationId xmlns:p14="http://schemas.microsoft.com/office/powerpoint/2010/main" val="375671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2468230-B33C-20B1-40DC-7586569CAA5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zh-CN" altLang="en-US" sz="3600" kern="1200">
                <a:solidFill>
                  <a:srgbClr val="FFFFFF"/>
                </a:solidFill>
                <a:latin typeface="+mj-lt"/>
                <a:ea typeface="+mj-ea"/>
                <a:cs typeface="+mj-cs"/>
              </a:rPr>
              <a:t>牛顿买股票</a:t>
            </a:r>
          </a:p>
        </p:txBody>
      </p:sp>
      <p:pic>
        <p:nvPicPr>
          <p:cNvPr id="5" name="图片 4" descr="图示&#10;&#10;描述已自动生成">
            <a:extLst>
              <a:ext uri="{FF2B5EF4-FFF2-40B4-BE49-F238E27FC236}">
                <a16:creationId xmlns:a16="http://schemas.microsoft.com/office/drawing/2014/main" id="{9EECC912-3BD7-B7C0-E431-CAA0AA5F5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105446"/>
            <a:ext cx="6780700" cy="4644779"/>
          </a:xfrm>
          <a:prstGeom prst="rect">
            <a:avLst/>
          </a:prstGeom>
        </p:spPr>
      </p:pic>
    </p:spTree>
    <p:extLst>
      <p:ext uri="{BB962C8B-B14F-4D97-AF65-F5344CB8AC3E}">
        <p14:creationId xmlns:p14="http://schemas.microsoft.com/office/powerpoint/2010/main" val="309425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什么是力学？</a:t>
            </a:r>
          </a:p>
        </p:txBody>
      </p:sp>
      <p:sp>
        <p:nvSpPr>
          <p:cNvPr id="3" name="内容占位符 2"/>
          <p:cNvSpPr>
            <a:spLocks noGrp="1"/>
          </p:cNvSpPr>
          <p:nvPr>
            <p:ph idx="1"/>
          </p:nvPr>
        </p:nvSpPr>
        <p:spPr/>
        <p:txBody>
          <a:bodyPr>
            <a:normAutofit fontScale="77500" lnSpcReduction="20000"/>
          </a:bodyPr>
          <a:lstStyle/>
          <a:p>
            <a:r>
              <a:rPr lang="zh-CN" altLang="en-US" dirty="0"/>
              <a:t>天文学</a:t>
            </a:r>
            <a:endParaRPr lang="en-US" altLang="zh-CN" dirty="0"/>
          </a:p>
          <a:p>
            <a:endParaRPr lang="en-US" altLang="zh-CN" dirty="0"/>
          </a:p>
          <a:p>
            <a:r>
              <a:rPr lang="zh-CN" altLang="en-US" dirty="0"/>
              <a:t>物理学</a:t>
            </a:r>
            <a:r>
              <a:rPr lang="en-US" altLang="zh-CN" dirty="0"/>
              <a:t>		</a:t>
            </a:r>
          </a:p>
          <a:p>
            <a:endParaRPr lang="en-US" altLang="zh-CN" dirty="0"/>
          </a:p>
          <a:p>
            <a:r>
              <a:rPr lang="zh-CN" altLang="en-US" dirty="0"/>
              <a:t>力学</a:t>
            </a:r>
            <a:endParaRPr lang="en-US" altLang="zh-CN" dirty="0"/>
          </a:p>
          <a:p>
            <a:endParaRPr lang="en-US" altLang="zh-CN" dirty="0"/>
          </a:p>
          <a:p>
            <a:r>
              <a:rPr lang="zh-CN" altLang="zh-CN" dirty="0"/>
              <a:t>力学</a:t>
            </a:r>
            <a:r>
              <a:rPr lang="zh-CN" altLang="en-US" dirty="0"/>
              <a:t>（</a:t>
            </a:r>
            <a:r>
              <a:rPr lang="en-US" altLang="zh-CN" dirty="0"/>
              <a:t>mechanics</a:t>
            </a:r>
            <a:r>
              <a:rPr lang="zh-CN" altLang="en-US" dirty="0"/>
              <a:t>）字面意思：机械学</a:t>
            </a:r>
            <a:endParaRPr lang="en-US" altLang="zh-CN" dirty="0"/>
          </a:p>
          <a:p>
            <a:r>
              <a:rPr lang="zh-CN" altLang="en-US" dirty="0"/>
              <a:t>物理学（</a:t>
            </a:r>
            <a:r>
              <a:rPr lang="en-US" altLang="zh-CN" dirty="0"/>
              <a:t>physics</a:t>
            </a:r>
            <a:r>
              <a:rPr lang="zh-CN" altLang="en-US" dirty="0"/>
              <a:t>）字面意思：自然学</a:t>
            </a:r>
            <a:endParaRPr lang="en-US" altLang="zh-CN" dirty="0"/>
          </a:p>
          <a:p>
            <a:endParaRPr lang="en-US" altLang="zh-CN" dirty="0"/>
          </a:p>
          <a:p>
            <a:r>
              <a:rPr lang="zh-CN" altLang="en-US" dirty="0"/>
              <a:t>物理学</a:t>
            </a:r>
            <a:r>
              <a:rPr lang="en-US" altLang="zh-CN" dirty="0"/>
              <a:t>+</a:t>
            </a:r>
            <a:r>
              <a:rPr lang="zh-CN" altLang="en-US" dirty="0"/>
              <a:t>力学</a:t>
            </a:r>
            <a:r>
              <a:rPr lang="en-US" altLang="zh-CN" dirty="0"/>
              <a:t>=</a:t>
            </a:r>
            <a:r>
              <a:rPr lang="zh-CN" altLang="en-US" dirty="0"/>
              <a:t>违背自然的自然学？</a:t>
            </a:r>
            <a:endParaRPr lang="en-US" altLang="zh-CN" dirty="0"/>
          </a:p>
          <a:p>
            <a:endParaRPr lang="en-US" altLang="zh-CN" dirty="0"/>
          </a:p>
          <a:p>
            <a:r>
              <a:rPr lang="en-US" altLang="zh-CN" dirty="0"/>
              <a:t>Mechanics</a:t>
            </a:r>
            <a:r>
              <a:rPr lang="zh-CN" altLang="en-US" dirty="0"/>
              <a:t>与力（</a:t>
            </a:r>
            <a:r>
              <a:rPr lang="en-US" altLang="zh-CN" dirty="0"/>
              <a:t>force</a:t>
            </a:r>
            <a:r>
              <a:rPr lang="zh-CN" altLang="en-US" dirty="0"/>
              <a:t>）又是什么关系？</a:t>
            </a:r>
            <a:endParaRPr lang="en-US" altLang="zh-CN" dirty="0"/>
          </a:p>
          <a:p>
            <a:endParaRPr lang="en-US" altLang="zh-CN" dirty="0"/>
          </a:p>
          <a:p>
            <a:endParaRPr lang="zh-CN" altLang="en-US" dirty="0"/>
          </a:p>
        </p:txBody>
      </p:sp>
      <p:sp>
        <p:nvSpPr>
          <p:cNvPr id="4" name="右大括号 3"/>
          <p:cNvSpPr/>
          <p:nvPr/>
        </p:nvSpPr>
        <p:spPr>
          <a:xfrm>
            <a:off x="2390639" y="2678411"/>
            <a:ext cx="288032"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右大括号 4"/>
          <p:cNvSpPr/>
          <p:nvPr/>
        </p:nvSpPr>
        <p:spPr>
          <a:xfrm>
            <a:off x="3054322" y="1825625"/>
            <a:ext cx="288032" cy="14761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60A3625-49C7-7043-0D12-3D114B013DBA}"/>
              </a:ext>
            </a:extLst>
          </p:cNvPr>
          <p:cNvSpPr txBox="1"/>
          <p:nvPr/>
        </p:nvSpPr>
        <p:spPr>
          <a:xfrm>
            <a:off x="3471333" y="2302097"/>
            <a:ext cx="1676400" cy="523220"/>
          </a:xfrm>
          <a:prstGeom prst="rect">
            <a:avLst/>
          </a:prstGeom>
          <a:noFill/>
        </p:spPr>
        <p:txBody>
          <a:bodyPr wrap="square" rtlCol="0">
            <a:spAutoFit/>
          </a:bodyPr>
          <a:lstStyle/>
          <a:p>
            <a:r>
              <a:rPr lang="zh-CN" altLang="en-US" sz="2800" dirty="0"/>
              <a:t>牛顿综合</a:t>
            </a:r>
          </a:p>
        </p:txBody>
      </p:sp>
    </p:spTree>
    <p:extLst>
      <p:ext uri="{BB962C8B-B14F-4D97-AF65-F5344CB8AC3E}">
        <p14:creationId xmlns:p14="http://schemas.microsoft.com/office/powerpoint/2010/main" val="46867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机械论哲学</a:t>
            </a:r>
          </a:p>
        </p:txBody>
      </p:sp>
      <p:sp>
        <p:nvSpPr>
          <p:cNvPr id="3" name="内容占位符 2"/>
          <p:cNvSpPr>
            <a:spLocks noGrp="1"/>
          </p:cNvSpPr>
          <p:nvPr>
            <p:ph idx="1"/>
          </p:nvPr>
        </p:nvSpPr>
        <p:spPr/>
        <p:txBody>
          <a:bodyPr/>
          <a:lstStyle/>
          <a:p>
            <a:r>
              <a:rPr lang="zh-CN" altLang="zh-CN" dirty="0"/>
              <a:t>伽桑狄（</a:t>
            </a:r>
            <a:r>
              <a:rPr lang="en-US" altLang="zh-CN" dirty="0"/>
              <a:t>Pierre </a:t>
            </a:r>
            <a:r>
              <a:rPr lang="en-US" altLang="zh-CN" dirty="0" err="1"/>
              <a:t>Gassendi</a:t>
            </a:r>
            <a:r>
              <a:rPr lang="zh-CN" altLang="zh-CN" dirty="0"/>
              <a:t>，</a:t>
            </a:r>
            <a:r>
              <a:rPr lang="en-US" altLang="zh-CN" dirty="0"/>
              <a:t>1592–1655</a:t>
            </a:r>
            <a:r>
              <a:rPr lang="zh-CN" altLang="zh-CN" dirty="0"/>
              <a:t>）</a:t>
            </a:r>
            <a:endParaRPr lang="en-US" altLang="zh-CN" dirty="0"/>
          </a:p>
          <a:p>
            <a:r>
              <a:rPr lang="zh-CN" altLang="zh-CN" dirty="0"/>
              <a:t>笛卡尔（</a:t>
            </a:r>
            <a:r>
              <a:rPr lang="en-US" altLang="zh-CN" dirty="0"/>
              <a:t>René Descartes</a:t>
            </a:r>
            <a:r>
              <a:rPr lang="zh-CN" altLang="zh-CN" dirty="0"/>
              <a:t>，</a:t>
            </a:r>
            <a:r>
              <a:rPr lang="en-US" altLang="zh-CN" dirty="0"/>
              <a:t>1596-1650</a:t>
            </a:r>
            <a:r>
              <a:rPr lang="zh-CN" altLang="zh-CN" dirty="0"/>
              <a:t>）</a:t>
            </a:r>
            <a:endParaRPr lang="en-US" altLang="zh-CN" dirty="0"/>
          </a:p>
          <a:p>
            <a:endParaRPr lang="en-US" altLang="zh-CN" dirty="0"/>
          </a:p>
          <a:p>
            <a:r>
              <a:rPr lang="zh-CN" altLang="en-US" dirty="0"/>
              <a:t>“外在关系”解释一切</a:t>
            </a:r>
            <a:endParaRPr lang="en-US" altLang="zh-CN" dirty="0"/>
          </a:p>
          <a:p>
            <a:r>
              <a:rPr lang="zh-CN" altLang="en-US" dirty="0"/>
              <a:t>只有位移运动（希腊：生灭、质、量、位移）</a:t>
            </a:r>
            <a:endParaRPr lang="en-US" altLang="zh-CN" dirty="0"/>
          </a:p>
          <a:p>
            <a:r>
              <a:rPr lang="zh-CN" altLang="en-US" dirty="0"/>
              <a:t>只有物质和广延（没有内在禀性）</a:t>
            </a:r>
          </a:p>
        </p:txBody>
      </p:sp>
    </p:spTree>
    <p:extLst>
      <p:ext uri="{BB962C8B-B14F-4D97-AF65-F5344CB8AC3E}">
        <p14:creationId xmlns:p14="http://schemas.microsoft.com/office/powerpoint/2010/main" val="64241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9280B6-57D0-4EAE-9955-FBB7FE2BEE5F}"/>
              </a:ext>
            </a:extLst>
          </p:cNvPr>
          <p:cNvSpPr>
            <a:spLocks noGrp="1"/>
          </p:cNvSpPr>
          <p:nvPr>
            <p:ph type="title"/>
          </p:nvPr>
        </p:nvSpPr>
        <p:spPr/>
        <p:txBody>
          <a:bodyPr/>
          <a:lstStyle/>
          <a:p>
            <a:r>
              <a:rPr lang="zh-CN" altLang="en-US" dirty="0"/>
              <a:t>先有“</a:t>
            </a:r>
            <a:r>
              <a:rPr lang="en-US" altLang="zh-CN" dirty="0"/>
              <a:t>F</a:t>
            </a:r>
            <a:r>
              <a:rPr lang="zh-CN" altLang="en-US" dirty="0"/>
              <a:t>”，再有“</a:t>
            </a:r>
            <a:r>
              <a:rPr lang="en-US" altLang="zh-CN" dirty="0"/>
              <a:t>Force</a:t>
            </a:r>
            <a:r>
              <a:rPr lang="zh-CN" altLang="en-US" dirty="0"/>
              <a:t>”</a:t>
            </a:r>
          </a:p>
        </p:txBody>
      </p:sp>
      <p:sp>
        <p:nvSpPr>
          <p:cNvPr id="3" name="内容占位符 2">
            <a:extLst>
              <a:ext uri="{FF2B5EF4-FFF2-40B4-BE49-F238E27FC236}">
                <a16:creationId xmlns:a16="http://schemas.microsoft.com/office/drawing/2014/main" id="{CF191E40-9049-4822-A243-047E486ED5C0}"/>
              </a:ext>
            </a:extLst>
          </p:cNvPr>
          <p:cNvSpPr>
            <a:spLocks noGrp="1"/>
          </p:cNvSpPr>
          <p:nvPr>
            <p:ph idx="1"/>
          </p:nvPr>
        </p:nvSpPr>
        <p:spPr/>
        <p:txBody>
          <a:bodyPr/>
          <a:lstStyle/>
          <a:p>
            <a:r>
              <a:rPr lang="zh-CN" altLang="en-US" dirty="0"/>
              <a:t>牛顿力学三定律，是对“力”归纳出的规律，还是重新定义了“力”？</a:t>
            </a:r>
            <a:endParaRPr lang="en-US" altLang="zh-CN" dirty="0"/>
          </a:p>
          <a:p>
            <a:endParaRPr lang="en-US" altLang="zh-CN" dirty="0"/>
          </a:p>
          <a:p>
            <a:r>
              <a:rPr lang="en-US" altLang="zh-CN" dirty="0"/>
              <a:t>F</a:t>
            </a:r>
            <a:r>
              <a:rPr lang="en-US" altLang="zh-CN" sz="2000" dirty="0">
                <a:solidFill>
                  <a:schemeClr val="bg1">
                    <a:lumMod val="65000"/>
                  </a:schemeClr>
                </a:solidFill>
              </a:rPr>
              <a:t>orce</a:t>
            </a:r>
            <a:r>
              <a:rPr lang="en-US" altLang="zh-CN" dirty="0"/>
              <a:t>=ma</a:t>
            </a:r>
          </a:p>
          <a:p>
            <a:endParaRPr lang="en-US" altLang="zh-CN" dirty="0"/>
          </a:p>
          <a:p>
            <a:r>
              <a:rPr lang="en-US" altLang="zh-CN" dirty="0"/>
              <a:t>L</a:t>
            </a:r>
            <a:r>
              <a:rPr lang="en-US" altLang="zh-CN" sz="2000" dirty="0">
                <a:solidFill>
                  <a:schemeClr val="bg1">
                    <a:lumMod val="65000"/>
                  </a:schemeClr>
                </a:solidFill>
              </a:rPr>
              <a:t>ove</a:t>
            </a:r>
            <a:r>
              <a:rPr lang="en-US" altLang="zh-CN" dirty="0"/>
              <a:t>=</a:t>
            </a:r>
            <a:r>
              <a:rPr lang="en-US" altLang="zh-CN" dirty="0" err="1"/>
              <a:t>nb</a:t>
            </a:r>
            <a:r>
              <a:rPr lang="zh-CN" altLang="en-US" dirty="0"/>
              <a:t>行不行？</a:t>
            </a:r>
            <a:endParaRPr lang="en-US" altLang="zh-CN" dirty="0"/>
          </a:p>
          <a:p>
            <a:endParaRPr lang="en-US" altLang="zh-CN" dirty="0"/>
          </a:p>
          <a:p>
            <a:r>
              <a:rPr lang="en-US" altLang="zh-CN" dirty="0"/>
              <a:t>1kg</a:t>
            </a:r>
            <a:r>
              <a:rPr lang="zh-CN" altLang="en-US" dirty="0"/>
              <a:t>的物体受到</a:t>
            </a:r>
            <a:r>
              <a:rPr lang="en-US" altLang="zh-CN" strike="sngStrike" dirty="0"/>
              <a:t>1</a:t>
            </a:r>
            <a:r>
              <a:rPr lang="zh-CN" altLang="en-US" strike="sngStrike" dirty="0"/>
              <a:t>牛的力</a:t>
            </a:r>
            <a:r>
              <a:rPr lang="en-US" altLang="zh-CN" dirty="0"/>
              <a:t>1</a:t>
            </a:r>
            <a:r>
              <a:rPr lang="zh-CN" altLang="en-US" dirty="0"/>
              <a:t>恩的爱，加速度为</a:t>
            </a:r>
            <a:r>
              <a:rPr lang="en-US" altLang="zh-CN" dirty="0"/>
              <a:t>1m/s</a:t>
            </a:r>
            <a:r>
              <a:rPr lang="en-US" altLang="zh-CN" baseline="30000" dirty="0"/>
              <a:t>2</a:t>
            </a:r>
          </a:p>
          <a:p>
            <a:endParaRPr lang="en-US" altLang="zh-CN" baseline="30000" dirty="0"/>
          </a:p>
          <a:p>
            <a:endParaRPr lang="en-US" altLang="zh-CN" dirty="0"/>
          </a:p>
          <a:p>
            <a:endParaRPr lang="zh-CN" altLang="en-US" dirty="0"/>
          </a:p>
        </p:txBody>
      </p:sp>
    </p:spTree>
    <p:extLst>
      <p:ext uri="{BB962C8B-B14F-4D97-AF65-F5344CB8AC3E}">
        <p14:creationId xmlns:p14="http://schemas.microsoft.com/office/powerpoint/2010/main" val="41172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7BCA6-265D-482B-9F6C-99CF45039353}"/>
              </a:ext>
            </a:extLst>
          </p:cNvPr>
          <p:cNvSpPr>
            <a:spLocks noGrp="1"/>
          </p:cNvSpPr>
          <p:nvPr>
            <p:ph type="title"/>
          </p:nvPr>
        </p:nvSpPr>
        <p:spPr/>
        <p:txBody>
          <a:bodyPr/>
          <a:lstStyle/>
          <a:p>
            <a:r>
              <a:rPr lang="zh-CN" altLang="en-US" dirty="0"/>
              <a:t>符号主宰现实</a:t>
            </a:r>
            <a:r>
              <a:rPr lang="en-US" altLang="zh-CN" dirty="0"/>
              <a:t>——</a:t>
            </a:r>
            <a:r>
              <a:rPr lang="zh-CN" altLang="en-US" dirty="0"/>
              <a:t>力本位与金本位</a:t>
            </a:r>
          </a:p>
        </p:txBody>
      </p:sp>
      <p:sp>
        <p:nvSpPr>
          <p:cNvPr id="3" name="内容占位符 2">
            <a:extLst>
              <a:ext uri="{FF2B5EF4-FFF2-40B4-BE49-F238E27FC236}">
                <a16:creationId xmlns:a16="http://schemas.microsoft.com/office/drawing/2014/main" id="{4DF33C84-5913-4606-A5CF-C9112203D172}"/>
              </a:ext>
            </a:extLst>
          </p:cNvPr>
          <p:cNvSpPr>
            <a:spLocks noGrp="1"/>
          </p:cNvSpPr>
          <p:nvPr>
            <p:ph idx="1"/>
          </p:nvPr>
        </p:nvSpPr>
        <p:spPr/>
        <p:txBody>
          <a:bodyPr/>
          <a:lstStyle/>
          <a:p>
            <a:r>
              <a:rPr lang="zh-CN" altLang="en-US" strike="sngStrike" dirty="0"/>
              <a:t>现实中用“力”</a:t>
            </a:r>
            <a:r>
              <a:rPr lang="zh-CN" altLang="en-US" dirty="0"/>
              <a:t>→</a:t>
            </a:r>
            <a:r>
              <a:rPr lang="en-US" altLang="zh-CN" dirty="0"/>
              <a:t>F</a:t>
            </a:r>
            <a:r>
              <a:rPr lang="zh-CN" altLang="en-US" dirty="0"/>
              <a:t>符号→力学（数学）体系→衡量现实中用力的大小</a:t>
            </a:r>
            <a:endParaRPr lang="en-US" altLang="zh-CN" dirty="0"/>
          </a:p>
          <a:p>
            <a:r>
              <a:rPr lang="en-US" altLang="zh-CN" strike="sngStrike" dirty="0"/>
              <a:t>1pound</a:t>
            </a:r>
            <a:r>
              <a:rPr lang="zh-CN" altLang="en-US" strike="sngStrike" dirty="0"/>
              <a:t>重的银子</a:t>
            </a:r>
            <a:r>
              <a:rPr lang="zh-CN" altLang="en-US" dirty="0"/>
              <a:t>→</a:t>
            </a:r>
            <a:r>
              <a:rPr lang="en-US" altLang="zh-CN" dirty="0"/>
              <a:t>£</a:t>
            </a:r>
            <a:r>
              <a:rPr lang="zh-CN" altLang="en-US" dirty="0"/>
              <a:t>这个单位→货币体系→衡量现实中包括银子在内商品的价值</a:t>
            </a:r>
            <a:endParaRPr lang="en-US" altLang="zh-CN" dirty="0"/>
          </a:p>
          <a:p>
            <a:endParaRPr lang="en-US" altLang="zh-CN" dirty="0"/>
          </a:p>
          <a:p>
            <a:r>
              <a:rPr lang="zh-CN" altLang="en-US" dirty="0"/>
              <a:t>用牛顿体系中的</a:t>
            </a:r>
            <a:r>
              <a:rPr lang="en-US" altLang="zh-CN" dirty="0"/>
              <a:t>F</a:t>
            </a:r>
            <a:r>
              <a:rPr lang="zh-CN" altLang="en-US" dirty="0"/>
              <a:t>来重新定义力</a:t>
            </a:r>
            <a:endParaRPr lang="en-US" altLang="zh-CN" dirty="0"/>
          </a:p>
          <a:p>
            <a:r>
              <a:rPr lang="zh-CN" altLang="zh-CN" dirty="0"/>
              <a:t>用英镑给黄金定价，而不是用黄金给英镑定价</a:t>
            </a:r>
            <a:endParaRPr lang="zh-CN" altLang="en-US" dirty="0"/>
          </a:p>
        </p:txBody>
      </p:sp>
    </p:spTree>
    <p:extLst>
      <p:ext uri="{BB962C8B-B14F-4D97-AF65-F5344CB8AC3E}">
        <p14:creationId xmlns:p14="http://schemas.microsoft.com/office/powerpoint/2010/main" val="414816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6E4BE84-F534-4460-B0A9-FB8F6A8A259C}"/>
              </a:ext>
            </a:extLst>
          </p:cNvPr>
          <p:cNvSpPr>
            <a:spLocks noGrp="1"/>
          </p:cNvSpPr>
          <p:nvPr>
            <p:ph type="title"/>
          </p:nvPr>
        </p:nvSpPr>
        <p:spPr>
          <a:xfrm>
            <a:off x="640080" y="329184"/>
            <a:ext cx="6894576" cy="1783080"/>
          </a:xfrm>
        </p:spPr>
        <p:txBody>
          <a:bodyPr anchor="b">
            <a:normAutofit/>
          </a:bodyPr>
          <a:lstStyle/>
          <a:p>
            <a:r>
              <a:rPr lang="zh-CN" altLang="zh-CN" sz="5400" b="1"/>
              <a:t>反客为主的缩写符号</a:t>
            </a:r>
            <a:endParaRPr lang="zh-CN" altLang="en-US" sz="5400"/>
          </a:p>
        </p:txBody>
      </p:sp>
      <p:sp>
        <p:nvSpPr>
          <p:cNvPr id="410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09CE800C-397B-403B-9AED-CAC82C8BD4E9}"/>
              </a:ext>
            </a:extLst>
          </p:cNvPr>
          <p:cNvSpPr>
            <a:spLocks noGrp="1"/>
          </p:cNvSpPr>
          <p:nvPr>
            <p:ph idx="1"/>
          </p:nvPr>
        </p:nvSpPr>
        <p:spPr>
          <a:xfrm>
            <a:off x="640080" y="2706624"/>
            <a:ext cx="6894576" cy="3483864"/>
          </a:xfrm>
        </p:spPr>
        <p:txBody>
          <a:bodyPr>
            <a:normAutofit/>
          </a:bodyPr>
          <a:lstStyle/>
          <a:p>
            <a:r>
              <a:rPr lang="zh-CN" altLang="zh-CN" sz="2000"/>
              <a:t>“价值相当于</a:t>
            </a:r>
            <a:r>
              <a:rPr lang="en-US" altLang="zh-CN" sz="2000"/>
              <a:t>1</a:t>
            </a:r>
            <a:r>
              <a:rPr lang="zh-CN" altLang="zh-CN" sz="2000"/>
              <a:t>磅重的银子”这句话缩写为</a:t>
            </a:r>
            <a:r>
              <a:rPr lang="en-US" altLang="zh-CN" sz="2000"/>
              <a:t>1£</a:t>
            </a:r>
          </a:p>
          <a:p>
            <a:endParaRPr lang="en-US" altLang="zh-CN" sz="2000"/>
          </a:p>
          <a:p>
            <a:r>
              <a:rPr lang="zh-CN" altLang="en-US" sz="2000"/>
              <a:t>当我们忘记原意而用惯缩写的时候？</a:t>
            </a:r>
            <a:endParaRPr lang="en-US" altLang="zh-CN" sz="2000"/>
          </a:p>
          <a:p>
            <a:endParaRPr lang="en-US" altLang="zh-CN" sz="2000"/>
          </a:p>
          <a:p>
            <a:r>
              <a:rPr lang="zh-CN" altLang="en-US" sz="2000"/>
              <a:t>为什么古希腊人不接受负数？（</a:t>
            </a:r>
            <a:r>
              <a:rPr lang="zh-CN" altLang="zh-CN" sz="2000"/>
              <a:t>无理数、虚数</a:t>
            </a:r>
            <a:r>
              <a:rPr lang="en-US" altLang="zh-CN" sz="2000"/>
              <a:t>……</a:t>
            </a:r>
            <a:r>
              <a:rPr lang="zh-CN" altLang="en-US" sz="2000"/>
              <a:t>）</a:t>
            </a:r>
            <a:endParaRPr lang="en-US" altLang="zh-CN" sz="2000"/>
          </a:p>
          <a:p>
            <a:pPr lvl="1"/>
            <a:r>
              <a:rPr lang="zh-CN" altLang="en-US" sz="2000"/>
              <a:t>希腊哲学家：说你有</a:t>
            </a:r>
            <a:r>
              <a:rPr lang="en-US" altLang="zh-CN" sz="2000"/>
              <a:t>-1</a:t>
            </a:r>
            <a:r>
              <a:rPr lang="zh-CN" altLang="zh-CN" sz="2000"/>
              <a:t>头牛</a:t>
            </a:r>
            <a:r>
              <a:rPr lang="zh-CN" altLang="en-US" sz="2000"/>
              <a:t>没有现实意义</a:t>
            </a:r>
            <a:endParaRPr lang="en-US" altLang="zh-CN" sz="2000"/>
          </a:p>
          <a:p>
            <a:pPr lvl="1"/>
            <a:r>
              <a:rPr lang="zh-CN" altLang="en-US" sz="2000"/>
              <a:t>中世纪商人：说你有</a:t>
            </a:r>
            <a:r>
              <a:rPr lang="en-US" altLang="zh-CN" sz="2000"/>
              <a:t>-1</a:t>
            </a:r>
            <a:r>
              <a:rPr lang="zh-CN" altLang="zh-CN" sz="2000"/>
              <a:t>头牛</a:t>
            </a:r>
            <a:r>
              <a:rPr lang="zh-CN" altLang="en-US" sz="2000"/>
              <a:t>可以是你欠债</a:t>
            </a:r>
            <a:r>
              <a:rPr lang="en-US" altLang="zh-CN" sz="2000"/>
              <a:t>1</a:t>
            </a:r>
            <a:r>
              <a:rPr lang="zh-CN" altLang="en-US" sz="2000"/>
              <a:t>头牛的缩写</a:t>
            </a:r>
            <a:endParaRPr lang="en-US" altLang="zh-CN" sz="2000"/>
          </a:p>
          <a:p>
            <a:pPr lvl="1"/>
            <a:r>
              <a:rPr lang="zh-CN" altLang="en-US" sz="2000"/>
              <a:t>今日小学生：负数的概念有什么奇怪的？</a:t>
            </a:r>
          </a:p>
        </p:txBody>
      </p:sp>
      <p:pic>
        <p:nvPicPr>
          <p:cNvPr id="4098" name="Picture 2" descr="http://crystalclearmaths.com/wp-content/uploads/2015/12/Mathematical-Symbols.jpg">
            <a:extLst>
              <a:ext uri="{FF2B5EF4-FFF2-40B4-BE49-F238E27FC236}">
                <a16:creationId xmlns:a16="http://schemas.microsoft.com/office/drawing/2014/main" id="{A2DD8F69-4DBB-49E0-BD5B-156C70C115E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160251" y="329183"/>
            <a:ext cx="3421394" cy="342996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File:Diophantus text.gif">
            <a:hlinkClick r:id="rId3"/>
            <a:extLst>
              <a:ext uri="{FF2B5EF4-FFF2-40B4-BE49-F238E27FC236}">
                <a16:creationId xmlns:a16="http://schemas.microsoft.com/office/drawing/2014/main" id="{EF3EA040-2EDE-4F60-8A3A-BBE36C428D05}"/>
              </a:ext>
            </a:extLst>
          </p:cNvPr>
          <p:cNvPicPr/>
          <p:nvPr/>
        </p:nvPicPr>
        <p:blipFill rotWithShape="1">
          <a:blip r:embed="rId4">
            <a:extLst>
              <a:ext uri="{28A0092B-C50C-407E-A947-70E740481C1C}">
                <a14:useLocalDpi xmlns:a14="http://schemas.microsoft.com/office/drawing/2010/main"/>
              </a:ext>
            </a:extLst>
          </a:blip>
          <a:srcRect l="2926" b="82897"/>
          <a:stretch/>
        </p:blipFill>
        <p:spPr bwMode="auto">
          <a:xfrm>
            <a:off x="7863840" y="4910361"/>
            <a:ext cx="3995928" cy="51393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21966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7DACFE2-4154-34D2-4836-E52303C6C086}"/>
              </a:ext>
            </a:extLst>
          </p:cNvPr>
          <p:cNvSpPr>
            <a:spLocks noGrp="1"/>
          </p:cNvSpPr>
          <p:nvPr>
            <p:ph type="title"/>
          </p:nvPr>
        </p:nvSpPr>
        <p:spPr>
          <a:xfrm>
            <a:off x="572493" y="238539"/>
            <a:ext cx="11018520" cy="1434415"/>
          </a:xfrm>
        </p:spPr>
        <p:txBody>
          <a:bodyPr anchor="b">
            <a:normAutofit/>
          </a:bodyPr>
          <a:lstStyle/>
          <a:p>
            <a:r>
              <a:rPr lang="zh-CN" altLang="en-US" sz="5400"/>
              <a:t>天不生牛顿，万古如长夜。</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61F5AC3A-A8A7-BBC2-5297-8D1123CFCE6F}"/>
              </a:ext>
            </a:extLst>
          </p:cNvPr>
          <p:cNvSpPr>
            <a:spLocks noGrp="1"/>
          </p:cNvSpPr>
          <p:nvPr>
            <p:ph idx="1"/>
          </p:nvPr>
        </p:nvSpPr>
        <p:spPr>
          <a:xfrm>
            <a:off x="572493" y="2071316"/>
            <a:ext cx="6713552" cy="4119172"/>
          </a:xfrm>
        </p:spPr>
        <p:txBody>
          <a:bodyPr anchor="t">
            <a:normAutofit/>
          </a:bodyPr>
          <a:lstStyle/>
          <a:p>
            <a:r>
              <a:rPr lang="en-US" altLang="zh-CN" sz="2200"/>
              <a:t>Nature and nature‘s laws lay hid in night;God said “Let Newton be” and all was light.——</a:t>
            </a:r>
            <a:r>
              <a:rPr lang="zh-CN" altLang="en-US" sz="2200"/>
              <a:t>亚历山大</a:t>
            </a:r>
            <a:r>
              <a:rPr lang="en-US" altLang="zh-CN" sz="2200"/>
              <a:t>·</a:t>
            </a:r>
            <a:r>
              <a:rPr lang="zh-CN" altLang="en-US" sz="2200"/>
              <a:t>蒲柏</a:t>
            </a:r>
            <a:endParaRPr lang="en-US" altLang="zh-CN" sz="2200"/>
          </a:p>
          <a:p>
            <a:endParaRPr lang="en-US" altLang="zh-CN" sz="2200"/>
          </a:p>
          <a:p>
            <a:r>
              <a:rPr lang="zh-CN" altLang="en-US" sz="2200"/>
              <a:t>广义二项式定理（推广到非整数指数）、分类三次曲线、微积分（流数术）、万有引力、反射式望远镜、太阳光的复合性、力学体系、炼金术、圣经年代学、造币局局长、皇家学会会长</a:t>
            </a:r>
          </a:p>
          <a:p>
            <a:endParaRPr lang="zh-CN" altLang="en-US" sz="2200"/>
          </a:p>
        </p:txBody>
      </p:sp>
      <p:pic>
        <p:nvPicPr>
          <p:cNvPr id="5" name="图片 4" descr="人的脸被修图&#10;&#10;描述已自动生成">
            <a:extLst>
              <a:ext uri="{FF2B5EF4-FFF2-40B4-BE49-F238E27FC236}">
                <a16:creationId xmlns:a16="http://schemas.microsoft.com/office/drawing/2014/main" id="{F36EFB8F-557C-D318-EC1C-AF57C39DCA04}"/>
              </a:ext>
            </a:extLst>
          </p:cNvPr>
          <p:cNvPicPr>
            <a:picLocks noChangeAspect="1"/>
          </p:cNvPicPr>
          <p:nvPr/>
        </p:nvPicPr>
        <p:blipFill rotWithShape="1">
          <a:blip r:embed="rId2">
            <a:extLst>
              <a:ext uri="{28A0092B-C50C-407E-A947-70E740481C1C}">
                <a14:useLocalDpi xmlns:a14="http://schemas.microsoft.com/office/drawing/2010/main" val="0"/>
              </a:ext>
            </a:extLst>
          </a:blip>
          <a:srcRect l="11954" r="7956" b="1"/>
          <a:stretch/>
        </p:blipFill>
        <p:spPr>
          <a:xfrm>
            <a:off x="7675658" y="2093976"/>
            <a:ext cx="3941064" cy="4096512"/>
          </a:xfrm>
          <a:prstGeom prst="rect">
            <a:avLst/>
          </a:prstGeom>
        </p:spPr>
      </p:pic>
    </p:spTree>
    <p:extLst>
      <p:ext uri="{BB962C8B-B14F-4D97-AF65-F5344CB8AC3E}">
        <p14:creationId xmlns:p14="http://schemas.microsoft.com/office/powerpoint/2010/main" val="7955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7AC98C2-8CCB-26F2-6EAE-F11C9E875409}"/>
              </a:ext>
            </a:extLst>
          </p:cNvPr>
          <p:cNvSpPr>
            <a:spLocks noGrp="1"/>
          </p:cNvSpPr>
          <p:nvPr>
            <p:ph type="title"/>
          </p:nvPr>
        </p:nvSpPr>
        <p:spPr>
          <a:xfrm>
            <a:off x="4654296" y="329184"/>
            <a:ext cx="6894576" cy="1783080"/>
          </a:xfrm>
        </p:spPr>
        <p:txBody>
          <a:bodyPr anchor="b">
            <a:normAutofit/>
          </a:bodyPr>
          <a:lstStyle/>
          <a:p>
            <a:r>
              <a:rPr lang="zh-CN" altLang="en-US" sz="5400"/>
              <a:t>符号抽象</a:t>
            </a:r>
          </a:p>
        </p:txBody>
      </p:sp>
      <p:pic>
        <p:nvPicPr>
          <p:cNvPr id="40" name="Picture 13" descr="手机屏幕截图&#10;&#10;描述已自动生成">
            <a:extLst>
              <a:ext uri="{FF2B5EF4-FFF2-40B4-BE49-F238E27FC236}">
                <a16:creationId xmlns:a16="http://schemas.microsoft.com/office/drawing/2014/main" id="{5E96ED91-27AC-7B24-1DB9-DBE1FCDB0ADC}"/>
              </a:ext>
            </a:extLst>
          </p:cNvPr>
          <p:cNvPicPr>
            <a:picLocks noChangeAspect="1"/>
          </p:cNvPicPr>
          <p:nvPr/>
        </p:nvPicPr>
        <p:blipFill rotWithShape="1">
          <a:blip r:embed="rId2">
            <a:extLst>
              <a:ext uri="{28A0092B-C50C-407E-A947-70E740481C1C}">
                <a14:useLocalDpi xmlns:a14="http://schemas.microsoft.com/office/drawing/2010/main" val="0"/>
              </a:ext>
            </a:extLst>
          </a:blip>
          <a:srcRect l="5952" r="595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内容占位符 2">
            <a:extLst>
              <a:ext uri="{FF2B5EF4-FFF2-40B4-BE49-F238E27FC236}">
                <a16:creationId xmlns:a16="http://schemas.microsoft.com/office/drawing/2014/main" id="{9E743104-D494-E126-6B8B-7F014EC2340A}"/>
              </a:ext>
            </a:extLst>
          </p:cNvPr>
          <p:cNvSpPr>
            <a:spLocks noGrp="1"/>
          </p:cNvSpPr>
          <p:nvPr>
            <p:ph idx="1"/>
          </p:nvPr>
        </p:nvSpPr>
        <p:spPr>
          <a:xfrm>
            <a:off x="4654296" y="2706624"/>
            <a:ext cx="6894576" cy="3483864"/>
          </a:xfrm>
        </p:spPr>
        <p:txBody>
          <a:bodyPr>
            <a:normAutofit fontScale="92500" lnSpcReduction="10000"/>
          </a:bodyPr>
          <a:lstStyle/>
          <a:p>
            <a:r>
              <a:rPr lang="zh-CN" altLang="en-US" sz="1800" dirty="0"/>
              <a:t>韦达</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1540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年</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—1603</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年）</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通用的方式来描述一整类代数式，比如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ax</a:t>
            </a:r>
            <a:r>
              <a:rPr lang="en-US" altLang="zh-CN" sz="1800" kern="100" baseline="30000" dirty="0">
                <a:effectLst/>
                <a:latin typeface="等线" panose="02010600030101010101" pitchFamily="2" charset="-122"/>
                <a:ea typeface="等线" panose="02010600030101010101" pitchFamily="2" charset="-122"/>
                <a:cs typeface="Times New Roman" panose="02020603050405020304" pitchFamily="18" charset="0"/>
              </a:rPr>
              <a:t>2</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+bx+c=0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800"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sz="1800" kern="100" dirty="0">
                <a:latin typeface="等线" panose="02010600030101010101" pitchFamily="2" charset="-122"/>
                <a:ea typeface="等线" panose="02010600030101010101" pitchFamily="2" charset="-122"/>
                <a:cs typeface="Times New Roman" panose="02020603050405020304" pitchFamily="18" charset="0"/>
              </a:rPr>
              <a:t>发明与</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未知数相区别的参数概念。韦达一律用元音字母代表未知数，用辅音字母代表已知的参数。</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这种符号代数完成了某种“抽象的抽象”，在传统的数学中，数字是对事物的抽象，单词或缩写记号也是对事物的抽象。而这里的符号</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是对数字的抽象。这种抽象进一步发展的结果是，所谓的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抽象</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不再是针对事物的活动，不再是为了指代并把握事物，而成了某种符号与符号之间的活动了。</a:t>
            </a:r>
          </a:p>
          <a:p>
            <a:r>
              <a:rPr lang="zh-CN" altLang="en-US" sz="1800" dirty="0"/>
              <a:t>数学彻底成为“形式科学”</a:t>
            </a:r>
            <a:endParaRPr lang="en-US" altLang="zh-CN" sz="1800" dirty="0"/>
          </a:p>
          <a:p>
            <a:r>
              <a:rPr lang="zh-CN" altLang="en-US" sz="1800" dirty="0"/>
              <a:t>韦达本人仍然坚持同类性原则，也就是只有线和线、面和面才能相加。比如在</a:t>
            </a:r>
            <a:r>
              <a:rPr lang="en-US" altLang="zh-CN" sz="1800" dirty="0"/>
              <a:t>x3+ax=b</a:t>
            </a:r>
            <a:r>
              <a:rPr lang="zh-CN" altLang="en-US" sz="1800" dirty="0"/>
              <a:t>这样的方程中，</a:t>
            </a:r>
            <a:r>
              <a:rPr lang="en-US" altLang="zh-CN" sz="1800" dirty="0"/>
              <a:t>a</a:t>
            </a:r>
            <a:r>
              <a:rPr lang="zh-CN" altLang="en-US" sz="1800" dirty="0"/>
              <a:t>被称作面，而</a:t>
            </a:r>
            <a:r>
              <a:rPr lang="en-US" altLang="zh-CN" sz="1800" dirty="0"/>
              <a:t>b</a:t>
            </a:r>
            <a:r>
              <a:rPr lang="zh-CN" altLang="en-US" sz="1800" dirty="0"/>
              <a:t>被称作体。这一顽固的原则稍后在笛卡尔那里被打破了。</a:t>
            </a:r>
          </a:p>
        </p:txBody>
      </p:sp>
    </p:spTree>
    <p:extLst>
      <p:ext uri="{BB962C8B-B14F-4D97-AF65-F5344CB8AC3E}">
        <p14:creationId xmlns:p14="http://schemas.microsoft.com/office/powerpoint/2010/main" val="51302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为什么是万有引力而不是万有恩爱？</a:t>
            </a:r>
          </a:p>
        </p:txBody>
      </p:sp>
      <p:sp>
        <p:nvSpPr>
          <p:cNvPr id="3" name="内容占位符 2"/>
          <p:cNvSpPr>
            <a:spLocks noGrp="1"/>
          </p:cNvSpPr>
          <p:nvPr>
            <p:ph idx="1"/>
          </p:nvPr>
        </p:nvSpPr>
        <p:spPr/>
        <p:txBody>
          <a:bodyPr/>
          <a:lstStyle/>
          <a:p>
            <a:r>
              <a:rPr lang="zh-CN" altLang="en-US" dirty="0"/>
              <a:t>牛顿通过“力”的概念，暗度陈仓，打穿了自然与机械的界限。</a:t>
            </a:r>
            <a:endParaRPr lang="en-US" altLang="zh-CN" dirty="0"/>
          </a:p>
          <a:p>
            <a:endParaRPr lang="en-US" altLang="zh-CN" dirty="0"/>
          </a:p>
          <a:p>
            <a:r>
              <a:rPr lang="zh-CN" altLang="en-US" dirty="0"/>
              <a:t>（钥匙）人</a:t>
            </a:r>
            <a:r>
              <a:rPr lang="en-US" altLang="zh-CN" dirty="0"/>
              <a:t>——</a:t>
            </a:r>
            <a:r>
              <a:rPr lang="zh-CN" altLang="en-US" dirty="0"/>
              <a:t>介于内在性与外在性之间</a:t>
            </a:r>
            <a:endParaRPr lang="en-US" altLang="zh-CN" dirty="0"/>
          </a:p>
          <a:p>
            <a:pPr lvl="1"/>
            <a:r>
              <a:rPr lang="zh-CN" altLang="zh-CN" dirty="0"/>
              <a:t>“推力”、“发力”、“施力”</a:t>
            </a:r>
            <a:r>
              <a:rPr lang="en-US" altLang="zh-CN" dirty="0"/>
              <a:t>——</a:t>
            </a:r>
            <a:r>
              <a:rPr lang="zh-CN" altLang="zh-CN" dirty="0"/>
              <a:t>外在性</a:t>
            </a:r>
            <a:endParaRPr lang="en-US" altLang="zh-CN" dirty="0"/>
          </a:p>
          <a:p>
            <a:pPr lvl="1"/>
            <a:r>
              <a:rPr lang="zh-CN" altLang="zh-CN" dirty="0"/>
              <a:t>“活力”、“精力”、“能力”</a:t>
            </a:r>
            <a:r>
              <a:rPr lang="en-US" altLang="zh-CN" dirty="0"/>
              <a:t>——</a:t>
            </a:r>
            <a:r>
              <a:rPr lang="zh-CN" altLang="zh-CN" dirty="0"/>
              <a:t>内在性</a:t>
            </a:r>
            <a:endParaRPr lang="zh-CN" altLang="en-US" dirty="0"/>
          </a:p>
        </p:txBody>
      </p:sp>
    </p:spTree>
    <p:extLst>
      <p:ext uri="{BB962C8B-B14F-4D97-AF65-F5344CB8AC3E}">
        <p14:creationId xmlns:p14="http://schemas.microsoft.com/office/powerpoint/2010/main" val="3330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为机械论哲学偷偷引回了内在性</a:t>
            </a:r>
          </a:p>
        </p:txBody>
      </p:sp>
      <p:sp>
        <p:nvSpPr>
          <p:cNvPr id="3" name="内容占位符 2"/>
          <p:cNvSpPr>
            <a:spLocks noGrp="1"/>
          </p:cNvSpPr>
          <p:nvPr>
            <p:ph idx="1"/>
          </p:nvPr>
        </p:nvSpPr>
        <p:spPr/>
        <p:txBody>
          <a:bodyPr/>
          <a:lstStyle/>
          <a:p>
            <a:r>
              <a:rPr lang="zh-CN" altLang="en-US" dirty="0"/>
              <a:t>库恩：</a:t>
            </a:r>
            <a:r>
              <a:rPr lang="zh-CN" altLang="zh-CN" dirty="0"/>
              <a:t>“对大部分</a:t>
            </a:r>
            <a:r>
              <a:rPr lang="en-US" altLang="zh-CN" dirty="0"/>
              <a:t>17</a:t>
            </a:r>
            <a:r>
              <a:rPr lang="zh-CN" altLang="zh-CN" dirty="0"/>
              <a:t>世纪的微粒论者来说，作为一种内在吸引原则的引力概念看起来太像已被一致拒绝的亚里士多德的‘运动倾向’。笛卡儿体系巨大的优点就在于它完全剔除了所有这类‘神秘性质’。笛卡儿的微粒完全是中立的，重力本身被解释成碰撞的结果；这种远距的内在吸引原则的概念似乎是向神秘的‘通感’和‘潜能’的</a:t>
            </a:r>
            <a:r>
              <a:rPr lang="zh-CN" altLang="zh-CN" b="1" dirty="0"/>
              <a:t>倒退</a:t>
            </a:r>
            <a:r>
              <a:rPr lang="zh-CN" altLang="zh-CN" dirty="0"/>
              <a:t>，正是这些神秘的‘通感’和‘潜能’使中世纪科学如此荒谬。”</a:t>
            </a:r>
            <a:endParaRPr lang="zh-CN" altLang="en-US" dirty="0"/>
          </a:p>
        </p:txBody>
      </p:sp>
    </p:spTree>
    <p:extLst>
      <p:ext uri="{BB962C8B-B14F-4D97-AF65-F5344CB8AC3E}">
        <p14:creationId xmlns:p14="http://schemas.microsoft.com/office/powerpoint/2010/main" val="94743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彻底的机械论难以解释“原因”</a:t>
            </a:r>
          </a:p>
        </p:txBody>
      </p:sp>
      <p:sp>
        <p:nvSpPr>
          <p:cNvPr id="3" name="内容占位符 2"/>
          <p:cNvSpPr>
            <a:spLocks noGrp="1"/>
          </p:cNvSpPr>
          <p:nvPr>
            <p:ph idx="1"/>
          </p:nvPr>
        </p:nvSpPr>
        <p:spPr/>
        <p:txBody>
          <a:bodyPr>
            <a:normAutofit/>
          </a:bodyPr>
          <a:lstStyle/>
          <a:p>
            <a:r>
              <a:rPr lang="zh-CN" altLang="en-US" dirty="0"/>
              <a:t>只需要研究零件之间的外在关系就可以了解机械运动之“</a:t>
            </a:r>
            <a:r>
              <a:rPr lang="en-US" altLang="zh-CN" dirty="0"/>
              <a:t>how</a:t>
            </a:r>
            <a:r>
              <a:rPr lang="zh-CN" altLang="en-US" dirty="0"/>
              <a:t>”（如何运动）</a:t>
            </a:r>
            <a:endParaRPr lang="en-US" altLang="zh-CN" dirty="0"/>
          </a:p>
          <a:p>
            <a:endParaRPr lang="en-US" altLang="zh-CN" dirty="0"/>
          </a:p>
          <a:p>
            <a:r>
              <a:rPr lang="zh-CN" altLang="en-US" dirty="0"/>
              <a:t>但如果不引入设计者、启动者等机械之外的东西，无法理解机械运动之“</a:t>
            </a:r>
            <a:r>
              <a:rPr lang="en-US" altLang="zh-CN" dirty="0"/>
              <a:t>why</a:t>
            </a:r>
            <a:r>
              <a:rPr lang="zh-CN" altLang="en-US" dirty="0"/>
              <a:t>”（为何运动）</a:t>
            </a:r>
            <a:endParaRPr lang="en-US" altLang="zh-CN" dirty="0"/>
          </a:p>
          <a:p>
            <a:endParaRPr lang="en-US" altLang="zh-CN" dirty="0"/>
          </a:p>
        </p:txBody>
      </p:sp>
    </p:spTree>
    <p:extLst>
      <p:ext uri="{BB962C8B-B14F-4D97-AF65-F5344CB8AC3E}">
        <p14:creationId xmlns:p14="http://schemas.microsoft.com/office/powerpoint/2010/main" val="147332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但“</a:t>
            </a:r>
            <a:r>
              <a:rPr lang="en-US" altLang="zh-CN" dirty="0"/>
              <a:t>F</a:t>
            </a:r>
            <a:r>
              <a:rPr lang="zh-CN" altLang="en-US" dirty="0"/>
              <a:t>” 只是“好像”在解释原因</a:t>
            </a:r>
          </a:p>
        </p:txBody>
      </p:sp>
      <p:sp>
        <p:nvSpPr>
          <p:cNvPr id="3" name="内容占位符 2"/>
          <p:cNvSpPr>
            <a:spLocks noGrp="1"/>
          </p:cNvSpPr>
          <p:nvPr>
            <p:ph idx="1"/>
          </p:nvPr>
        </p:nvSpPr>
        <p:spPr/>
        <p:txBody>
          <a:bodyPr>
            <a:normAutofit/>
          </a:bodyPr>
          <a:lstStyle/>
          <a:p>
            <a:r>
              <a:rPr lang="zh-CN" altLang="en-US" dirty="0"/>
              <a:t>伽利略的对话</a:t>
            </a:r>
            <a:endParaRPr lang="en-US" altLang="zh-CN" dirty="0"/>
          </a:p>
          <a:p>
            <a:r>
              <a:rPr lang="zh-CN" altLang="zh-CN" dirty="0"/>
              <a:t>辛普利丘</a:t>
            </a:r>
            <a:r>
              <a:rPr lang="zh-CN" altLang="en-US" dirty="0"/>
              <a:t>：</a:t>
            </a:r>
            <a:r>
              <a:rPr lang="zh-CN" altLang="zh-CN" dirty="0"/>
              <a:t>重物</a:t>
            </a:r>
            <a:r>
              <a:rPr lang="zh-CN" altLang="en-US" b="1" dirty="0"/>
              <a:t>“</a:t>
            </a:r>
            <a:r>
              <a:rPr lang="zh-CN" altLang="zh-CN" b="1" dirty="0"/>
              <a:t>因为</a:t>
            </a:r>
            <a:r>
              <a:rPr lang="zh-CN" altLang="en-US" b="1" dirty="0"/>
              <a:t>重力”</a:t>
            </a:r>
            <a:r>
              <a:rPr lang="zh-CN" altLang="zh-CN" dirty="0"/>
              <a:t>而下落</a:t>
            </a:r>
            <a:endParaRPr lang="en-US" altLang="zh-CN" dirty="0"/>
          </a:p>
          <a:p>
            <a:r>
              <a:rPr lang="zh-CN" altLang="en-US" dirty="0"/>
              <a:t>萨尔维阿蒂：你错了，你应该说：任何人都知道它被称为重力。</a:t>
            </a:r>
            <a:r>
              <a:rPr lang="en-US" altLang="zh-CN" dirty="0"/>
              <a:t>……</a:t>
            </a:r>
            <a:r>
              <a:rPr lang="zh-CN" altLang="en-US" dirty="0"/>
              <a:t>某个特定的名字去描述一种经常发生的现象，确实可以使我们想象对它有了一定程度的理解，但我们对自然现象的一切所谓解释最终都是</a:t>
            </a:r>
            <a:r>
              <a:rPr lang="zh-CN" altLang="en-US" b="1" dirty="0"/>
              <a:t>给本质上未知的原因赋予名称</a:t>
            </a:r>
            <a:r>
              <a:rPr lang="zh-CN" altLang="en-US" dirty="0"/>
              <a:t>：‘重力’、‘力’、‘印入的力’、‘赋形的理智’、‘辅助的理智’或者一般而言的‘本性’</a:t>
            </a:r>
          </a:p>
        </p:txBody>
      </p:sp>
    </p:spTree>
    <p:extLst>
      <p:ext uri="{BB962C8B-B14F-4D97-AF65-F5344CB8AC3E}">
        <p14:creationId xmlns:p14="http://schemas.microsoft.com/office/powerpoint/2010/main" val="369919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11D61-F271-4DFB-8823-F5A59F430AD7}"/>
              </a:ext>
            </a:extLst>
          </p:cNvPr>
          <p:cNvSpPr>
            <a:spLocks noGrp="1"/>
          </p:cNvSpPr>
          <p:nvPr>
            <p:ph type="title"/>
          </p:nvPr>
        </p:nvSpPr>
        <p:spPr/>
        <p:txBody>
          <a:bodyPr>
            <a:normAutofit/>
          </a:bodyPr>
          <a:lstStyle/>
          <a:p>
            <a:r>
              <a:rPr lang="zh-CN" altLang="en-US" dirty="0"/>
              <a:t>釜底抽薪</a:t>
            </a:r>
          </a:p>
        </p:txBody>
      </p:sp>
      <p:sp>
        <p:nvSpPr>
          <p:cNvPr id="3" name="内容占位符 2">
            <a:extLst>
              <a:ext uri="{FF2B5EF4-FFF2-40B4-BE49-F238E27FC236}">
                <a16:creationId xmlns:a16="http://schemas.microsoft.com/office/drawing/2014/main" id="{43C4BF43-4EC7-4B48-81AA-976BC920BD98}"/>
              </a:ext>
            </a:extLst>
          </p:cNvPr>
          <p:cNvSpPr>
            <a:spLocks noGrp="1"/>
          </p:cNvSpPr>
          <p:nvPr>
            <p:ph idx="1"/>
          </p:nvPr>
        </p:nvSpPr>
        <p:spPr/>
        <p:txBody>
          <a:bodyPr/>
          <a:lstStyle/>
          <a:p>
            <a:r>
              <a:rPr lang="zh-CN" altLang="en-US" dirty="0"/>
              <a:t>牛顿第三定律：作用力与反作用力完全对称</a:t>
            </a:r>
            <a:endParaRPr lang="en-US" altLang="zh-CN" dirty="0"/>
          </a:p>
          <a:p>
            <a:endParaRPr lang="en-US" altLang="zh-CN" dirty="0"/>
          </a:p>
          <a:p>
            <a:r>
              <a:rPr lang="zh-CN" altLang="en-US" dirty="0"/>
              <a:t>亚里士多德：</a:t>
            </a:r>
            <a:r>
              <a:rPr lang="zh-CN" altLang="zh-CN" dirty="0"/>
              <a:t>“总括起来说，教和学或行动和遭受（主动与被动，推动与被推）不是完全同一，而是它们所赖以存在的那个东西——运动是同一个。须知甲在乙中向实现目标的活动，与乙靠甲的作用向实现目标活动在定义上是不相同的。”</a:t>
            </a:r>
            <a:endParaRPr lang="en-US" altLang="zh-CN" dirty="0"/>
          </a:p>
          <a:p>
            <a:endParaRPr lang="zh-CN" altLang="en-US" dirty="0"/>
          </a:p>
        </p:txBody>
      </p:sp>
    </p:spTree>
    <p:extLst>
      <p:ext uri="{BB962C8B-B14F-4D97-AF65-F5344CB8AC3E}">
        <p14:creationId xmlns:p14="http://schemas.microsoft.com/office/powerpoint/2010/main" val="106516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成为“原因”的究竟是什么</a:t>
            </a:r>
            <a:r>
              <a:rPr lang="en-US" altLang="zh-CN" dirty="0"/>
              <a:t>——</a:t>
            </a:r>
            <a:r>
              <a:rPr lang="zh-CN" altLang="en-US" dirty="0"/>
              <a:t>数学</a:t>
            </a:r>
          </a:p>
        </p:txBody>
      </p:sp>
      <p:sp>
        <p:nvSpPr>
          <p:cNvPr id="3" name="内容占位符 2"/>
          <p:cNvSpPr>
            <a:spLocks noGrp="1"/>
          </p:cNvSpPr>
          <p:nvPr>
            <p:ph idx="1"/>
          </p:nvPr>
        </p:nvSpPr>
        <p:spPr/>
        <p:txBody>
          <a:bodyPr>
            <a:normAutofit/>
          </a:bodyPr>
          <a:lstStyle/>
          <a:p>
            <a:r>
              <a:rPr lang="zh-CN" altLang="zh-CN" dirty="0"/>
              <a:t>数学不再只是一种研究自然物之机制的工具，而是变成了“自然”本身，它不仅仅是一种描述事物之间因果关系的语言，而是变成了事物的“原因”</a:t>
            </a:r>
            <a:r>
              <a:rPr lang="zh-CN" altLang="en-US" dirty="0"/>
              <a:t>本身</a:t>
            </a:r>
            <a:endParaRPr lang="en-US" altLang="zh-CN" dirty="0"/>
          </a:p>
          <a:p>
            <a:endParaRPr lang="en-US" altLang="zh-CN" dirty="0"/>
          </a:p>
          <a:p>
            <a:r>
              <a:rPr lang="zh-CN" altLang="en-US" strike="sngStrike" dirty="0"/>
              <a:t>自然哲学的数学原理</a:t>
            </a:r>
            <a:endParaRPr lang="en-US" altLang="zh-CN" strike="sngStrike" dirty="0"/>
          </a:p>
          <a:p>
            <a:pPr marL="109728" indent="0">
              <a:buNone/>
            </a:pPr>
            <a:r>
              <a:rPr lang="en-US" altLang="zh-CN" dirty="0"/>
              <a:t>	</a:t>
            </a:r>
            <a:r>
              <a:rPr lang="zh-CN" altLang="en-US" dirty="0"/>
              <a:t>自然哲学</a:t>
            </a:r>
            <a:r>
              <a:rPr lang="en-US" altLang="zh-CN" dirty="0"/>
              <a:t>=</a:t>
            </a:r>
            <a:r>
              <a:rPr lang="zh-CN" altLang="en-US" dirty="0"/>
              <a:t>数学原理</a:t>
            </a:r>
            <a:endParaRPr lang="en-US" altLang="zh-CN" dirty="0"/>
          </a:p>
          <a:p>
            <a:pPr marL="109728" indent="0">
              <a:buNone/>
            </a:pPr>
            <a:endParaRPr lang="en-US" altLang="zh-CN" dirty="0"/>
          </a:p>
          <a:p>
            <a:pPr marL="109728" indent="0">
              <a:buNone/>
            </a:pPr>
            <a:r>
              <a:rPr lang="zh-CN" altLang="en-US" dirty="0"/>
              <a:t>哲学家的数学与工匠的数学在作为机械学的数学中合二为一。柏拉图的理念世界与现实世界在现代的机械论世界中合二为一。</a:t>
            </a:r>
          </a:p>
        </p:txBody>
      </p:sp>
    </p:spTree>
    <p:extLst>
      <p:ext uri="{BB962C8B-B14F-4D97-AF65-F5344CB8AC3E}">
        <p14:creationId xmlns:p14="http://schemas.microsoft.com/office/powerpoint/2010/main" val="182408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人在水里&#10;&#10;描述已自动生成">
            <a:extLst>
              <a:ext uri="{FF2B5EF4-FFF2-40B4-BE49-F238E27FC236}">
                <a16:creationId xmlns:a16="http://schemas.microsoft.com/office/drawing/2014/main" id="{2AA0F684-ECF5-4DCD-51C9-89C33A5F1B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973" y="829409"/>
            <a:ext cx="3410878" cy="5099091"/>
          </a:xfrm>
        </p:spPr>
      </p:pic>
      <p:pic>
        <p:nvPicPr>
          <p:cNvPr id="7" name="图片 6" descr="图片包含 背景图案&#10;&#10;描述已自动生成">
            <a:extLst>
              <a:ext uri="{FF2B5EF4-FFF2-40B4-BE49-F238E27FC236}">
                <a16:creationId xmlns:a16="http://schemas.microsoft.com/office/drawing/2014/main" id="{CFE51D82-C220-2983-5DDF-D21449886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248" y="829408"/>
            <a:ext cx="3675592" cy="5123749"/>
          </a:xfrm>
          <a:prstGeom prst="rect">
            <a:avLst/>
          </a:prstGeom>
        </p:spPr>
      </p:pic>
      <p:pic>
        <p:nvPicPr>
          <p:cNvPr id="9" name="图片 8" descr="文本&#10;&#10;描述已自动生成">
            <a:extLst>
              <a:ext uri="{FF2B5EF4-FFF2-40B4-BE49-F238E27FC236}">
                <a16:creationId xmlns:a16="http://schemas.microsoft.com/office/drawing/2014/main" id="{C7F4E57D-F01E-6EB7-233E-33CEB7F08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237" y="941687"/>
            <a:ext cx="3430777" cy="4974626"/>
          </a:xfrm>
          <a:prstGeom prst="rect">
            <a:avLst/>
          </a:prstGeom>
        </p:spPr>
      </p:pic>
    </p:spTree>
    <p:extLst>
      <p:ext uri="{BB962C8B-B14F-4D97-AF65-F5344CB8AC3E}">
        <p14:creationId xmlns:p14="http://schemas.microsoft.com/office/powerpoint/2010/main" val="179815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17FD5FB-A88F-CB96-030B-CA29F29C23A0}"/>
              </a:ext>
            </a:extLst>
          </p:cNvPr>
          <p:cNvSpPr>
            <a:spLocks noGrp="1"/>
          </p:cNvSpPr>
          <p:nvPr>
            <p:ph type="title"/>
          </p:nvPr>
        </p:nvSpPr>
        <p:spPr>
          <a:xfrm>
            <a:off x="466722" y="586855"/>
            <a:ext cx="3201366" cy="3387497"/>
          </a:xfrm>
        </p:spPr>
        <p:txBody>
          <a:bodyPr anchor="b">
            <a:normAutofit/>
          </a:bodyPr>
          <a:lstStyle/>
          <a:p>
            <a:pPr algn="r"/>
            <a:r>
              <a:rPr lang="zh-CN" altLang="en-US" sz="4000">
                <a:solidFill>
                  <a:srgbClr val="FFFFFF"/>
                </a:solidFill>
              </a:rPr>
              <a:t>牛顿的成长</a:t>
            </a:r>
          </a:p>
        </p:txBody>
      </p:sp>
      <p:sp>
        <p:nvSpPr>
          <p:cNvPr id="3" name="内容占位符 2">
            <a:extLst>
              <a:ext uri="{FF2B5EF4-FFF2-40B4-BE49-F238E27FC236}">
                <a16:creationId xmlns:a16="http://schemas.microsoft.com/office/drawing/2014/main" id="{726E3FC1-4E78-F7A9-BCDB-F0E5E6C7D5B9}"/>
              </a:ext>
            </a:extLst>
          </p:cNvPr>
          <p:cNvSpPr>
            <a:spLocks noGrp="1"/>
          </p:cNvSpPr>
          <p:nvPr>
            <p:ph idx="1"/>
          </p:nvPr>
        </p:nvSpPr>
        <p:spPr>
          <a:xfrm>
            <a:off x="4810259" y="649480"/>
            <a:ext cx="6915019" cy="5934200"/>
          </a:xfrm>
        </p:spPr>
        <p:txBody>
          <a:bodyPr numCol="2" anchor="ctr">
            <a:normAutofit/>
          </a:bodyPr>
          <a:lstStyle/>
          <a:p>
            <a:r>
              <a:rPr lang="zh-CN" altLang="en-US" sz="2000" dirty="0"/>
              <a:t>生于旧历</a:t>
            </a:r>
            <a:r>
              <a:rPr lang="en-US" altLang="zh-CN" sz="2000" dirty="0"/>
              <a:t>.1642</a:t>
            </a:r>
            <a:r>
              <a:rPr lang="zh-CN" altLang="en-US" sz="2000" dirty="0"/>
              <a:t>年圣诞节（格里高利历</a:t>
            </a:r>
            <a:r>
              <a:rPr lang="en-US" altLang="zh-CN" sz="2000" dirty="0"/>
              <a:t>1643</a:t>
            </a:r>
            <a:r>
              <a:rPr lang="zh-CN" altLang="en-US" sz="2000" dirty="0"/>
              <a:t>年</a:t>
            </a:r>
            <a:r>
              <a:rPr lang="en-US" altLang="zh-CN" sz="2000" dirty="0"/>
              <a:t>1</a:t>
            </a:r>
            <a:r>
              <a:rPr lang="zh-CN" altLang="en-US" sz="2000" dirty="0"/>
              <a:t>月</a:t>
            </a:r>
            <a:r>
              <a:rPr lang="en-US" altLang="zh-CN" sz="2000" dirty="0"/>
              <a:t>4</a:t>
            </a:r>
            <a:r>
              <a:rPr lang="zh-CN" altLang="en-US" sz="2000" dirty="0"/>
              <a:t>日，但当时英国仍使用旧历）</a:t>
            </a:r>
            <a:endParaRPr lang="en-US" altLang="zh-CN" sz="2000" dirty="0"/>
          </a:p>
          <a:p>
            <a:r>
              <a:rPr lang="zh-CN" altLang="en-US" sz="2000" dirty="0"/>
              <a:t>与父亲同名，早产遗腹子。父亲是农民，不识字。母亲来自普通乡绅家庭，家境不错，文化不高，但舅舅是剑桥大学三一学院毕业生。</a:t>
            </a:r>
            <a:endParaRPr lang="en-US" altLang="zh-CN" sz="2000" dirty="0"/>
          </a:p>
          <a:p>
            <a:r>
              <a:rPr lang="zh-CN" altLang="en-US" sz="2000" dirty="0"/>
              <a:t>总的来说童年物质条件不错（吃穿不愁有仆人伺候）。</a:t>
            </a:r>
            <a:endParaRPr lang="en-US" altLang="zh-CN" sz="2000" dirty="0"/>
          </a:p>
          <a:p>
            <a:r>
              <a:rPr lang="en-US" altLang="zh-CN" sz="2000" dirty="0"/>
              <a:t>3</a:t>
            </a:r>
            <a:r>
              <a:rPr lang="zh-CN" altLang="en-US" sz="2000" dirty="0"/>
              <a:t>岁时母亲改嫁史密斯，又生了三个孩子。母亲把牛顿丢给他外婆抚养（</a:t>
            </a:r>
            <a:r>
              <a:rPr lang="en-US" altLang="zh-CN" sz="2000" dirty="0"/>
              <a:t>7</a:t>
            </a:r>
            <a:r>
              <a:rPr lang="zh-CN" altLang="en-US" sz="2000" dirty="0"/>
              <a:t>年）。</a:t>
            </a:r>
            <a:endParaRPr lang="en-US" altLang="zh-CN" sz="2000" dirty="0"/>
          </a:p>
          <a:p>
            <a:r>
              <a:rPr lang="en-US" altLang="zh-CN" sz="2000" dirty="0"/>
              <a:t>12</a:t>
            </a:r>
            <a:r>
              <a:rPr lang="zh-CN" altLang="en-US" sz="2000" dirty="0"/>
              <a:t>岁时上学（格兰瑟姆国王学校），寄宿于一名药剂师家中。可能受到同学霸凌，在学校沉默寡言，爱好制作机械玩具（学习约翰</a:t>
            </a:r>
            <a:r>
              <a:rPr lang="en-US" altLang="zh-CN" sz="2000" dirty="0"/>
              <a:t>·</a:t>
            </a:r>
            <a:r>
              <a:rPr lang="zh-CN" altLang="en-US" sz="2000" dirty="0"/>
              <a:t>巴特</a:t>
            </a:r>
            <a:r>
              <a:rPr lang="en-US" altLang="zh-CN" sz="2000" dirty="0"/>
              <a:t>《</a:t>
            </a:r>
            <a:r>
              <a:rPr lang="zh-CN" altLang="en-US" sz="2000" dirty="0"/>
              <a:t>自然与艺术的奥秘</a:t>
            </a:r>
            <a:r>
              <a:rPr lang="en-US" altLang="zh-CN" sz="2000" dirty="0"/>
              <a:t>》</a:t>
            </a:r>
            <a:r>
              <a:rPr lang="zh-CN" altLang="en-US" sz="2000" dirty="0"/>
              <a:t>并自创设计，例如一个由老鼠推动的风车），擅长素描，调配颜料等。</a:t>
            </a:r>
            <a:endParaRPr lang="en-US" altLang="zh-CN" sz="2000" dirty="0"/>
          </a:p>
          <a:p>
            <a:r>
              <a:rPr lang="en-US" altLang="zh-CN" sz="2000" dirty="0"/>
              <a:t>16</a:t>
            </a:r>
            <a:r>
              <a:rPr lang="zh-CN" altLang="en-US" sz="2000" dirty="0"/>
              <a:t>岁时继父去世，母亲让牛顿辍学回家做农场主，牛顿沉迷读书不管牛羊。后被校长劝回（免除伙食费）。</a:t>
            </a:r>
            <a:endParaRPr lang="en-US" altLang="zh-CN" sz="2000" dirty="0"/>
          </a:p>
          <a:p>
            <a:r>
              <a:rPr lang="en-US" altLang="zh-CN" sz="2000" dirty="0"/>
              <a:t>18</a:t>
            </a:r>
            <a:r>
              <a:rPr lang="zh-CN" altLang="en-US" sz="2000" dirty="0"/>
              <a:t>岁经舅舅介绍考入剑桥大学三一学院，先勤工俭学，同时给同学放贷赚钱。</a:t>
            </a:r>
            <a:endParaRPr lang="en-US" altLang="zh-CN" sz="2000" dirty="0"/>
          </a:p>
          <a:p>
            <a:r>
              <a:rPr lang="zh-CN" altLang="en-US" sz="2000" dirty="0"/>
              <a:t>自学占星术后放弃，翻阅欧几里得后嫌太简单而放弃，转而钻研笛卡尔几何学。在数学竞赛中因为不懂欧几里得而发挥不佳，但还是拿到了奖学金。</a:t>
            </a:r>
            <a:endParaRPr lang="en-US" altLang="zh-CN" sz="2000" dirty="0"/>
          </a:p>
          <a:p>
            <a:r>
              <a:rPr lang="zh-CN" altLang="en-US" sz="2000" dirty="0"/>
              <a:t>打网球、游艇和舞会、酒馆、打牌、买昂贵的衣物，购买哲学会报、实验工具</a:t>
            </a:r>
          </a:p>
        </p:txBody>
      </p:sp>
    </p:spTree>
    <p:extLst>
      <p:ext uri="{BB962C8B-B14F-4D97-AF65-F5344CB8AC3E}">
        <p14:creationId xmlns:p14="http://schemas.microsoft.com/office/powerpoint/2010/main" val="359995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BE48212-19F4-998B-2200-A256D6C6EF01}"/>
              </a:ext>
            </a:extLst>
          </p:cNvPr>
          <p:cNvSpPr>
            <a:spLocks noGrp="1"/>
          </p:cNvSpPr>
          <p:nvPr>
            <p:ph type="title"/>
          </p:nvPr>
        </p:nvSpPr>
        <p:spPr>
          <a:xfrm>
            <a:off x="836679" y="723898"/>
            <a:ext cx="6002110" cy="1495425"/>
          </a:xfrm>
        </p:spPr>
        <p:txBody>
          <a:bodyPr>
            <a:normAutofit/>
          </a:bodyPr>
          <a:lstStyle/>
          <a:p>
            <a:r>
              <a:rPr lang="zh-CN" altLang="en-US" sz="4000"/>
              <a:t>从亚里士多德到笛卡尔</a:t>
            </a:r>
          </a:p>
        </p:txBody>
      </p:sp>
      <p:sp>
        <p:nvSpPr>
          <p:cNvPr id="3" name="内容占位符 2">
            <a:extLst>
              <a:ext uri="{FF2B5EF4-FFF2-40B4-BE49-F238E27FC236}">
                <a16:creationId xmlns:a16="http://schemas.microsoft.com/office/drawing/2014/main" id="{107A2D2A-6805-A907-7C89-5A356CDBB83B}"/>
              </a:ext>
            </a:extLst>
          </p:cNvPr>
          <p:cNvSpPr>
            <a:spLocks noGrp="1"/>
          </p:cNvSpPr>
          <p:nvPr>
            <p:ph idx="1"/>
          </p:nvPr>
        </p:nvSpPr>
        <p:spPr>
          <a:xfrm>
            <a:off x="836680" y="2405067"/>
            <a:ext cx="6002110" cy="3729034"/>
          </a:xfrm>
        </p:spPr>
        <p:txBody>
          <a:bodyPr>
            <a:normAutofit fontScale="92500" lnSpcReduction="10000"/>
          </a:bodyPr>
          <a:lstStyle/>
          <a:p>
            <a:r>
              <a:rPr lang="en-US" altLang="zh-CN" sz="2400" dirty="0"/>
              <a:t>1664</a:t>
            </a:r>
            <a:r>
              <a:rPr lang="zh-CN" altLang="en-US" sz="2400" dirty="0"/>
              <a:t>年笔记：“柏拉图是我的朋友，亚里士多德是我的朋友，但真理是我更伟大的朋友。”总结了一系列哲学问题，但此后不再有关于亚里士多德哲学的笔记。</a:t>
            </a:r>
            <a:endParaRPr lang="en-US" altLang="zh-CN" sz="2400" dirty="0"/>
          </a:p>
          <a:p>
            <a:r>
              <a:rPr lang="en-US" altLang="zh-CN" sz="2400" dirty="0"/>
              <a:t>1665</a:t>
            </a:r>
            <a:r>
              <a:rPr lang="zh-CN" altLang="en-US" sz="2400" dirty="0"/>
              <a:t>年起的笔记</a:t>
            </a:r>
            <a:r>
              <a:rPr lang="en-US" altLang="zh-CN" sz="2400" dirty="0"/>
              <a:t>《</a:t>
            </a:r>
            <a:r>
              <a:rPr lang="zh-CN" altLang="en-US" sz="2400" dirty="0"/>
              <a:t>废料簿</a:t>
            </a:r>
            <a:r>
              <a:rPr lang="en-US" altLang="zh-CN" sz="2400" dirty="0"/>
              <a:t>》</a:t>
            </a:r>
            <a:r>
              <a:rPr lang="zh-CN" altLang="en-US" sz="2400" dirty="0"/>
              <a:t>包含了一百多条运动定律（包含惯性概念、动量守恒、重力和离心力的关系等）。思考月球得出平方反比律（但考虑为涡旋作用）</a:t>
            </a:r>
            <a:endParaRPr lang="en-US" altLang="zh-CN" sz="2400" dirty="0"/>
          </a:p>
          <a:p>
            <a:r>
              <a:rPr lang="zh-CN" altLang="en-US" sz="2400" dirty="0"/>
              <a:t>追随笛卡尔，精读</a:t>
            </a:r>
            <a:r>
              <a:rPr lang="en-US" altLang="zh-CN" sz="2400" dirty="0"/>
              <a:t>《</a:t>
            </a:r>
            <a:r>
              <a:rPr lang="zh-CN" altLang="en-US" sz="2400" dirty="0"/>
              <a:t>哲学原理</a:t>
            </a:r>
            <a:r>
              <a:rPr lang="en-US" altLang="zh-CN" sz="2400" dirty="0"/>
              <a:t>》</a:t>
            </a:r>
            <a:r>
              <a:rPr lang="zh-CN" altLang="en-US" sz="2400" dirty="0"/>
              <a:t>，直到</a:t>
            </a:r>
            <a:r>
              <a:rPr lang="en-US" altLang="zh-CN" sz="2400" dirty="0"/>
              <a:t>1680</a:t>
            </a:r>
            <a:r>
              <a:rPr lang="zh-CN" altLang="en-US" sz="2400" dirty="0"/>
              <a:t>年仍信奉笛卡尔体系，试图用实验验证涡旋的作用</a:t>
            </a:r>
            <a:endParaRPr lang="en-US" altLang="zh-CN" sz="2400" dirty="0"/>
          </a:p>
          <a:p>
            <a:pPr lvl="1"/>
            <a:r>
              <a:rPr lang="zh-CN" altLang="en-US" dirty="0"/>
              <a:t>笛卡尔的机械论：外在关系，广延与运动</a:t>
            </a:r>
            <a:endParaRPr lang="en-US" altLang="zh-CN" dirty="0"/>
          </a:p>
        </p:txBody>
      </p:sp>
      <p:pic>
        <p:nvPicPr>
          <p:cNvPr id="4" name="图片 3" descr="背景图案&#10;&#10;中度可信度描述已自动生成">
            <a:extLst>
              <a:ext uri="{FF2B5EF4-FFF2-40B4-BE49-F238E27FC236}">
                <a16:creationId xmlns:a16="http://schemas.microsoft.com/office/drawing/2014/main" id="{60F279C7-AB2E-EADF-96CB-53D1F71A0CAA}"/>
              </a:ext>
            </a:extLst>
          </p:cNvPr>
          <p:cNvPicPr>
            <a:picLocks noChangeAspect="1"/>
          </p:cNvPicPr>
          <p:nvPr/>
        </p:nvPicPr>
        <p:blipFill rotWithShape="1">
          <a:blip r:embed="rId2">
            <a:extLst>
              <a:ext uri="{28A0092B-C50C-407E-A947-70E740481C1C}">
                <a14:useLocalDpi xmlns:a14="http://schemas.microsoft.com/office/drawing/2010/main" val="0"/>
              </a:ext>
            </a:extLst>
          </a:blip>
          <a:srcRect t="19986" r="-1" b="-1"/>
          <a:stretch/>
        </p:blipFill>
        <p:spPr>
          <a:xfrm>
            <a:off x="7199440" y="10"/>
            <a:ext cx="4992560" cy="6857990"/>
          </a:xfrm>
          <a:prstGeom prst="rect">
            <a:avLst/>
          </a:prstGeom>
          <a:effectLst/>
        </p:spPr>
      </p:pic>
    </p:spTree>
    <p:extLst>
      <p:ext uri="{BB962C8B-B14F-4D97-AF65-F5344CB8AC3E}">
        <p14:creationId xmlns:p14="http://schemas.microsoft.com/office/powerpoint/2010/main" val="83495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33CD25C-5C9E-96B5-C82E-E842F880971E}"/>
              </a:ext>
            </a:extLst>
          </p:cNvPr>
          <p:cNvSpPr>
            <a:spLocks noGrp="1"/>
          </p:cNvSpPr>
          <p:nvPr>
            <p:ph type="title"/>
          </p:nvPr>
        </p:nvSpPr>
        <p:spPr>
          <a:xfrm>
            <a:off x="838200" y="556337"/>
            <a:ext cx="6797405" cy="1651404"/>
          </a:xfrm>
        </p:spPr>
        <p:txBody>
          <a:bodyPr>
            <a:normAutofit/>
          </a:bodyPr>
          <a:lstStyle/>
          <a:p>
            <a:r>
              <a:rPr lang="zh-CN" altLang="en-US" sz="4000" dirty="0"/>
              <a:t>光学实验</a:t>
            </a:r>
          </a:p>
        </p:txBody>
      </p:sp>
      <p:sp>
        <p:nvSpPr>
          <p:cNvPr id="3" name="内容占位符 2">
            <a:extLst>
              <a:ext uri="{FF2B5EF4-FFF2-40B4-BE49-F238E27FC236}">
                <a16:creationId xmlns:a16="http://schemas.microsoft.com/office/drawing/2014/main" id="{EC01DBCB-5898-0774-FA97-5B1D03DDC40B}"/>
              </a:ext>
            </a:extLst>
          </p:cNvPr>
          <p:cNvSpPr>
            <a:spLocks noGrp="1"/>
          </p:cNvSpPr>
          <p:nvPr>
            <p:ph idx="1"/>
          </p:nvPr>
        </p:nvSpPr>
        <p:spPr>
          <a:xfrm>
            <a:off x="838200" y="1952686"/>
            <a:ext cx="6797405" cy="4689988"/>
          </a:xfrm>
        </p:spPr>
        <p:txBody>
          <a:bodyPr>
            <a:normAutofit fontScale="92500"/>
          </a:bodyPr>
          <a:lstStyle/>
          <a:p>
            <a:r>
              <a:rPr lang="zh-CN" altLang="en-US" sz="2400" dirty="0"/>
              <a:t>热爱实验，包括挤压自己的眼球、把黄铜板或缝纫针插进眼睛里、直视太阳光等。反射式望远镜的发明和太阳光的棱镜色散实验是一系列激进的光学实验之一。</a:t>
            </a:r>
          </a:p>
          <a:p>
            <a:r>
              <a:rPr lang="zh-CN" altLang="en-US" sz="2400" dirty="0"/>
              <a:t>“将缝纫针戳进眼后的隐窝</a:t>
            </a:r>
            <a:r>
              <a:rPr lang="en-US" altLang="zh-CN" sz="2400" dirty="0"/>
              <a:t>……</a:t>
            </a:r>
            <a:r>
              <a:rPr lang="zh-CN" altLang="en-US" sz="2400" dirty="0"/>
              <a:t>尽可能接近我眼球的后面</a:t>
            </a:r>
            <a:r>
              <a:rPr lang="en-US" altLang="zh-CN" sz="2400" dirty="0"/>
              <a:t>……</a:t>
            </a:r>
            <a:r>
              <a:rPr lang="zh-CN" altLang="en-US" sz="2400" dirty="0"/>
              <a:t>当我持续用针头摩擦眼球时会出现明显的圆圈，但当静止不动时圆圈会变淡直至消失</a:t>
            </a:r>
            <a:r>
              <a:rPr lang="en-US" altLang="zh-CN" sz="2400" dirty="0"/>
              <a:t>……</a:t>
            </a:r>
            <a:r>
              <a:rPr lang="zh-CN" altLang="en-US" sz="2400" dirty="0"/>
              <a:t>”</a:t>
            </a:r>
            <a:endParaRPr lang="en-US" altLang="zh-CN" sz="2400" dirty="0"/>
          </a:p>
          <a:p>
            <a:endParaRPr lang="en-US" altLang="zh-CN" sz="2400" dirty="0"/>
          </a:p>
          <a:p>
            <a:r>
              <a:rPr lang="en-US" altLang="zh-CN" sz="2400" dirty="0"/>
              <a:t>1671</a:t>
            </a:r>
            <a:r>
              <a:rPr lang="zh-CN" altLang="en-US" sz="2400" dirty="0"/>
              <a:t>年把反射式望远镜呈送皇家学会（</a:t>
            </a:r>
            <a:r>
              <a:rPr lang="en-US" altLang="zh-CN" sz="2400" dirty="0"/>
              <a:t>1660</a:t>
            </a:r>
            <a:r>
              <a:rPr lang="zh-CN" altLang="en-US" sz="2400" dirty="0"/>
              <a:t>年成立），并提交分光实验的论文。惠更斯赞赏，胡克质疑（认为色散也可以用波动说解释，认为牛顿提出的只是假说），最后惠更斯也表示质疑。激怒牛顿，引发长期争论，牛顿一度崩溃。</a:t>
            </a:r>
          </a:p>
        </p:txBody>
      </p:sp>
      <p:pic>
        <p:nvPicPr>
          <p:cNvPr id="5" name="图片 4" descr="文本, 信件&#10;&#10;描述已自动生成">
            <a:extLst>
              <a:ext uri="{FF2B5EF4-FFF2-40B4-BE49-F238E27FC236}">
                <a16:creationId xmlns:a16="http://schemas.microsoft.com/office/drawing/2014/main" id="{4821CCFB-CC6F-7BFB-1F38-6CFFE2004C9D}"/>
              </a:ext>
            </a:extLst>
          </p:cNvPr>
          <p:cNvPicPr>
            <a:picLocks noChangeAspect="1"/>
          </p:cNvPicPr>
          <p:nvPr/>
        </p:nvPicPr>
        <p:blipFill rotWithShape="1">
          <a:blip r:embed="rId2"/>
          <a:srcRect t="16067" r="2" b="6685"/>
          <a:stretch/>
        </p:blipFill>
        <p:spPr>
          <a:xfrm>
            <a:off x="8349764" y="168168"/>
            <a:ext cx="3291206" cy="3168155"/>
          </a:xfrm>
          <a:prstGeom prst="rect">
            <a:avLst/>
          </a:prstGeom>
        </p:spPr>
      </p:pic>
      <p:pic>
        <p:nvPicPr>
          <p:cNvPr id="8" name="图片 7" descr="图示&#10;&#10;低可信度描述已自动生成">
            <a:extLst>
              <a:ext uri="{FF2B5EF4-FFF2-40B4-BE49-F238E27FC236}">
                <a16:creationId xmlns:a16="http://schemas.microsoft.com/office/drawing/2014/main" id="{CC3667B6-F68D-402C-FE2D-AA2CE77C4F56}"/>
              </a:ext>
            </a:extLst>
          </p:cNvPr>
          <p:cNvPicPr>
            <a:picLocks noChangeAspect="1"/>
          </p:cNvPicPr>
          <p:nvPr/>
        </p:nvPicPr>
        <p:blipFill rotWithShape="1">
          <a:blip r:embed="rId3"/>
          <a:srcRect l="5354" r="10701" b="5"/>
          <a:stretch/>
        </p:blipFill>
        <p:spPr>
          <a:xfrm>
            <a:off x="8349184" y="3504492"/>
            <a:ext cx="3292367" cy="2813930"/>
          </a:xfrm>
          <a:prstGeom prst="rect">
            <a:avLst/>
          </a:prstGeom>
        </p:spPr>
      </p:pic>
    </p:spTree>
    <p:extLst>
      <p:ext uri="{BB962C8B-B14F-4D97-AF65-F5344CB8AC3E}">
        <p14:creationId xmlns:p14="http://schemas.microsoft.com/office/powerpoint/2010/main" val="2931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750DF9-AE87-CB14-F201-C86B5D56A5F6}"/>
              </a:ext>
            </a:extLst>
          </p:cNvPr>
          <p:cNvSpPr>
            <a:spLocks noGrp="1"/>
          </p:cNvSpPr>
          <p:nvPr>
            <p:ph type="title"/>
          </p:nvPr>
        </p:nvSpPr>
        <p:spPr/>
        <p:txBody>
          <a:bodyPr/>
          <a:lstStyle/>
          <a:p>
            <a:r>
              <a:rPr lang="zh-CN" altLang="en-US" dirty="0"/>
              <a:t>牛顿</a:t>
            </a:r>
            <a:r>
              <a:rPr lang="en-US" altLang="zh-CN" dirty="0"/>
              <a:t>vs.</a:t>
            </a:r>
            <a:r>
              <a:rPr lang="zh-CN" altLang="en-US" dirty="0"/>
              <a:t>胡克</a:t>
            </a:r>
          </a:p>
        </p:txBody>
      </p:sp>
      <p:sp>
        <p:nvSpPr>
          <p:cNvPr id="3" name="内容占位符 2">
            <a:extLst>
              <a:ext uri="{FF2B5EF4-FFF2-40B4-BE49-F238E27FC236}">
                <a16:creationId xmlns:a16="http://schemas.microsoft.com/office/drawing/2014/main" id="{FF9F2B0F-AD00-E148-E790-CF810273BF5B}"/>
              </a:ext>
            </a:extLst>
          </p:cNvPr>
          <p:cNvSpPr>
            <a:spLocks noGrp="1"/>
          </p:cNvSpPr>
          <p:nvPr>
            <p:ph idx="1"/>
          </p:nvPr>
        </p:nvSpPr>
        <p:spPr/>
        <p:txBody>
          <a:bodyPr>
            <a:normAutofit/>
          </a:bodyPr>
          <a:lstStyle/>
          <a:p>
            <a:r>
              <a:rPr lang="zh-CN" altLang="en-US" dirty="0"/>
              <a:t>胡克的诉求：认为牛顿对光的本性的判断缺乏证据，只是假说。认为牛顿的假说可以在自己的</a:t>
            </a:r>
            <a:r>
              <a:rPr lang="en-US" altLang="zh-CN" dirty="0"/>
              <a:t>《</a:t>
            </a:r>
            <a:r>
              <a:rPr lang="zh-CN" altLang="en-US" dirty="0"/>
              <a:t>显微术</a:t>
            </a:r>
            <a:r>
              <a:rPr lang="en-US" altLang="zh-CN" dirty="0"/>
              <a:t>》</a:t>
            </a:r>
            <a:r>
              <a:rPr lang="zh-CN" altLang="en-US" dirty="0"/>
              <a:t>里找到，牛顿只是深化和发展了它们。</a:t>
            </a:r>
            <a:endParaRPr lang="en-US" altLang="zh-CN" dirty="0"/>
          </a:p>
          <a:p>
            <a:r>
              <a:rPr lang="zh-CN" altLang="en-US" dirty="0"/>
              <a:t>牛顿认为：自己的色散实验和薄膜实验摧毁了胡克的假说。胡克才是剽窃者。</a:t>
            </a:r>
            <a:endParaRPr lang="en-US" altLang="zh-CN" dirty="0"/>
          </a:p>
          <a:p>
            <a:r>
              <a:rPr lang="zh-CN" altLang="en-US" dirty="0"/>
              <a:t>胡克写信给牛顿寻求和解，承认牛顿能力比自己强，但仍认为许多想法自己早已想到，希望牛顿尊重其原创权。</a:t>
            </a:r>
            <a:endParaRPr lang="en-US" altLang="zh-CN" dirty="0"/>
          </a:p>
          <a:p>
            <a:r>
              <a:rPr lang="zh-CN" altLang="en-US" dirty="0"/>
              <a:t>牛顿回信（</a:t>
            </a:r>
            <a:r>
              <a:rPr lang="en-US" altLang="zh-CN" dirty="0"/>
              <a:t>1676 </a:t>
            </a:r>
            <a:r>
              <a:rPr lang="zh-CN" altLang="en-US" dirty="0"/>
              <a:t>年 </a:t>
            </a:r>
            <a:r>
              <a:rPr lang="en-US" altLang="zh-CN" dirty="0"/>
              <a:t>2 </a:t>
            </a:r>
            <a:r>
              <a:rPr lang="zh-CN" altLang="en-US" dirty="0"/>
              <a:t>月）：“如果说我看得更远，那是因为我站在巨人的肩膀上。”（言外之意：不是站在你肩上。胡克很矮且驼背）。但也表达和解，承认胡克做过自己未曾做过的实验。</a:t>
            </a:r>
          </a:p>
          <a:p>
            <a:endParaRPr lang="zh-CN" altLang="en-US" dirty="0"/>
          </a:p>
        </p:txBody>
      </p:sp>
    </p:spTree>
    <p:extLst>
      <p:ext uri="{BB962C8B-B14F-4D97-AF65-F5344CB8AC3E}">
        <p14:creationId xmlns:p14="http://schemas.microsoft.com/office/powerpoint/2010/main" val="73068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16F15B6F-B541-84C7-977A-0DEBB9754C22}"/>
              </a:ext>
            </a:extLst>
          </p:cNvPr>
          <p:cNvSpPr>
            <a:spLocks noGrp="1"/>
          </p:cNvSpPr>
          <p:nvPr>
            <p:ph type="title"/>
          </p:nvPr>
        </p:nvSpPr>
        <p:spPr>
          <a:xfrm>
            <a:off x="5215855" y="609600"/>
            <a:ext cx="5982131" cy="1330839"/>
          </a:xfrm>
        </p:spPr>
        <p:txBody>
          <a:bodyPr>
            <a:normAutofit/>
          </a:bodyPr>
          <a:lstStyle/>
          <a:p>
            <a:r>
              <a:rPr lang="zh-CN" altLang="en-US"/>
              <a:t>牛顿的炼金术</a:t>
            </a:r>
          </a:p>
        </p:txBody>
      </p:sp>
      <p:sp>
        <p:nvSpPr>
          <p:cNvPr id="23" name="Freeform: Shape 2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内容占位符 6" descr="图示, 工程绘图&#10;&#10;描述已自动生成">
            <a:extLst>
              <a:ext uri="{FF2B5EF4-FFF2-40B4-BE49-F238E27FC236}">
                <a16:creationId xmlns:a16="http://schemas.microsoft.com/office/drawing/2014/main" id="{07A9EAF9-6B14-3B00-017E-6DFF5146E2BE}"/>
              </a:ext>
            </a:extLst>
          </p:cNvPr>
          <p:cNvPicPr>
            <a:picLocks noChangeAspect="1"/>
          </p:cNvPicPr>
          <p:nvPr/>
        </p:nvPicPr>
        <p:blipFill rotWithShape="1">
          <a:blip r:embed="rId2">
            <a:extLst>
              <a:ext uri="{28A0092B-C50C-407E-A947-70E740481C1C}">
                <a14:useLocalDpi xmlns:a14="http://schemas.microsoft.com/office/drawing/2010/main"/>
              </a:ext>
            </a:extLst>
          </a:blip>
          <a:srcRect l="21234" r="21456" b="2"/>
          <a:stretch/>
        </p:blipFill>
        <p:spPr>
          <a:xfrm>
            <a:off x="723899" y="969818"/>
            <a:ext cx="3704013" cy="4976553"/>
          </a:xfrm>
          <a:prstGeom prst="rect">
            <a:avLst/>
          </a:prstGeom>
        </p:spPr>
      </p:pic>
      <p:sp>
        <p:nvSpPr>
          <p:cNvPr id="27"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内容占位符 2">
            <a:extLst>
              <a:ext uri="{FF2B5EF4-FFF2-40B4-BE49-F238E27FC236}">
                <a16:creationId xmlns:a16="http://schemas.microsoft.com/office/drawing/2014/main" id="{439FB5A9-51C8-3A1E-7460-EF5B18B2CA33}"/>
              </a:ext>
            </a:extLst>
          </p:cNvPr>
          <p:cNvSpPr>
            <a:spLocks noGrp="1"/>
          </p:cNvSpPr>
          <p:nvPr>
            <p:ph idx="1"/>
          </p:nvPr>
        </p:nvSpPr>
        <p:spPr>
          <a:xfrm>
            <a:off x="5215855" y="2194101"/>
            <a:ext cx="5982132" cy="3908587"/>
          </a:xfrm>
        </p:spPr>
        <p:txBody>
          <a:bodyPr>
            <a:normAutofit/>
          </a:bodyPr>
          <a:lstStyle/>
          <a:p>
            <a:r>
              <a:rPr lang="en-US" altLang="zh-CN" sz="2000" dirty="0"/>
              <a:t>1660</a:t>
            </a:r>
            <a:r>
              <a:rPr lang="zh-CN" altLang="en-US" sz="2000" dirty="0"/>
              <a:t>年代阅读斯塔基和波义耳的炼金术</a:t>
            </a:r>
            <a:r>
              <a:rPr lang="en-US" altLang="zh-CN" sz="2000" dirty="0"/>
              <a:t>/</a:t>
            </a:r>
            <a:r>
              <a:rPr lang="zh-CN" altLang="en-US" sz="2000" dirty="0"/>
              <a:t>化学著作</a:t>
            </a:r>
            <a:endParaRPr lang="en-US" altLang="zh-CN" sz="2000" dirty="0"/>
          </a:p>
          <a:p>
            <a:r>
              <a:rPr lang="en-US" altLang="zh-CN" sz="2000" dirty="0"/>
              <a:t>1668</a:t>
            </a:r>
            <a:r>
              <a:rPr lang="zh-CN" altLang="en-US" sz="2000" dirty="0"/>
              <a:t>年购买玻璃杯，</a:t>
            </a:r>
            <a:r>
              <a:rPr lang="en-US" altLang="zh-CN" sz="2000" dirty="0"/>
              <a:t>1669</a:t>
            </a:r>
            <a:r>
              <a:rPr lang="zh-CN" altLang="en-US" sz="2000" dirty="0"/>
              <a:t>年购买熔炉。</a:t>
            </a:r>
            <a:endParaRPr lang="en-US" altLang="zh-CN" sz="2000" dirty="0"/>
          </a:p>
          <a:p>
            <a:r>
              <a:rPr lang="zh-CN" altLang="en-US" sz="2000" dirty="0"/>
              <a:t>兴趣持续终身，晚年水银中毒（精神崩溃诱因？）</a:t>
            </a:r>
            <a:endParaRPr lang="en-US" altLang="zh-CN" sz="2000" dirty="0"/>
          </a:p>
          <a:p>
            <a:r>
              <a:rPr lang="zh-CN" altLang="en-US" sz="2000" dirty="0"/>
              <a:t>人的身体运动</a:t>
            </a:r>
            <a:r>
              <a:rPr lang="en-US" altLang="zh-CN" sz="2000" dirty="0"/>
              <a:t>——</a:t>
            </a:r>
            <a:r>
              <a:rPr lang="zh-CN" altLang="en-US" sz="2000" dirty="0"/>
              <a:t>地球呼吸以太的运动</a:t>
            </a:r>
            <a:r>
              <a:rPr lang="en-US" altLang="zh-CN" sz="2000" dirty="0"/>
              <a:t>——</a:t>
            </a:r>
            <a:r>
              <a:rPr lang="zh-CN" altLang="en-US" sz="2000" dirty="0"/>
              <a:t>上帝控制宇宙的运动</a:t>
            </a:r>
            <a:endParaRPr lang="en-US" altLang="zh-CN" sz="2000" dirty="0"/>
          </a:p>
          <a:p>
            <a:r>
              <a:rPr lang="zh-CN" altLang="en-US" sz="2000" dirty="0"/>
              <a:t>认为实验可以模仿自然进程，矿物具有生机，以太是柔嫩的酵素，猜测重力是由某种精纯有弹性的“精元”的凝固造成的。</a:t>
            </a:r>
            <a:endParaRPr lang="en-US" altLang="zh-CN" sz="2000" dirty="0"/>
          </a:p>
          <a:p>
            <a:r>
              <a:rPr lang="zh-CN" altLang="en-US" sz="2000" dirty="0"/>
              <a:t>炼金术对超距作用的接受可能启发万有引力思想</a:t>
            </a:r>
            <a:endParaRPr lang="en-US" altLang="zh-CN" sz="2000" dirty="0"/>
          </a:p>
          <a:p>
            <a:endParaRPr lang="en-US" altLang="zh-CN" sz="2000" dirty="0"/>
          </a:p>
        </p:txBody>
      </p:sp>
    </p:spTree>
    <p:extLst>
      <p:ext uri="{BB962C8B-B14F-4D97-AF65-F5344CB8AC3E}">
        <p14:creationId xmlns:p14="http://schemas.microsoft.com/office/powerpoint/2010/main" val="270215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AA25EEB-593B-70EE-BC4B-FF646C68C8C0}"/>
              </a:ext>
            </a:extLst>
          </p:cNvPr>
          <p:cNvSpPr>
            <a:spLocks noGrp="1"/>
          </p:cNvSpPr>
          <p:nvPr>
            <p:ph type="title"/>
          </p:nvPr>
        </p:nvSpPr>
        <p:spPr>
          <a:xfrm>
            <a:off x="836679" y="723898"/>
            <a:ext cx="6002110" cy="1495425"/>
          </a:xfrm>
        </p:spPr>
        <p:txBody>
          <a:bodyPr>
            <a:normAutofit/>
          </a:bodyPr>
          <a:lstStyle/>
          <a:p>
            <a:r>
              <a:rPr lang="zh-CN" altLang="en-US" sz="4000" dirty="0"/>
              <a:t>牛顿手稿漂流史</a:t>
            </a:r>
          </a:p>
        </p:txBody>
      </p:sp>
      <p:sp>
        <p:nvSpPr>
          <p:cNvPr id="3" name="内容占位符 2">
            <a:extLst>
              <a:ext uri="{FF2B5EF4-FFF2-40B4-BE49-F238E27FC236}">
                <a16:creationId xmlns:a16="http://schemas.microsoft.com/office/drawing/2014/main" id="{B9EC6EA6-D122-E4E5-E5C1-6DC24BE70176}"/>
              </a:ext>
            </a:extLst>
          </p:cNvPr>
          <p:cNvSpPr>
            <a:spLocks noGrp="1"/>
          </p:cNvSpPr>
          <p:nvPr>
            <p:ph idx="1"/>
          </p:nvPr>
        </p:nvSpPr>
        <p:spPr>
          <a:xfrm>
            <a:off x="836680" y="2405067"/>
            <a:ext cx="6002110" cy="3729034"/>
          </a:xfrm>
        </p:spPr>
        <p:txBody>
          <a:bodyPr>
            <a:normAutofit/>
          </a:bodyPr>
          <a:lstStyle/>
          <a:p>
            <a:r>
              <a:rPr lang="zh-CN" altLang="en-US" sz="1900"/>
              <a:t>牛顿遗稿中炼金术等部分被朴茨茅斯家族雪藏，</a:t>
            </a:r>
            <a:r>
              <a:rPr lang="en-US" altLang="zh-CN" sz="1900"/>
              <a:t>1872</a:t>
            </a:r>
            <a:r>
              <a:rPr lang="zh-CN" altLang="en-US" sz="1900"/>
              <a:t>年捐赠给剑桥大学。剑桥大学花了</a:t>
            </a:r>
            <a:r>
              <a:rPr lang="en-US" altLang="zh-CN" sz="1900"/>
              <a:t>16</a:t>
            </a:r>
            <a:r>
              <a:rPr lang="zh-CN" altLang="en-US" sz="1900"/>
              <a:t>年为手稿编目之后，把认定“没有科学价值”的足足</a:t>
            </a:r>
            <a:r>
              <a:rPr lang="en-US" altLang="zh-CN" sz="1900"/>
              <a:t>212</a:t>
            </a:r>
            <a:r>
              <a:rPr lang="zh-CN" altLang="en-US" sz="1900"/>
              <a:t>箱手稿退回。直到</a:t>
            </a:r>
            <a:r>
              <a:rPr lang="en-US" altLang="zh-CN" sz="1900"/>
              <a:t>1936</a:t>
            </a:r>
            <a:r>
              <a:rPr lang="zh-CN" altLang="en-US" sz="1900"/>
              <a:t>在苏富比拍卖行出售，手稿被拆散，总价约</a:t>
            </a:r>
            <a:r>
              <a:rPr lang="en-US" altLang="zh-CN" sz="1900"/>
              <a:t>9000</a:t>
            </a:r>
            <a:r>
              <a:rPr lang="zh-CN" altLang="en-US" sz="1900"/>
              <a:t>英镑。凯恩斯收购了很大一部分炼金术手稿，研究后于</a:t>
            </a:r>
            <a:r>
              <a:rPr lang="en-US" altLang="zh-CN" sz="1900"/>
              <a:t>1946</a:t>
            </a:r>
            <a:r>
              <a:rPr lang="zh-CN" altLang="en-US" sz="1900"/>
              <a:t>年捐给剑桥大学。</a:t>
            </a:r>
          </a:p>
          <a:p>
            <a:r>
              <a:rPr lang="en-US" altLang="zh-CN" sz="1900"/>
              <a:t>1946</a:t>
            </a:r>
            <a:r>
              <a:rPr lang="zh-CN" altLang="en-US" sz="1900"/>
              <a:t>年纪念牛顿诞辰</a:t>
            </a:r>
            <a:r>
              <a:rPr lang="en-US" altLang="zh-CN" sz="1900"/>
              <a:t>300</a:t>
            </a:r>
            <a:r>
              <a:rPr lang="zh-CN" altLang="en-US" sz="1900"/>
              <a:t>周年，凯恩斯发表“牛顿其人” ：“牛顿不是理性时代的第一人。他是最后一位魔法师，最后一位巴比伦人和苏美尔人，最后一位像几千年前为我们的智力遗产奠立基础的先辈那样看待可见世界和思想世界的伟大心灵。艾萨克</a:t>
            </a:r>
            <a:r>
              <a:rPr lang="en-US" altLang="zh-CN" sz="1900"/>
              <a:t>·</a:t>
            </a:r>
            <a:r>
              <a:rPr lang="zh-CN" altLang="en-US" sz="1900"/>
              <a:t>牛顿，</a:t>
            </a:r>
            <a:r>
              <a:rPr lang="en-US" altLang="zh-CN" sz="1900"/>
              <a:t>1642</a:t>
            </a:r>
            <a:r>
              <a:rPr lang="zh-CN" altLang="en-US" sz="1900"/>
              <a:t>年圣诞节降生的遗腹子，是最后一位可以接受博士朝拜的神童。”</a:t>
            </a:r>
          </a:p>
        </p:txBody>
      </p:sp>
      <p:pic>
        <p:nvPicPr>
          <p:cNvPr id="5" name="图片 4">
            <a:extLst>
              <a:ext uri="{FF2B5EF4-FFF2-40B4-BE49-F238E27FC236}">
                <a16:creationId xmlns:a16="http://schemas.microsoft.com/office/drawing/2014/main" id="{0B808524-0602-A740-F3DB-BF9E43779987}"/>
              </a:ext>
            </a:extLst>
          </p:cNvPr>
          <p:cNvPicPr>
            <a:picLocks noChangeAspect="1"/>
          </p:cNvPicPr>
          <p:nvPr/>
        </p:nvPicPr>
        <p:blipFill rotWithShape="1">
          <a:blip r:embed="rId2">
            <a:extLst>
              <a:ext uri="{28A0092B-C50C-407E-A947-70E740481C1C}">
                <a14:useLocalDpi xmlns:a14="http://schemas.microsoft.com/office/drawing/2010/main" val="0"/>
              </a:ext>
            </a:extLst>
          </a:blip>
          <a:srcRect l="13600" r="13600"/>
          <a:stretch/>
        </p:blipFill>
        <p:spPr>
          <a:xfrm>
            <a:off x="7199440" y="10"/>
            <a:ext cx="4992560" cy="6857990"/>
          </a:xfrm>
          <a:prstGeom prst="rect">
            <a:avLst/>
          </a:prstGeom>
          <a:effectLst/>
        </p:spPr>
      </p:pic>
    </p:spTree>
    <p:extLst>
      <p:ext uri="{BB962C8B-B14F-4D97-AF65-F5344CB8AC3E}">
        <p14:creationId xmlns:p14="http://schemas.microsoft.com/office/powerpoint/2010/main" val="43905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0">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AA73F88-CAF5-07B9-F91D-511504EA70B1}"/>
              </a:ext>
            </a:extLst>
          </p:cNvPr>
          <p:cNvSpPr>
            <a:spLocks noGrp="1"/>
          </p:cNvSpPr>
          <p:nvPr>
            <p:ph type="title"/>
          </p:nvPr>
        </p:nvSpPr>
        <p:spPr>
          <a:xfrm>
            <a:off x="2019300" y="538956"/>
            <a:ext cx="8985250" cy="1118394"/>
          </a:xfrm>
        </p:spPr>
        <p:txBody>
          <a:bodyPr anchor="t">
            <a:normAutofit/>
          </a:bodyPr>
          <a:lstStyle/>
          <a:p>
            <a:r>
              <a:rPr lang="zh-CN" altLang="en-US" sz="4000" dirty="0"/>
              <a:t>牛顿的神学</a:t>
            </a:r>
          </a:p>
        </p:txBody>
      </p:sp>
      <p:pic>
        <p:nvPicPr>
          <p:cNvPr id="34" name="Graphic 27">
            <a:extLst>
              <a:ext uri="{FF2B5EF4-FFF2-40B4-BE49-F238E27FC236}">
                <a16:creationId xmlns:a16="http://schemas.microsoft.com/office/drawing/2014/main" id="{3B48E406-0BC8-724D-4533-726813DB41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4898" y="146597"/>
            <a:ext cx="959536" cy="1141659"/>
          </a:xfrm>
          <a:prstGeom prst="rect">
            <a:avLst/>
          </a:prstGeom>
        </p:spPr>
      </p:pic>
      <p:sp>
        <p:nvSpPr>
          <p:cNvPr id="3" name="内容占位符 2">
            <a:extLst>
              <a:ext uri="{FF2B5EF4-FFF2-40B4-BE49-F238E27FC236}">
                <a16:creationId xmlns:a16="http://schemas.microsoft.com/office/drawing/2014/main" id="{8C2BA3FA-5A41-4AEE-5039-BC8679EBB855}"/>
              </a:ext>
            </a:extLst>
          </p:cNvPr>
          <p:cNvSpPr>
            <a:spLocks noGrp="1"/>
          </p:cNvSpPr>
          <p:nvPr>
            <p:ph idx="1"/>
          </p:nvPr>
        </p:nvSpPr>
        <p:spPr>
          <a:xfrm>
            <a:off x="1009650" y="1847849"/>
            <a:ext cx="5402949" cy="4582448"/>
          </a:xfrm>
        </p:spPr>
        <p:txBody>
          <a:bodyPr numCol="1">
            <a:normAutofit lnSpcReduction="10000"/>
          </a:bodyPr>
          <a:lstStyle/>
          <a:p>
            <a:r>
              <a:rPr lang="en-US" altLang="zh-CN" sz="2400" dirty="0"/>
              <a:t>1667</a:t>
            </a:r>
            <a:r>
              <a:rPr lang="zh-CN" altLang="en-US" sz="2400" dirty="0"/>
              <a:t>年当选三一学（三位一体）院副研究员，次年转正</a:t>
            </a:r>
          </a:p>
          <a:p>
            <a:pPr lvl="1"/>
            <a:r>
              <a:rPr lang="zh-CN" altLang="en-US" sz="2000" dirty="0"/>
              <a:t>要求</a:t>
            </a:r>
            <a:r>
              <a:rPr lang="en-US" altLang="zh-CN" sz="2000" dirty="0"/>
              <a:t>7</a:t>
            </a:r>
            <a:r>
              <a:rPr lang="zh-CN" altLang="en-US" sz="2000" dirty="0"/>
              <a:t>年后成为圣公会牧师</a:t>
            </a:r>
          </a:p>
          <a:p>
            <a:r>
              <a:rPr lang="en-US" altLang="zh-CN" sz="2400" dirty="0"/>
              <a:t>1669</a:t>
            </a:r>
            <a:r>
              <a:rPr lang="zh-CN" altLang="en-US" sz="2400" dirty="0"/>
              <a:t>年接替巴罗的卢卡斯数学教席</a:t>
            </a:r>
          </a:p>
          <a:p>
            <a:pPr lvl="1"/>
            <a:r>
              <a:rPr lang="zh-CN" altLang="en-US" sz="2000" dirty="0"/>
              <a:t>卢卡斯遗嘱要求远离教会活动</a:t>
            </a:r>
          </a:p>
          <a:p>
            <a:pPr lvl="1"/>
            <a:r>
              <a:rPr lang="zh-CN" altLang="en-US" sz="2000" dirty="0"/>
              <a:t>继承几何光学课程但融合实验</a:t>
            </a:r>
          </a:p>
          <a:p>
            <a:r>
              <a:rPr lang="en-US" altLang="zh-CN" sz="2400" dirty="0"/>
              <a:t>1672</a:t>
            </a:r>
            <a:r>
              <a:rPr lang="zh-CN" altLang="en-US" sz="2400" dirty="0"/>
              <a:t>起撰写神学笔记</a:t>
            </a:r>
            <a:endParaRPr lang="en-US" altLang="zh-CN" sz="2400" dirty="0"/>
          </a:p>
          <a:p>
            <a:pPr lvl="1"/>
            <a:r>
              <a:rPr lang="zh-CN" altLang="en-US" sz="2000" dirty="0"/>
              <a:t>相信自己被上帝选中以发现教义被篡改的真相，揭露正统教会的阴谋</a:t>
            </a:r>
            <a:endParaRPr lang="en-US" altLang="zh-CN" sz="2000" dirty="0"/>
          </a:p>
          <a:p>
            <a:pPr lvl="1"/>
            <a:r>
              <a:rPr lang="zh-CN" altLang="en-US" sz="2000" dirty="0"/>
              <a:t>相信自己因神恩而能破解启示录的预言</a:t>
            </a:r>
            <a:endParaRPr lang="en-US" altLang="zh-CN" sz="2000" dirty="0"/>
          </a:p>
          <a:p>
            <a:pPr lvl="1"/>
            <a:r>
              <a:rPr lang="zh-CN" altLang="en-US" sz="2000" dirty="0"/>
              <a:t>生前从未公开其异端思想，但小心保存手稿以待后世发扬</a:t>
            </a:r>
          </a:p>
          <a:p>
            <a:r>
              <a:rPr lang="en-US" altLang="zh-CN" sz="2400" dirty="0"/>
              <a:t>1675</a:t>
            </a:r>
            <a:r>
              <a:rPr lang="zh-CN" altLang="en-US" sz="2400" dirty="0"/>
              <a:t>年以与遗嘱冲突为由获得特别豁免，免于向圣公会宣誓</a:t>
            </a:r>
          </a:p>
          <a:p>
            <a:endParaRPr lang="en-US" altLang="zh-CN" sz="2400" dirty="0"/>
          </a:p>
        </p:txBody>
      </p:sp>
      <p:graphicFrame>
        <p:nvGraphicFramePr>
          <p:cNvPr id="36" name="文本框 8">
            <a:extLst>
              <a:ext uri="{FF2B5EF4-FFF2-40B4-BE49-F238E27FC236}">
                <a16:creationId xmlns:a16="http://schemas.microsoft.com/office/drawing/2014/main" id="{7E48D9C7-AB47-EA7F-E61A-6C9D348E75AA}"/>
              </a:ext>
            </a:extLst>
          </p:cNvPr>
          <p:cNvGraphicFramePr/>
          <p:nvPr>
            <p:extLst>
              <p:ext uri="{D42A27DB-BD31-4B8C-83A1-F6EECF244321}">
                <p14:modId xmlns:p14="http://schemas.microsoft.com/office/powerpoint/2010/main" val="3925645567"/>
              </p:ext>
            </p:extLst>
          </p:nvPr>
        </p:nvGraphicFramePr>
        <p:xfrm>
          <a:off x="6571881" y="538956"/>
          <a:ext cx="5079345" cy="597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00264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2907</Words>
  <Application>Microsoft Office PowerPoint</Application>
  <PresentationFormat>宽屏</PresentationFormat>
  <Paragraphs>173</Paragraphs>
  <Slides>27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等线</vt:lpstr>
      <vt:lpstr>等线 Light</vt:lpstr>
      <vt:lpstr>Arial</vt:lpstr>
      <vt:lpstr>Office 主题​​</vt:lpstr>
      <vt:lpstr>科学通史8 牛顿</vt:lpstr>
      <vt:lpstr>天不生牛顿，万古如长夜。</vt:lpstr>
      <vt:lpstr>牛顿的成长</vt:lpstr>
      <vt:lpstr>从亚里士多德到笛卡尔</vt:lpstr>
      <vt:lpstr>光学实验</vt:lpstr>
      <vt:lpstr>牛顿vs.胡克</vt:lpstr>
      <vt:lpstr>牛顿的炼金术</vt:lpstr>
      <vt:lpstr>牛顿手稿漂流史</vt:lpstr>
      <vt:lpstr>牛顿的神学</vt:lpstr>
      <vt:lpstr>牛顿研究天体运动</vt:lpstr>
      <vt:lpstr>《自然哲学的数学原理》</vt:lpstr>
      <vt:lpstr>晚年</vt:lpstr>
      <vt:lpstr>牛顿在造币局</vt:lpstr>
      <vt:lpstr>牛顿买股票</vt:lpstr>
      <vt:lpstr>什么是力学？</vt:lpstr>
      <vt:lpstr>机械论哲学</vt:lpstr>
      <vt:lpstr>先有“F”，再有“Force”</vt:lpstr>
      <vt:lpstr>符号主宰现实——力本位与金本位</vt:lpstr>
      <vt:lpstr>反客为主的缩写符号</vt:lpstr>
      <vt:lpstr>符号抽象</vt:lpstr>
      <vt:lpstr>为什么是万有引力而不是万有恩爱？</vt:lpstr>
      <vt:lpstr>为机械论哲学偷偷引回了内在性</vt:lpstr>
      <vt:lpstr>彻底的机械论难以解释“原因”</vt:lpstr>
      <vt:lpstr>但“F” 只是“好像”在解释原因</vt:lpstr>
      <vt:lpstr>釜底抽薪</vt:lpstr>
      <vt:lpstr>成为“原因”的究竟是什么——数学</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翌霖 胡</dc:creator>
  <cp:lastModifiedBy>翌霖 胡</cp:lastModifiedBy>
  <cp:revision>1</cp:revision>
  <dcterms:created xsi:type="dcterms:W3CDTF">2023-11-12T13:29:31Z</dcterms:created>
  <dcterms:modified xsi:type="dcterms:W3CDTF">2023-11-14T07:07:06Z</dcterms:modified>
</cp:coreProperties>
</file>