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6" r:id="rId8"/>
    <p:sldId id="267" r:id="rId9"/>
    <p:sldId id="287" r:id="rId10"/>
    <p:sldId id="268" r:id="rId11"/>
    <p:sldId id="269" r:id="rId12"/>
    <p:sldId id="263" r:id="rId13"/>
    <p:sldId id="288" r:id="rId14"/>
    <p:sldId id="264" r:id="rId15"/>
    <p:sldId id="265" r:id="rId16"/>
    <p:sldId id="289" r:id="rId17"/>
    <p:sldId id="290" r:id="rId18"/>
    <p:sldId id="291" r:id="rId19"/>
    <p:sldId id="292" r:id="rId20"/>
    <p:sldId id="29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AD4018-580B-4404-90A4-94DFAE688159}" v="1262" dt="2023-11-20T15:47:45.790"/>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5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翌霖 胡" userId="a9a41afe759712f0" providerId="LiveId" clId="{45705AFF-7A96-4DAC-B54B-E3C562281F78}"/>
    <pc:docChg chg="undo redo custSel addSld delSld modSld sldOrd">
      <pc:chgData name="翌霖 胡" userId="a9a41afe759712f0" providerId="LiveId" clId="{45705AFF-7A96-4DAC-B54B-E3C562281F78}" dt="2023-11-14T07:07:04.273" v="4511" actId="27636"/>
      <pc:docMkLst>
        <pc:docMk/>
      </pc:docMkLst>
      <pc:sldChg chg="addSp delSp modSp new mod setBg addAnim modAnim setClrOvrMap">
        <pc:chgData name="翌霖 胡" userId="a9a41afe759712f0" providerId="LiveId" clId="{45705AFF-7A96-4DAC-B54B-E3C562281F78}" dt="2023-11-14T07:05:20.992" v="4488" actId="6549"/>
        <pc:sldMkLst>
          <pc:docMk/>
          <pc:sldMk cId="3981376780" sldId="256"/>
        </pc:sldMkLst>
        <pc:spChg chg="mod">
          <ac:chgData name="翌霖 胡" userId="a9a41afe759712f0" providerId="LiveId" clId="{45705AFF-7A96-4DAC-B54B-E3C562281F78}" dt="2023-11-14T07:05:20.992" v="4488" actId="6549"/>
          <ac:spMkLst>
            <pc:docMk/>
            <pc:sldMk cId="3981376780" sldId="256"/>
            <ac:spMk id="2" creationId="{3276E30A-E273-EDA7-0B94-6DCEB364EEC7}"/>
          </ac:spMkLst>
        </pc:spChg>
        <pc:spChg chg="mod">
          <ac:chgData name="翌霖 胡" userId="a9a41afe759712f0" providerId="LiveId" clId="{45705AFF-7A96-4DAC-B54B-E3C562281F78}" dt="2023-11-14T07:04:08.469" v="4476" actId="26606"/>
          <ac:spMkLst>
            <pc:docMk/>
            <pc:sldMk cId="3981376780" sldId="256"/>
            <ac:spMk id="3" creationId="{D4226F11-46DB-13F3-330D-5DB5D0919E00}"/>
          </ac:spMkLst>
        </pc:spChg>
        <pc:spChg chg="add del">
          <ac:chgData name="翌霖 胡" userId="a9a41afe759712f0" providerId="LiveId" clId="{45705AFF-7A96-4DAC-B54B-E3C562281F78}" dt="2023-11-14T07:04:59.005" v="4483" actId="26606"/>
          <ac:spMkLst>
            <pc:docMk/>
            <pc:sldMk cId="3981376780" sldId="256"/>
            <ac:spMk id="10" creationId="{71B2258F-86CA-4D4D-8270-BC05FCDEBFB3}"/>
          </ac:spMkLst>
        </pc:spChg>
        <pc:spChg chg="add">
          <ac:chgData name="翌霖 胡" userId="a9a41afe759712f0" providerId="LiveId" clId="{45705AFF-7A96-4DAC-B54B-E3C562281F78}" dt="2023-11-14T07:04:59.005" v="4483" actId="26606"/>
          <ac:spMkLst>
            <pc:docMk/>
            <pc:sldMk cId="3981376780" sldId="256"/>
            <ac:spMk id="15" creationId="{71B2258F-86CA-4D4D-8270-BC05FCDEBFB3}"/>
          </ac:spMkLst>
        </pc:spChg>
        <pc:picChg chg="add del mod ord">
          <ac:chgData name="翌霖 胡" userId="a9a41afe759712f0" providerId="LiveId" clId="{45705AFF-7A96-4DAC-B54B-E3C562281F78}" dt="2023-11-14T07:04:55.252" v="4479" actId="478"/>
          <ac:picMkLst>
            <pc:docMk/>
            <pc:sldMk cId="3981376780" sldId="256"/>
            <ac:picMk id="5" creationId="{285C6E08-C024-FF6D-7E71-4517DA88F5BF}"/>
          </ac:picMkLst>
        </pc:picChg>
        <pc:picChg chg="add del">
          <ac:chgData name="翌霖 胡" userId="a9a41afe759712f0" providerId="LiveId" clId="{45705AFF-7A96-4DAC-B54B-E3C562281F78}" dt="2023-11-13T12:44:37.927" v="50" actId="21"/>
          <ac:picMkLst>
            <pc:docMk/>
            <pc:sldMk cId="3981376780" sldId="256"/>
            <ac:picMk id="5" creationId="{EC4D5507-725D-7B28-9A03-9EBA0613D704}"/>
          </ac:picMkLst>
        </pc:picChg>
        <pc:picChg chg="add mod ord">
          <ac:chgData name="翌霖 胡" userId="a9a41afe759712f0" providerId="LiveId" clId="{45705AFF-7A96-4DAC-B54B-E3C562281F78}" dt="2023-11-14T07:04:59.005" v="4483" actId="26606"/>
          <ac:picMkLst>
            <pc:docMk/>
            <pc:sldMk cId="3981376780" sldId="256"/>
            <ac:picMk id="7" creationId="{1ED4AE68-2BC7-9122-6DB1-D1CC1BD4F7DB}"/>
          </ac:picMkLst>
        </pc:picChg>
      </pc:sldChg>
      <pc:sldChg chg="addSp new add del mod ord">
        <pc:chgData name="翌霖 胡" userId="a9a41afe759712f0" providerId="LiveId" clId="{45705AFF-7A96-4DAC-B54B-E3C562281F78}" dt="2023-11-14T06:44:28.285" v="4223" actId="47"/>
        <pc:sldMkLst>
          <pc:docMk/>
          <pc:sldMk cId="2757102983" sldId="257"/>
        </pc:sldMkLst>
        <pc:picChg chg="add">
          <ac:chgData name="翌霖 胡" userId="a9a41afe759712f0" providerId="LiveId" clId="{45705AFF-7A96-4DAC-B54B-E3C562281F78}" dt="2023-11-12T13:32:42.708" v="5" actId="22"/>
          <ac:picMkLst>
            <pc:docMk/>
            <pc:sldMk cId="2757102983" sldId="257"/>
            <ac:picMk id="5" creationId="{5F3262BF-2C9D-D608-7A37-366EA40159B7}"/>
          </ac:picMkLst>
        </pc:picChg>
      </pc:sldChg>
      <pc:sldChg chg="modSp new del mod">
        <pc:chgData name="翌霖 胡" userId="a9a41afe759712f0" providerId="LiveId" clId="{45705AFF-7A96-4DAC-B54B-E3C562281F78}" dt="2023-11-14T06:47:12.761" v="4271" actId="47"/>
        <pc:sldMkLst>
          <pc:docMk/>
          <pc:sldMk cId="1423015942" sldId="258"/>
        </pc:sldMkLst>
        <pc:spChg chg="mod">
          <ac:chgData name="翌霖 胡" userId="a9a41afe759712f0" providerId="LiveId" clId="{45705AFF-7A96-4DAC-B54B-E3C562281F78}" dt="2023-11-12T14:18:10.473" v="16"/>
          <ac:spMkLst>
            <pc:docMk/>
            <pc:sldMk cId="1423015942" sldId="258"/>
            <ac:spMk id="3" creationId="{92B22B96-B0A9-422F-B669-E8FF45A437BF}"/>
          </ac:spMkLst>
        </pc:spChg>
      </pc:sldChg>
      <pc:sldChg chg="modSp new del mod">
        <pc:chgData name="翌霖 胡" userId="a9a41afe759712f0" providerId="LiveId" clId="{45705AFF-7A96-4DAC-B54B-E3C562281F78}" dt="2023-11-14T06:47:51.272" v="4290" actId="47"/>
        <pc:sldMkLst>
          <pc:docMk/>
          <pc:sldMk cId="1250363627" sldId="259"/>
        </pc:sldMkLst>
        <pc:spChg chg="mod">
          <ac:chgData name="翌霖 胡" userId="a9a41afe759712f0" providerId="LiveId" clId="{45705AFF-7A96-4DAC-B54B-E3C562281F78}" dt="2023-11-13T10:12:44.657" v="21" actId="27636"/>
          <ac:spMkLst>
            <pc:docMk/>
            <pc:sldMk cId="1250363627" sldId="259"/>
            <ac:spMk id="3" creationId="{AA1ADED3-C9D5-9EE2-3587-694C70F8D5FD}"/>
          </ac:spMkLst>
        </pc:spChg>
      </pc:sldChg>
      <pc:sldChg chg="new del">
        <pc:chgData name="翌霖 胡" userId="a9a41afe759712f0" providerId="LiveId" clId="{45705AFF-7A96-4DAC-B54B-E3C562281F78}" dt="2023-11-14T06:47:55.262" v="4291" actId="47"/>
        <pc:sldMkLst>
          <pc:docMk/>
          <pc:sldMk cId="2597312851" sldId="260"/>
        </pc:sldMkLst>
      </pc:sldChg>
      <pc:sldChg chg="addSp delSp modSp new mod ord setBg">
        <pc:chgData name="翌霖 胡" userId="a9a41afe759712f0" providerId="LiveId" clId="{45705AFF-7A96-4DAC-B54B-E3C562281F78}" dt="2023-11-14T07:03:33.377" v="4472" actId="26606"/>
        <pc:sldMkLst>
          <pc:docMk/>
          <pc:sldMk cId="795502064" sldId="261"/>
        </pc:sldMkLst>
        <pc:spChg chg="mod">
          <ac:chgData name="翌霖 胡" userId="a9a41afe759712f0" providerId="LiveId" clId="{45705AFF-7A96-4DAC-B54B-E3C562281F78}" dt="2023-11-14T07:03:33.377" v="4472" actId="26606"/>
          <ac:spMkLst>
            <pc:docMk/>
            <pc:sldMk cId="795502064" sldId="261"/>
            <ac:spMk id="2" creationId="{37DACFE2-4154-34D2-4836-E52303C6C086}"/>
          </ac:spMkLst>
        </pc:spChg>
        <pc:spChg chg="mod ord">
          <ac:chgData name="翌霖 胡" userId="a9a41afe759712f0" providerId="LiveId" clId="{45705AFF-7A96-4DAC-B54B-E3C562281F78}" dt="2023-11-14T07:03:33.377" v="4472" actId="26606"/>
          <ac:spMkLst>
            <pc:docMk/>
            <pc:sldMk cId="795502064" sldId="261"/>
            <ac:spMk id="3" creationId="{61F5AC3A-A8A7-BBC2-5297-8D1123CFCE6F}"/>
          </ac:spMkLst>
        </pc:spChg>
        <pc:spChg chg="add del">
          <ac:chgData name="翌霖 胡" userId="a9a41afe759712f0" providerId="LiveId" clId="{45705AFF-7A96-4DAC-B54B-E3C562281F78}" dt="2023-11-14T07:03:30.538" v="4469" actId="26606"/>
          <ac:spMkLst>
            <pc:docMk/>
            <pc:sldMk cId="795502064" sldId="261"/>
            <ac:spMk id="10" creationId="{2C61293E-6EBE-43EF-A52C-9BEBFD7679D4}"/>
          </ac:spMkLst>
        </pc:spChg>
        <pc:spChg chg="add del">
          <ac:chgData name="翌霖 胡" userId="a9a41afe759712f0" providerId="LiveId" clId="{45705AFF-7A96-4DAC-B54B-E3C562281F78}" dt="2023-11-14T07:03:30.538" v="4469" actId="26606"/>
          <ac:spMkLst>
            <pc:docMk/>
            <pc:sldMk cId="795502064" sldId="261"/>
            <ac:spMk id="12" creationId="{21540236-BFD5-4A9D-8840-4703E7F76825}"/>
          </ac:spMkLst>
        </pc:spChg>
        <pc:spChg chg="add del">
          <ac:chgData name="翌霖 胡" userId="a9a41afe759712f0" providerId="LiveId" clId="{45705AFF-7A96-4DAC-B54B-E3C562281F78}" dt="2023-11-14T07:03:33.369" v="4471" actId="26606"/>
          <ac:spMkLst>
            <pc:docMk/>
            <pc:sldMk cId="795502064" sldId="261"/>
            <ac:spMk id="14" creationId="{2C61293E-6EBE-43EF-A52C-9BEBFD7679D4}"/>
          </ac:spMkLst>
        </pc:spChg>
        <pc:spChg chg="add del">
          <ac:chgData name="翌霖 胡" userId="a9a41afe759712f0" providerId="LiveId" clId="{45705AFF-7A96-4DAC-B54B-E3C562281F78}" dt="2023-11-14T07:03:33.369" v="4471" actId="26606"/>
          <ac:spMkLst>
            <pc:docMk/>
            <pc:sldMk cId="795502064" sldId="261"/>
            <ac:spMk id="15" creationId="{3FCFB1DE-0B7E-48CC-BA90-B2AB0889F9D6}"/>
          </ac:spMkLst>
        </pc:spChg>
        <pc:spChg chg="add">
          <ac:chgData name="翌霖 胡" userId="a9a41afe759712f0" providerId="LiveId" clId="{45705AFF-7A96-4DAC-B54B-E3C562281F78}" dt="2023-11-14T07:03:33.377" v="4472" actId="26606"/>
          <ac:spMkLst>
            <pc:docMk/>
            <pc:sldMk cId="795502064" sldId="261"/>
            <ac:spMk id="17" creationId="{45D37F4E-DDB4-456B-97E0-9937730A039F}"/>
          </ac:spMkLst>
        </pc:spChg>
        <pc:spChg chg="add">
          <ac:chgData name="翌霖 胡" userId="a9a41afe759712f0" providerId="LiveId" clId="{45705AFF-7A96-4DAC-B54B-E3C562281F78}" dt="2023-11-14T07:03:33.377" v="4472" actId="26606"/>
          <ac:spMkLst>
            <pc:docMk/>
            <pc:sldMk cId="795502064" sldId="261"/>
            <ac:spMk id="18" creationId="{B2DD41CD-8F47-4F56-AD12-4E2FF7696987}"/>
          </ac:spMkLst>
        </pc:spChg>
        <pc:picChg chg="add mod">
          <ac:chgData name="翌霖 胡" userId="a9a41afe759712f0" providerId="LiveId" clId="{45705AFF-7A96-4DAC-B54B-E3C562281F78}" dt="2023-11-14T07:03:33.377" v="4472" actId="26606"/>
          <ac:picMkLst>
            <pc:docMk/>
            <pc:sldMk cId="795502064" sldId="261"/>
            <ac:picMk id="5" creationId="{F36EFB8F-557C-D318-EC1C-AF57C39DCA04}"/>
          </ac:picMkLst>
        </pc:picChg>
      </pc:sldChg>
      <pc:sldChg chg="new del">
        <pc:chgData name="翌霖 胡" userId="a9a41afe759712f0" providerId="LiveId" clId="{45705AFF-7A96-4DAC-B54B-E3C562281F78}" dt="2023-11-14T06:55:33.262" v="4392" actId="47"/>
        <pc:sldMkLst>
          <pc:docMk/>
          <pc:sldMk cId="3826414389" sldId="262"/>
        </pc:sldMkLst>
      </pc:sldChg>
      <pc:sldChg chg="addSp delSp modSp new mod">
        <pc:chgData name="翌霖 胡" userId="a9a41afe759712f0" providerId="LiveId" clId="{45705AFF-7A96-4DAC-B54B-E3C562281F78}" dt="2023-11-14T06:57:31.246" v="4415" actId="1076"/>
        <pc:sldMkLst>
          <pc:docMk/>
          <pc:sldMk cId="1798156119" sldId="263"/>
        </pc:sldMkLst>
        <pc:spChg chg="del">
          <ac:chgData name="翌霖 胡" userId="a9a41afe759712f0" providerId="LiveId" clId="{45705AFF-7A96-4DAC-B54B-E3C562281F78}" dt="2023-11-14T06:57:00.323" v="4400" actId="478"/>
          <ac:spMkLst>
            <pc:docMk/>
            <pc:sldMk cId="1798156119" sldId="263"/>
            <ac:spMk id="2" creationId="{2EBD559B-252B-C351-FD6D-6E1E32DBE586}"/>
          </ac:spMkLst>
        </pc:spChg>
        <pc:spChg chg="del">
          <ac:chgData name="翌霖 胡" userId="a9a41afe759712f0" providerId="LiveId" clId="{45705AFF-7A96-4DAC-B54B-E3C562281F78}" dt="2023-11-14T06:55:58.835" v="4393"/>
          <ac:spMkLst>
            <pc:docMk/>
            <pc:sldMk cId="1798156119" sldId="263"/>
            <ac:spMk id="3" creationId="{4E99E0A1-B5B0-B2D6-CCA9-0961A7C1B154}"/>
          </ac:spMkLst>
        </pc:spChg>
        <pc:picChg chg="add mod">
          <ac:chgData name="翌霖 胡" userId="a9a41afe759712f0" providerId="LiveId" clId="{45705AFF-7A96-4DAC-B54B-E3C562281F78}" dt="2023-11-14T06:57:11.400" v="4406" actId="14100"/>
          <ac:picMkLst>
            <pc:docMk/>
            <pc:sldMk cId="1798156119" sldId="263"/>
            <ac:picMk id="5" creationId="{2AA0F684-ECF5-4DCD-51C9-89C33A5F1BAE}"/>
          </ac:picMkLst>
        </pc:picChg>
        <pc:picChg chg="add mod">
          <ac:chgData name="翌霖 胡" userId="a9a41afe759712f0" providerId="LiveId" clId="{45705AFF-7A96-4DAC-B54B-E3C562281F78}" dt="2023-11-14T06:57:24.138" v="4412" actId="14100"/>
          <ac:picMkLst>
            <pc:docMk/>
            <pc:sldMk cId="1798156119" sldId="263"/>
            <ac:picMk id="7" creationId="{CFE51D82-C220-2983-5DDF-D21449886C2F}"/>
          </ac:picMkLst>
        </pc:picChg>
        <pc:picChg chg="add mod">
          <ac:chgData name="翌霖 胡" userId="a9a41afe759712f0" providerId="LiveId" clId="{45705AFF-7A96-4DAC-B54B-E3C562281F78}" dt="2023-11-14T06:57:31.246" v="4415" actId="1076"/>
          <ac:picMkLst>
            <pc:docMk/>
            <pc:sldMk cId="1798156119" sldId="263"/>
            <ac:picMk id="9" creationId="{C7F4E57D-F01E-6EB7-233E-33CEB7F0836C}"/>
          </ac:picMkLst>
        </pc:picChg>
      </pc:sldChg>
      <pc:sldChg chg="addSp delSp modSp new mod ord setBg">
        <pc:chgData name="翌霖 胡" userId="a9a41afe759712f0" providerId="LiveId" clId="{45705AFF-7A96-4DAC-B54B-E3C562281F78}" dt="2023-11-14T05:53:04.679" v="3170"/>
        <pc:sldMkLst>
          <pc:docMk/>
          <pc:sldMk cId="709002649" sldId="264"/>
        </pc:sldMkLst>
        <pc:spChg chg="mod">
          <ac:chgData name="翌霖 胡" userId="a9a41afe759712f0" providerId="LiveId" clId="{45705AFF-7A96-4DAC-B54B-E3C562281F78}" dt="2023-11-14T04:27:01.392" v="2006" actId="962"/>
          <ac:spMkLst>
            <pc:docMk/>
            <pc:sldMk cId="709002649" sldId="264"/>
            <ac:spMk id="2" creationId="{5AA73F88-CAF5-07B9-F91D-511504EA70B1}"/>
          </ac:spMkLst>
        </pc:spChg>
        <pc:spChg chg="mod">
          <ac:chgData name="翌霖 胡" userId="a9a41afe759712f0" providerId="LiveId" clId="{45705AFF-7A96-4DAC-B54B-E3C562281F78}" dt="2023-11-14T05:53:04.679" v="3170"/>
          <ac:spMkLst>
            <pc:docMk/>
            <pc:sldMk cId="709002649" sldId="264"/>
            <ac:spMk id="3" creationId="{8C2BA3FA-5A41-4AEE-5039-BC8679EBB855}"/>
          </ac:spMkLst>
        </pc:spChg>
        <pc:spChg chg="add del mod">
          <ac:chgData name="翌霖 胡" userId="a9a41afe759712f0" providerId="LiveId" clId="{45705AFF-7A96-4DAC-B54B-E3C562281F78}" dt="2023-11-14T04:26:40.699" v="2002" actId="26606"/>
          <ac:spMkLst>
            <pc:docMk/>
            <pc:sldMk cId="709002649" sldId="264"/>
            <ac:spMk id="9" creationId="{11996F3C-0AAD-5D3D-7EB5-A2BEDA817EB1}"/>
          </ac:spMkLst>
        </pc:spChg>
        <pc:spChg chg="add del">
          <ac:chgData name="翌霖 胡" userId="a9a41afe759712f0" providerId="LiveId" clId="{45705AFF-7A96-4DAC-B54B-E3C562281F78}" dt="2023-11-14T04:16:38.027" v="1959" actId="26606"/>
          <ac:spMkLst>
            <pc:docMk/>
            <pc:sldMk cId="709002649" sldId="264"/>
            <ac:spMk id="10" creationId="{45D37F4E-DDB4-456B-97E0-9937730A039F}"/>
          </ac:spMkLst>
        </pc:spChg>
        <pc:spChg chg="add del">
          <ac:chgData name="翌霖 胡" userId="a9a41afe759712f0" providerId="LiveId" clId="{45705AFF-7A96-4DAC-B54B-E3C562281F78}" dt="2023-11-14T04:16:38.027" v="1959" actId="26606"/>
          <ac:spMkLst>
            <pc:docMk/>
            <pc:sldMk cId="709002649" sldId="264"/>
            <ac:spMk id="12" creationId="{B2DD41CD-8F47-4F56-AD12-4E2FF7696987}"/>
          </ac:spMkLst>
        </pc:spChg>
        <pc:spChg chg="add del">
          <ac:chgData name="翌霖 胡" userId="a9a41afe759712f0" providerId="LiveId" clId="{45705AFF-7A96-4DAC-B54B-E3C562281F78}" dt="2023-11-14T04:16:41.282" v="1961" actId="26606"/>
          <ac:spMkLst>
            <pc:docMk/>
            <pc:sldMk cId="709002649" sldId="264"/>
            <ac:spMk id="14" creationId="{9427AF5F-9A0E-42B7-A252-FD64C9885F9C}"/>
          </ac:spMkLst>
        </pc:spChg>
        <pc:spChg chg="add del">
          <ac:chgData name="翌霖 胡" userId="a9a41afe759712f0" providerId="LiveId" clId="{45705AFF-7A96-4DAC-B54B-E3C562281F78}" dt="2023-11-14T04:20:08.573" v="1973" actId="26606"/>
          <ac:spMkLst>
            <pc:docMk/>
            <pc:sldMk cId="709002649" sldId="264"/>
            <ac:spMk id="23" creationId="{B2DD41CD-8F47-4F56-AD12-4E2FF7696987}"/>
          </ac:spMkLst>
        </pc:spChg>
        <pc:spChg chg="add del">
          <ac:chgData name="翌霖 胡" userId="a9a41afe759712f0" providerId="LiveId" clId="{45705AFF-7A96-4DAC-B54B-E3C562281F78}" dt="2023-11-14T04:20:08.573" v="1973" actId="26606"/>
          <ac:spMkLst>
            <pc:docMk/>
            <pc:sldMk cId="709002649" sldId="264"/>
            <ac:spMk id="24" creationId="{45D37F4E-DDB4-456B-97E0-9937730A039F}"/>
          </ac:spMkLst>
        </pc:spChg>
        <pc:spChg chg="add del">
          <ac:chgData name="翌霖 胡" userId="a9a41afe759712f0" providerId="LiveId" clId="{45705AFF-7A96-4DAC-B54B-E3C562281F78}" dt="2023-11-14T04:20:08.565" v="1972" actId="26606"/>
          <ac:spMkLst>
            <pc:docMk/>
            <pc:sldMk cId="709002649" sldId="264"/>
            <ac:spMk id="31" creationId="{E02239D2-A05D-4A1C-9F06-FBA7FC730E1B}"/>
          </ac:spMkLst>
        </pc:spChg>
        <pc:spChg chg="add">
          <ac:chgData name="翌霖 胡" userId="a9a41afe759712f0" providerId="LiveId" clId="{45705AFF-7A96-4DAC-B54B-E3C562281F78}" dt="2023-11-14T04:20:08.573" v="1973" actId="26606"/>
          <ac:spMkLst>
            <pc:docMk/>
            <pc:sldMk cId="709002649" sldId="264"/>
            <ac:spMk id="33" creationId="{E02239D2-A05D-4A1C-9F06-FBA7FC730E1B}"/>
          </ac:spMkLst>
        </pc:spChg>
        <pc:graphicFrameChg chg="add mod modGraphic">
          <ac:chgData name="翌霖 胡" userId="a9a41afe759712f0" providerId="LiveId" clId="{45705AFF-7A96-4DAC-B54B-E3C562281F78}" dt="2023-11-14T05:32:45.283" v="2989" actId="20577"/>
          <ac:graphicFrameMkLst>
            <pc:docMk/>
            <pc:sldMk cId="709002649" sldId="264"/>
            <ac:graphicFrameMk id="36" creationId="{7E48D9C7-AB47-EA7F-E61A-6C9D348E75AA}"/>
          </ac:graphicFrameMkLst>
        </pc:graphicFrameChg>
        <pc:picChg chg="add del mod">
          <ac:chgData name="翌霖 胡" userId="a9a41afe759712f0" providerId="LiveId" clId="{45705AFF-7A96-4DAC-B54B-E3C562281F78}" dt="2023-11-14T04:16:44.043" v="1963" actId="478"/>
          <ac:picMkLst>
            <pc:docMk/>
            <pc:sldMk cId="709002649" sldId="264"/>
            <ac:picMk id="5" creationId="{182B998C-1C80-13DC-C5DA-2FD3517C4AA9}"/>
          </ac:picMkLst>
        </pc:picChg>
        <pc:picChg chg="add del mod">
          <ac:chgData name="翌霖 胡" userId="a9a41afe759712f0" providerId="LiveId" clId="{45705AFF-7A96-4DAC-B54B-E3C562281F78}" dt="2023-11-14T04:19:58.866" v="1970" actId="21"/>
          <ac:picMkLst>
            <pc:docMk/>
            <pc:sldMk cId="709002649" sldId="264"/>
            <ac:picMk id="7" creationId="{6AF8936F-04BC-DF2B-5E81-CDA204AC1FF7}"/>
          </ac:picMkLst>
        </pc:picChg>
        <pc:picChg chg="add del mod">
          <ac:chgData name="翌霖 胡" userId="a9a41afe759712f0" providerId="LiveId" clId="{45705AFF-7A96-4DAC-B54B-E3C562281F78}" dt="2023-11-14T04:35:48.954" v="2012" actId="21"/>
          <ac:picMkLst>
            <pc:docMk/>
            <pc:sldMk cId="709002649" sldId="264"/>
            <ac:picMk id="11" creationId="{E0259B86-CE64-D324-A527-3DE833CD5A31}"/>
          </ac:picMkLst>
        </pc:picChg>
        <pc:picChg chg="add del">
          <ac:chgData name="翌霖 胡" userId="a9a41afe759712f0" providerId="LiveId" clId="{45705AFF-7A96-4DAC-B54B-E3C562281F78}" dt="2023-11-14T04:20:08.565" v="1972" actId="26606"/>
          <ac:picMkLst>
            <pc:docMk/>
            <pc:sldMk cId="709002649" sldId="264"/>
            <ac:picMk id="28" creationId="{792A69D3-DD24-377B-2530-91532F049EC1}"/>
          </ac:picMkLst>
        </pc:picChg>
        <pc:picChg chg="add mod">
          <ac:chgData name="翌霖 胡" userId="a9a41afe759712f0" providerId="LiveId" clId="{45705AFF-7A96-4DAC-B54B-E3C562281F78}" dt="2023-11-14T04:35:57.996" v="2014" actId="14100"/>
          <ac:picMkLst>
            <pc:docMk/>
            <pc:sldMk cId="709002649" sldId="264"/>
            <ac:picMk id="34" creationId="{3B48E406-0BC8-724D-4533-726813DB41FE}"/>
          </ac:picMkLst>
        </pc:picChg>
        <pc:cxnChg chg="add del">
          <ac:chgData name="翌霖 胡" userId="a9a41afe759712f0" providerId="LiveId" clId="{45705AFF-7A96-4DAC-B54B-E3C562281F78}" dt="2023-11-14T04:18:28.814" v="1969" actId="26606"/>
          <ac:cxnSpMkLst>
            <pc:docMk/>
            <pc:sldMk cId="709002649" sldId="264"/>
            <ac:cxnSpMk id="16" creationId="{1503BFE4-729B-D9D0-C17B-501E6AF1127A}"/>
          </ac:cxnSpMkLst>
        </pc:cxnChg>
        <pc:cxnChg chg="add del">
          <ac:chgData name="翌霖 胡" userId="a9a41afe759712f0" providerId="LiveId" clId="{45705AFF-7A96-4DAC-B54B-E3C562281F78}" dt="2023-11-14T04:18:28.806" v="1968" actId="26606"/>
          <ac:cxnSpMkLst>
            <pc:docMk/>
            <pc:sldMk cId="709002649" sldId="264"/>
            <ac:cxnSpMk id="21" creationId="{1503BFE4-729B-D9D0-C17B-501E6AF1127A}"/>
          </ac:cxnSpMkLst>
        </pc:cxnChg>
      </pc:sldChg>
      <pc:sldChg chg="addSp modSp new mod ord setBg">
        <pc:chgData name="翌霖 胡" userId="a9a41afe759712f0" providerId="LiveId" clId="{45705AFF-7A96-4DAC-B54B-E3C562281F78}" dt="2023-11-14T07:01:45.136" v="4464"/>
        <pc:sldMkLst>
          <pc:docMk/>
          <pc:sldMk cId="3342433428" sldId="265"/>
        </pc:sldMkLst>
        <pc:spChg chg="mod">
          <ac:chgData name="翌霖 胡" userId="a9a41afe759712f0" providerId="LiveId" clId="{45705AFF-7A96-4DAC-B54B-E3C562281F78}" dt="2023-11-14T06:46:56.558" v="4270" actId="26606"/>
          <ac:spMkLst>
            <pc:docMk/>
            <pc:sldMk cId="3342433428" sldId="265"/>
            <ac:spMk id="2" creationId="{1928290A-8015-83BE-A680-E0543C41CD30}"/>
          </ac:spMkLst>
        </pc:spChg>
        <pc:spChg chg="mod">
          <ac:chgData name="翌霖 胡" userId="a9a41afe759712f0" providerId="LiveId" clId="{45705AFF-7A96-4DAC-B54B-E3C562281F78}" dt="2023-11-14T07:01:45.136" v="4464"/>
          <ac:spMkLst>
            <pc:docMk/>
            <pc:sldMk cId="3342433428" sldId="265"/>
            <ac:spMk id="3" creationId="{DB763F96-21EE-FAB8-2993-9CAEC0F4435D}"/>
          </ac:spMkLst>
        </pc:spChg>
        <pc:spChg chg="add">
          <ac:chgData name="翌霖 胡" userId="a9a41afe759712f0" providerId="LiveId" clId="{45705AFF-7A96-4DAC-B54B-E3C562281F78}" dt="2023-11-14T06:46:56.558" v="4270" actId="26606"/>
          <ac:spMkLst>
            <pc:docMk/>
            <pc:sldMk cId="3342433428" sldId="265"/>
            <ac:spMk id="8" creationId="{100EDD19-6802-4EC3-95CE-CFFAB042CFD6}"/>
          </ac:spMkLst>
        </pc:spChg>
        <pc:spChg chg="add">
          <ac:chgData name="翌霖 胡" userId="a9a41afe759712f0" providerId="LiveId" clId="{45705AFF-7A96-4DAC-B54B-E3C562281F78}" dt="2023-11-14T06:46:56.558" v="4270" actId="26606"/>
          <ac:spMkLst>
            <pc:docMk/>
            <pc:sldMk cId="3342433428" sldId="265"/>
            <ac:spMk id="10" creationId="{DB17E863-922E-4C26-BD64-E8FD41D28661}"/>
          </ac:spMkLst>
        </pc:spChg>
      </pc:sldChg>
      <pc:sldChg chg="addSp modSp new del ord">
        <pc:chgData name="翌霖 胡" userId="a9a41afe759712f0" providerId="LiveId" clId="{45705AFF-7A96-4DAC-B54B-E3C562281F78}" dt="2023-11-14T06:44:27.052" v="4222" actId="47"/>
        <pc:sldMkLst>
          <pc:docMk/>
          <pc:sldMk cId="3544221511" sldId="266"/>
        </pc:sldMkLst>
        <pc:picChg chg="add mod">
          <ac:chgData name="翌霖 胡" userId="a9a41afe759712f0" providerId="LiveId" clId="{45705AFF-7A96-4DAC-B54B-E3C562281F78}" dt="2023-11-13T12:44:39.542" v="51"/>
          <ac:picMkLst>
            <pc:docMk/>
            <pc:sldMk cId="3544221511" sldId="266"/>
            <ac:picMk id="4" creationId="{96B02567-166B-90E5-5135-3447922477EB}"/>
          </ac:picMkLst>
        </pc:picChg>
      </pc:sldChg>
      <pc:sldChg chg="addSp delSp modSp new mod setBg">
        <pc:chgData name="翌霖 胡" userId="a9a41afe759712f0" providerId="LiveId" clId="{45705AFF-7A96-4DAC-B54B-E3C562281F78}" dt="2023-11-14T07:07:04.273" v="4511" actId="27636"/>
        <pc:sldMkLst>
          <pc:docMk/>
          <pc:sldMk cId="3599954852" sldId="267"/>
        </pc:sldMkLst>
        <pc:spChg chg="mod">
          <ac:chgData name="翌霖 胡" userId="a9a41afe759712f0" providerId="LiveId" clId="{45705AFF-7A96-4DAC-B54B-E3C562281F78}" dt="2023-11-14T07:06:48.147" v="4505" actId="26606"/>
          <ac:spMkLst>
            <pc:docMk/>
            <pc:sldMk cId="3599954852" sldId="267"/>
            <ac:spMk id="2" creationId="{617FD5FB-A88F-CB96-030B-CA29F29C23A0}"/>
          </ac:spMkLst>
        </pc:spChg>
        <pc:spChg chg="mod">
          <ac:chgData name="翌霖 胡" userId="a9a41afe759712f0" providerId="LiveId" clId="{45705AFF-7A96-4DAC-B54B-E3C562281F78}" dt="2023-11-14T07:07:04.273" v="4511" actId="27636"/>
          <ac:spMkLst>
            <pc:docMk/>
            <pc:sldMk cId="3599954852" sldId="267"/>
            <ac:spMk id="3" creationId="{726E3FC1-4E78-F7A9-BCDB-F0E5E6C7D5B9}"/>
          </ac:spMkLst>
        </pc:spChg>
        <pc:spChg chg="add del">
          <ac:chgData name="翌霖 胡" userId="a9a41afe759712f0" providerId="LiveId" clId="{45705AFF-7A96-4DAC-B54B-E3C562281F78}" dt="2023-11-14T07:06:48.147" v="4505" actId="26606"/>
          <ac:spMkLst>
            <pc:docMk/>
            <pc:sldMk cId="3599954852" sldId="267"/>
            <ac:spMk id="8" creationId="{100EDD19-6802-4EC3-95CE-CFFAB042CFD6}"/>
          </ac:spMkLst>
        </pc:spChg>
        <pc:spChg chg="add del">
          <ac:chgData name="翌霖 胡" userId="a9a41afe759712f0" providerId="LiveId" clId="{45705AFF-7A96-4DAC-B54B-E3C562281F78}" dt="2023-11-14T07:06:48.147" v="4505" actId="26606"/>
          <ac:spMkLst>
            <pc:docMk/>
            <pc:sldMk cId="3599954852" sldId="267"/>
            <ac:spMk id="10" creationId="{DB17E863-922E-4C26-BD64-E8FD41D28661}"/>
          </ac:spMkLst>
        </pc:spChg>
        <pc:spChg chg="add">
          <ac:chgData name="翌霖 胡" userId="a9a41afe759712f0" providerId="LiveId" clId="{45705AFF-7A96-4DAC-B54B-E3C562281F78}" dt="2023-11-14T07:06:48.147" v="4505" actId="26606"/>
          <ac:spMkLst>
            <pc:docMk/>
            <pc:sldMk cId="3599954852" sldId="267"/>
            <ac:spMk id="15" creationId="{09588DA8-065E-4F6F-8EFD-43104AB2E0CF}"/>
          </ac:spMkLst>
        </pc:spChg>
        <pc:spChg chg="add">
          <ac:chgData name="翌霖 胡" userId="a9a41afe759712f0" providerId="LiveId" clId="{45705AFF-7A96-4DAC-B54B-E3C562281F78}" dt="2023-11-14T07:06:48.147" v="4505" actId="26606"/>
          <ac:spMkLst>
            <pc:docMk/>
            <pc:sldMk cId="3599954852" sldId="267"/>
            <ac:spMk id="17" creationId="{C4285719-470E-454C-AF62-8323075F1F5B}"/>
          </ac:spMkLst>
        </pc:spChg>
        <pc:spChg chg="add">
          <ac:chgData name="翌霖 胡" userId="a9a41afe759712f0" providerId="LiveId" clId="{45705AFF-7A96-4DAC-B54B-E3C562281F78}" dt="2023-11-14T07:06:48.147" v="4505" actId="26606"/>
          <ac:spMkLst>
            <pc:docMk/>
            <pc:sldMk cId="3599954852" sldId="267"/>
            <ac:spMk id="19" creationId="{CD9FE4EF-C4D8-49A0-B2FF-81D8DB7D8A24}"/>
          </ac:spMkLst>
        </pc:spChg>
        <pc:spChg chg="add">
          <ac:chgData name="翌霖 胡" userId="a9a41afe759712f0" providerId="LiveId" clId="{45705AFF-7A96-4DAC-B54B-E3C562281F78}" dt="2023-11-14T07:06:48.147" v="4505" actId="26606"/>
          <ac:spMkLst>
            <pc:docMk/>
            <pc:sldMk cId="3599954852" sldId="267"/>
            <ac:spMk id="21" creationId="{4300840D-0A0B-4512-BACA-B439D5B9C57C}"/>
          </ac:spMkLst>
        </pc:spChg>
        <pc:spChg chg="add">
          <ac:chgData name="翌霖 胡" userId="a9a41afe759712f0" providerId="LiveId" clId="{45705AFF-7A96-4DAC-B54B-E3C562281F78}" dt="2023-11-14T07:06:48.147" v="4505" actId="26606"/>
          <ac:spMkLst>
            <pc:docMk/>
            <pc:sldMk cId="3599954852" sldId="267"/>
            <ac:spMk id="23" creationId="{D2B78728-A580-49A7-84F9-6EF6F583ADE0}"/>
          </ac:spMkLst>
        </pc:spChg>
        <pc:spChg chg="add">
          <ac:chgData name="翌霖 胡" userId="a9a41afe759712f0" providerId="LiveId" clId="{45705AFF-7A96-4DAC-B54B-E3C562281F78}" dt="2023-11-14T07:06:48.147" v="4505" actId="26606"/>
          <ac:spMkLst>
            <pc:docMk/>
            <pc:sldMk cId="3599954852" sldId="267"/>
            <ac:spMk id="25" creationId="{38FAA1A1-D861-433F-88FA-1E9D6FD31D11}"/>
          </ac:spMkLst>
        </pc:spChg>
        <pc:spChg chg="add">
          <ac:chgData name="翌霖 胡" userId="a9a41afe759712f0" providerId="LiveId" clId="{45705AFF-7A96-4DAC-B54B-E3C562281F78}" dt="2023-11-14T07:06:48.147" v="4505" actId="26606"/>
          <ac:spMkLst>
            <pc:docMk/>
            <pc:sldMk cId="3599954852" sldId="267"/>
            <ac:spMk id="27" creationId="{8D71EDA1-87BF-4D5D-AB79-F346FD19278A}"/>
          </ac:spMkLst>
        </pc:spChg>
      </pc:sldChg>
      <pc:sldChg chg="modSp new del mod ord">
        <pc:chgData name="翌霖 胡" userId="a9a41afe759712f0" providerId="LiveId" clId="{45705AFF-7A96-4DAC-B54B-E3C562281F78}" dt="2023-11-14T02:19:17.985" v="1417" actId="47"/>
        <pc:sldMkLst>
          <pc:docMk/>
          <pc:sldMk cId="560110174" sldId="268"/>
        </pc:sldMkLst>
        <pc:spChg chg="mod">
          <ac:chgData name="翌霖 胡" userId="a9a41afe759712f0" providerId="LiveId" clId="{45705AFF-7A96-4DAC-B54B-E3C562281F78}" dt="2023-11-14T02:18:58.980" v="1408" actId="21"/>
          <ac:spMkLst>
            <pc:docMk/>
            <pc:sldMk cId="560110174" sldId="268"/>
            <ac:spMk id="3" creationId="{22F9EEFA-1B5C-358B-E883-E3ACBCBB91CC}"/>
          </ac:spMkLst>
        </pc:spChg>
      </pc:sldChg>
      <pc:sldChg chg="addSp delSp modSp new mod setBg">
        <pc:chgData name="翌霖 胡" userId="a9a41afe759712f0" providerId="LiveId" clId="{45705AFF-7A96-4DAC-B54B-E3C562281F78}" dt="2023-11-14T03:12:39.074" v="1897"/>
        <pc:sldMkLst>
          <pc:docMk/>
          <pc:sldMk cId="834958623" sldId="269"/>
        </pc:sldMkLst>
        <pc:spChg chg="mod">
          <ac:chgData name="翌霖 胡" userId="a9a41afe759712f0" providerId="LiveId" clId="{45705AFF-7A96-4DAC-B54B-E3C562281F78}" dt="2023-11-14T03:11:37.020" v="1887" actId="26606"/>
          <ac:spMkLst>
            <pc:docMk/>
            <pc:sldMk cId="834958623" sldId="269"/>
            <ac:spMk id="2" creationId="{ABE48212-19F4-998B-2200-A256D6C6EF01}"/>
          </ac:spMkLst>
        </pc:spChg>
        <pc:spChg chg="mod">
          <ac:chgData name="翌霖 胡" userId="a9a41afe759712f0" providerId="LiveId" clId="{45705AFF-7A96-4DAC-B54B-E3C562281F78}" dt="2023-11-14T03:12:39.074" v="1897"/>
          <ac:spMkLst>
            <pc:docMk/>
            <pc:sldMk cId="834958623" sldId="269"/>
            <ac:spMk id="3" creationId="{107A2D2A-6805-A907-7C89-5A356CDBB83B}"/>
          </ac:spMkLst>
        </pc:spChg>
        <pc:spChg chg="add del">
          <ac:chgData name="翌霖 胡" userId="a9a41afe759712f0" providerId="LiveId" clId="{45705AFF-7A96-4DAC-B54B-E3C562281F78}" dt="2023-11-14T03:11:34.855" v="1884" actId="26606"/>
          <ac:spMkLst>
            <pc:docMk/>
            <pc:sldMk cId="834958623" sldId="269"/>
            <ac:spMk id="11" creationId="{DF8BC164-E230-753F-2C7E-B4EE7BA77CF1}"/>
          </ac:spMkLst>
        </pc:spChg>
        <pc:spChg chg="add del">
          <ac:chgData name="翌霖 胡" userId="a9a41afe759712f0" providerId="LiveId" clId="{45705AFF-7A96-4DAC-B54B-E3C562281F78}" dt="2023-11-14T03:11:37.015" v="1886" actId="26606"/>
          <ac:spMkLst>
            <pc:docMk/>
            <pc:sldMk cId="834958623" sldId="269"/>
            <ac:spMk id="13" creationId="{460B0EFB-53ED-4F35-B05D-F658EA021C65}"/>
          </ac:spMkLst>
        </pc:spChg>
        <pc:spChg chg="add del">
          <ac:chgData name="翌霖 胡" userId="a9a41afe759712f0" providerId="LiveId" clId="{45705AFF-7A96-4DAC-B54B-E3C562281F78}" dt="2023-11-14T03:11:37.015" v="1886" actId="26606"/>
          <ac:spMkLst>
            <pc:docMk/>
            <pc:sldMk cId="834958623" sldId="269"/>
            <ac:spMk id="14" creationId="{835EF3DD-7D43-4A27-8967-A92FD8CC9365}"/>
          </ac:spMkLst>
        </pc:spChg>
        <pc:spChg chg="add">
          <ac:chgData name="翌霖 胡" userId="a9a41afe759712f0" providerId="LiveId" clId="{45705AFF-7A96-4DAC-B54B-E3C562281F78}" dt="2023-11-14T03:11:37.020" v="1887" actId="26606"/>
          <ac:spMkLst>
            <pc:docMk/>
            <pc:sldMk cId="834958623" sldId="269"/>
            <ac:spMk id="16" creationId="{D1D34770-47A8-402C-AF23-2B653F2D88C1}"/>
          </ac:spMkLst>
        </pc:spChg>
        <pc:picChg chg="add mod ord">
          <ac:chgData name="翌霖 胡" userId="a9a41afe759712f0" providerId="LiveId" clId="{45705AFF-7A96-4DAC-B54B-E3C562281F78}" dt="2023-11-14T03:11:37.020" v="1887" actId="26606"/>
          <ac:picMkLst>
            <pc:docMk/>
            <pc:sldMk cId="834958623" sldId="269"/>
            <ac:picMk id="4" creationId="{60F279C7-AB2E-EADF-96CB-53D1F71A0CAA}"/>
          </ac:picMkLst>
        </pc:picChg>
        <pc:cxnChg chg="add del">
          <ac:chgData name="翌霖 胡" userId="a9a41afe759712f0" providerId="LiveId" clId="{45705AFF-7A96-4DAC-B54B-E3C562281F78}" dt="2023-11-14T03:11:34.855" v="1884" actId="26606"/>
          <ac:cxnSpMkLst>
            <pc:docMk/>
            <pc:sldMk cId="834958623" sldId="269"/>
            <ac:cxnSpMk id="9" creationId="{FC23E3B9-5ABF-58B3-E2B0-E9A5DAA90037}"/>
          </ac:cxnSpMkLst>
        </pc:cxnChg>
      </pc:sldChg>
      <pc:sldChg chg="addSp delSp modSp new mod setBg">
        <pc:chgData name="翌霖 胡" userId="a9a41afe759712f0" providerId="LiveId" clId="{45705AFF-7A96-4DAC-B54B-E3C562281F78}" dt="2023-11-14T06:46:14.623" v="4266" actId="26606"/>
        <pc:sldMkLst>
          <pc:docMk/>
          <pc:sldMk cId="3094258319" sldId="270"/>
        </pc:sldMkLst>
        <pc:spChg chg="mod">
          <ac:chgData name="翌霖 胡" userId="a9a41afe759712f0" providerId="LiveId" clId="{45705AFF-7A96-4DAC-B54B-E3C562281F78}" dt="2023-11-14T06:46:14.623" v="4266" actId="26606"/>
          <ac:spMkLst>
            <pc:docMk/>
            <pc:sldMk cId="3094258319" sldId="270"/>
            <ac:spMk id="2" creationId="{22468230-B33C-20B1-40DC-7586569CAA57}"/>
          </ac:spMkLst>
        </pc:spChg>
        <pc:spChg chg="del mod">
          <ac:chgData name="翌霖 胡" userId="a9a41afe759712f0" providerId="LiveId" clId="{45705AFF-7A96-4DAC-B54B-E3C562281F78}" dt="2023-11-14T06:46:01.361" v="4261" actId="478"/>
          <ac:spMkLst>
            <pc:docMk/>
            <pc:sldMk cId="3094258319" sldId="270"/>
            <ac:spMk id="3" creationId="{1F1FAE1A-E282-A096-D2FE-058347BD9A8F}"/>
          </ac:spMkLst>
        </pc:spChg>
        <pc:spChg chg="add del mod">
          <ac:chgData name="翌霖 胡" userId="a9a41afe759712f0" providerId="LiveId" clId="{45705AFF-7A96-4DAC-B54B-E3C562281F78}" dt="2023-11-14T06:46:03.925" v="4262" actId="478"/>
          <ac:spMkLst>
            <pc:docMk/>
            <pc:sldMk cId="3094258319" sldId="270"/>
            <ac:spMk id="6" creationId="{B62B83AE-187F-1E29-BD30-B7AE8DCFCAFE}"/>
          </ac:spMkLst>
        </pc:spChg>
        <pc:spChg chg="add del">
          <ac:chgData name="翌霖 胡" userId="a9a41afe759712f0" providerId="LiveId" clId="{45705AFF-7A96-4DAC-B54B-E3C562281F78}" dt="2023-11-14T06:46:14.619" v="4265" actId="26606"/>
          <ac:spMkLst>
            <pc:docMk/>
            <pc:sldMk cId="3094258319" sldId="270"/>
            <ac:spMk id="10" creationId="{665DBBEF-238B-476B-96AB-8AAC3224ECEA}"/>
          </ac:spMkLst>
        </pc:spChg>
        <pc:spChg chg="add del">
          <ac:chgData name="翌霖 胡" userId="a9a41afe759712f0" providerId="LiveId" clId="{45705AFF-7A96-4DAC-B54B-E3C562281F78}" dt="2023-11-14T06:46:14.619" v="4265" actId="26606"/>
          <ac:spMkLst>
            <pc:docMk/>
            <pc:sldMk cId="3094258319" sldId="270"/>
            <ac:spMk id="12" creationId="{3FCFB1DE-0B7E-48CC-BA90-B2AB0889F9D6}"/>
          </ac:spMkLst>
        </pc:spChg>
        <pc:spChg chg="add">
          <ac:chgData name="翌霖 胡" userId="a9a41afe759712f0" providerId="LiveId" clId="{45705AFF-7A96-4DAC-B54B-E3C562281F78}" dt="2023-11-14T06:46:14.623" v="4266" actId="26606"/>
          <ac:spMkLst>
            <pc:docMk/>
            <pc:sldMk cId="3094258319" sldId="270"/>
            <ac:spMk id="14" creationId="{D4771268-CB57-404A-9271-370EB28F6090}"/>
          </ac:spMkLst>
        </pc:spChg>
        <pc:picChg chg="add mod">
          <ac:chgData name="翌霖 胡" userId="a9a41afe759712f0" providerId="LiveId" clId="{45705AFF-7A96-4DAC-B54B-E3C562281F78}" dt="2023-11-14T06:46:14.623" v="4266" actId="26606"/>
          <ac:picMkLst>
            <pc:docMk/>
            <pc:sldMk cId="3094258319" sldId="270"/>
            <ac:picMk id="5" creationId="{9EECC912-3BD7-B7C0-E431-CAA0AA5F5DE9}"/>
          </ac:picMkLst>
        </pc:picChg>
      </pc:sldChg>
      <pc:sldChg chg="addSp delSp modSp new mod ord setBg">
        <pc:chgData name="翌霖 胡" userId="a9a41afe759712f0" providerId="LiveId" clId="{45705AFF-7A96-4DAC-B54B-E3C562281F78}" dt="2023-11-14T06:31:35.943" v="4028"/>
        <pc:sldMkLst>
          <pc:docMk/>
          <pc:sldMk cId="2702159835" sldId="271"/>
        </pc:sldMkLst>
        <pc:spChg chg="mod">
          <ac:chgData name="翌霖 胡" userId="a9a41afe759712f0" providerId="LiveId" clId="{45705AFF-7A96-4DAC-B54B-E3C562281F78}" dt="2023-11-14T05:48:07.648" v="3138" actId="26606"/>
          <ac:spMkLst>
            <pc:docMk/>
            <pc:sldMk cId="2702159835" sldId="271"/>
            <ac:spMk id="2" creationId="{16F15B6F-B541-84C7-977A-0DEBB9754C22}"/>
          </ac:spMkLst>
        </pc:spChg>
        <pc:spChg chg="mod ord">
          <ac:chgData name="翌霖 胡" userId="a9a41afe759712f0" providerId="LiveId" clId="{45705AFF-7A96-4DAC-B54B-E3C562281F78}" dt="2023-11-14T06:31:35.943" v="4028"/>
          <ac:spMkLst>
            <pc:docMk/>
            <pc:sldMk cId="2702159835" sldId="271"/>
            <ac:spMk id="3" creationId="{439FB5A9-51C8-3A1E-7460-EF5B18B2CA33}"/>
          </ac:spMkLst>
        </pc:spChg>
        <pc:spChg chg="add del">
          <ac:chgData name="翌霖 胡" userId="a9a41afe759712f0" providerId="LiveId" clId="{45705AFF-7A96-4DAC-B54B-E3C562281F78}" dt="2023-11-14T05:13:55.139" v="2602" actId="26606"/>
          <ac:spMkLst>
            <pc:docMk/>
            <pc:sldMk cId="2702159835" sldId="271"/>
            <ac:spMk id="9" creationId="{D1D34770-47A8-402C-AF23-2B653F2D88C1}"/>
          </ac:spMkLst>
        </pc:spChg>
        <pc:spChg chg="add del">
          <ac:chgData name="翌霖 胡" userId="a9a41afe759712f0" providerId="LiveId" clId="{45705AFF-7A96-4DAC-B54B-E3C562281F78}" dt="2023-11-14T05:13:58.252" v="2604" actId="26606"/>
          <ac:spMkLst>
            <pc:docMk/>
            <pc:sldMk cId="2702159835" sldId="271"/>
            <ac:spMk id="11" creationId="{D1EA859B-E555-4109-94F3-6700E046E008}"/>
          </ac:spMkLst>
        </pc:spChg>
        <pc:spChg chg="add del">
          <ac:chgData name="翌霖 胡" userId="a9a41afe759712f0" providerId="LiveId" clId="{45705AFF-7A96-4DAC-B54B-E3C562281F78}" dt="2023-11-14T05:13:58.252" v="2604" actId="26606"/>
          <ac:spMkLst>
            <pc:docMk/>
            <pc:sldMk cId="2702159835" sldId="271"/>
            <ac:spMk id="12" creationId="{04812C46-200A-4DEB-A05E-3ED6C68C2387}"/>
          </ac:spMkLst>
        </pc:spChg>
        <pc:spChg chg="add del">
          <ac:chgData name="翌霖 胡" userId="a9a41afe759712f0" providerId="LiveId" clId="{45705AFF-7A96-4DAC-B54B-E3C562281F78}" dt="2023-11-14T05:48:07.648" v="3138" actId="26606"/>
          <ac:spMkLst>
            <pc:docMk/>
            <pc:sldMk cId="2702159835" sldId="271"/>
            <ac:spMk id="14" creationId="{60E9A6ED-B880-44EA-8D60-C9D3C82CCBD2}"/>
          </ac:spMkLst>
        </pc:spChg>
        <pc:spChg chg="add">
          <ac:chgData name="翌霖 胡" userId="a9a41afe759712f0" providerId="LiveId" clId="{45705AFF-7A96-4DAC-B54B-E3C562281F78}" dt="2023-11-14T05:48:07.648" v="3138" actId="26606"/>
          <ac:spMkLst>
            <pc:docMk/>
            <pc:sldMk cId="2702159835" sldId="271"/>
            <ac:spMk id="19" creationId="{BFCBA134-9932-4625-92F2-ADE52ACE1BD6}"/>
          </ac:spMkLst>
        </pc:spChg>
        <pc:spChg chg="add">
          <ac:chgData name="翌霖 胡" userId="a9a41afe759712f0" providerId="LiveId" clId="{45705AFF-7A96-4DAC-B54B-E3C562281F78}" dt="2023-11-14T05:48:07.648" v="3138" actId="26606"/>
          <ac:spMkLst>
            <pc:docMk/>
            <pc:sldMk cId="2702159835" sldId="271"/>
            <ac:spMk id="21" creationId="{78B28E4E-0110-46E1-92BB-3DB2BAA5E975}"/>
          </ac:spMkLst>
        </pc:spChg>
        <pc:spChg chg="add">
          <ac:chgData name="翌霖 胡" userId="a9a41afe759712f0" providerId="LiveId" clId="{45705AFF-7A96-4DAC-B54B-E3C562281F78}" dt="2023-11-14T05:48:07.648" v="3138" actId="26606"/>
          <ac:spMkLst>
            <pc:docMk/>
            <pc:sldMk cId="2702159835" sldId="271"/>
            <ac:spMk id="23" creationId="{048EB4C9-ACAF-4CCA-BA6E-9314431923B2}"/>
          </ac:spMkLst>
        </pc:spChg>
        <pc:spChg chg="add">
          <ac:chgData name="翌霖 胡" userId="a9a41afe759712f0" providerId="LiveId" clId="{45705AFF-7A96-4DAC-B54B-E3C562281F78}" dt="2023-11-14T05:48:07.648" v="3138" actId="26606"/>
          <ac:spMkLst>
            <pc:docMk/>
            <pc:sldMk cId="2702159835" sldId="271"/>
            <ac:spMk id="25" creationId="{A63313B7-3007-48A7-BE97-9A74C1121EF2}"/>
          </ac:spMkLst>
        </pc:spChg>
        <pc:spChg chg="add">
          <ac:chgData name="翌霖 胡" userId="a9a41afe759712f0" providerId="LiveId" clId="{45705AFF-7A96-4DAC-B54B-E3C562281F78}" dt="2023-11-14T05:48:07.648" v="3138" actId="26606"/>
          <ac:spMkLst>
            <pc:docMk/>
            <pc:sldMk cId="2702159835" sldId="271"/>
            <ac:spMk id="27" creationId="{3FD46A31-BFB8-4D6E-8A49-A2DC0DEDACBB}"/>
          </ac:spMkLst>
        </pc:spChg>
        <pc:picChg chg="add mod ord">
          <ac:chgData name="翌霖 胡" userId="a9a41afe759712f0" providerId="LiveId" clId="{45705AFF-7A96-4DAC-B54B-E3C562281F78}" dt="2023-11-14T05:48:07.648" v="3138" actId="26606"/>
          <ac:picMkLst>
            <pc:docMk/>
            <pc:sldMk cId="2702159835" sldId="271"/>
            <ac:picMk id="4" creationId="{07A9EAF9-6B14-3B00-017E-6DFF5146E2BE}"/>
          </ac:picMkLst>
        </pc:picChg>
      </pc:sldChg>
      <pc:sldChg chg="addSp delSp modSp add mod">
        <pc:chgData name="翌霖 胡" userId="a9a41afe759712f0" providerId="LiveId" clId="{45705AFF-7A96-4DAC-B54B-E3C562281F78}" dt="2023-11-14T06:58:08.891" v="4425" actId="1076"/>
        <pc:sldMkLst>
          <pc:docMk/>
          <pc:sldMk cId="468678078" sldId="272"/>
        </pc:sldMkLst>
        <pc:spChg chg="mod">
          <ac:chgData name="翌霖 胡" userId="a9a41afe759712f0" providerId="LiveId" clId="{45705AFF-7A96-4DAC-B54B-E3C562281F78}" dt="2023-11-14T06:49:24.499" v="4326"/>
          <ac:spMkLst>
            <pc:docMk/>
            <pc:sldMk cId="468678078" sldId="272"/>
            <ac:spMk id="3" creationId="{00000000-0000-0000-0000-000000000000}"/>
          </ac:spMkLst>
        </pc:spChg>
        <pc:spChg chg="mod">
          <ac:chgData name="翌霖 胡" userId="a9a41afe759712f0" providerId="LiveId" clId="{45705AFF-7A96-4DAC-B54B-E3C562281F78}" dt="2023-11-14T06:48:21.525" v="4293" actId="1076"/>
          <ac:spMkLst>
            <pc:docMk/>
            <pc:sldMk cId="468678078" sldId="272"/>
            <ac:spMk id="4" creationId="{00000000-0000-0000-0000-000000000000}"/>
          </ac:spMkLst>
        </pc:spChg>
        <pc:spChg chg="mod">
          <ac:chgData name="翌霖 胡" userId="a9a41afe759712f0" providerId="LiveId" clId="{45705AFF-7A96-4DAC-B54B-E3C562281F78}" dt="2023-11-14T06:48:27.945" v="4294" actId="1076"/>
          <ac:spMkLst>
            <pc:docMk/>
            <pc:sldMk cId="468678078" sldId="272"/>
            <ac:spMk id="5" creationId="{00000000-0000-0000-0000-000000000000}"/>
          </ac:spMkLst>
        </pc:spChg>
        <pc:spChg chg="add mod">
          <ac:chgData name="翌霖 胡" userId="a9a41afe759712f0" providerId="LiveId" clId="{45705AFF-7A96-4DAC-B54B-E3C562281F78}" dt="2023-11-14T06:58:08.891" v="4425" actId="1076"/>
          <ac:spMkLst>
            <pc:docMk/>
            <pc:sldMk cId="468678078" sldId="272"/>
            <ac:spMk id="6" creationId="{060A3625-49C7-7043-0D12-3D114B013DBA}"/>
          </ac:spMkLst>
        </pc:spChg>
        <pc:picChg chg="del">
          <ac:chgData name="翌霖 胡" userId="a9a41afe759712f0" providerId="LiveId" clId="{45705AFF-7A96-4DAC-B54B-E3C562281F78}" dt="2023-11-14T06:48:08.464" v="4292" actId="478"/>
          <ac:picMkLst>
            <pc:docMk/>
            <pc:sldMk cId="468678078" sldId="272"/>
            <ac:picMk id="7" creationId="{AD4189EF-0992-45FF-9298-CE8AC436040C}"/>
          </ac:picMkLst>
        </pc:picChg>
      </pc:sldChg>
      <pc:sldChg chg="add">
        <pc:chgData name="翌霖 胡" userId="a9a41afe759712f0" providerId="LiveId" clId="{45705AFF-7A96-4DAC-B54B-E3C562281F78}" dt="2023-11-13T15:34:25.080" v="1163"/>
        <pc:sldMkLst>
          <pc:docMk/>
          <pc:sldMk cId="947435477" sldId="275"/>
        </pc:sldMkLst>
      </pc:sldChg>
      <pc:sldChg chg="add">
        <pc:chgData name="翌霖 胡" userId="a9a41afe759712f0" providerId="LiveId" clId="{45705AFF-7A96-4DAC-B54B-E3C562281F78}" dt="2023-11-13T15:34:25.080" v="1163"/>
        <pc:sldMkLst>
          <pc:docMk/>
          <pc:sldMk cId="33305345" sldId="276"/>
        </pc:sldMkLst>
      </pc:sldChg>
      <pc:sldChg chg="add">
        <pc:chgData name="翌霖 胡" userId="a9a41afe759712f0" providerId="LiveId" clId="{45705AFF-7A96-4DAC-B54B-E3C562281F78}" dt="2023-11-13T15:34:25.080" v="1163"/>
        <pc:sldMkLst>
          <pc:docMk/>
          <pc:sldMk cId="1473328311" sldId="278"/>
        </pc:sldMkLst>
      </pc:sldChg>
      <pc:sldChg chg="add">
        <pc:chgData name="翌霖 胡" userId="a9a41afe759712f0" providerId="LiveId" clId="{45705AFF-7A96-4DAC-B54B-E3C562281F78}" dt="2023-11-13T15:34:25.080" v="1163"/>
        <pc:sldMkLst>
          <pc:docMk/>
          <pc:sldMk cId="3699197694" sldId="279"/>
        </pc:sldMkLst>
      </pc:sldChg>
      <pc:sldChg chg="modSp add mod">
        <pc:chgData name="翌霖 胡" userId="a9a41afe759712f0" providerId="LiveId" clId="{45705AFF-7A96-4DAC-B54B-E3C562281F78}" dt="2023-11-13T15:34:25.574" v="1166" actId="27636"/>
        <pc:sldMkLst>
          <pc:docMk/>
          <pc:sldMk cId="1824087261" sldId="280"/>
        </pc:sldMkLst>
        <pc:spChg chg="mod">
          <ac:chgData name="翌霖 胡" userId="a9a41afe759712f0" providerId="LiveId" clId="{45705AFF-7A96-4DAC-B54B-E3C562281F78}" dt="2023-11-13T15:34:25.574" v="1166" actId="27636"/>
          <ac:spMkLst>
            <pc:docMk/>
            <pc:sldMk cId="1824087261" sldId="280"/>
            <ac:spMk id="3" creationId="{00000000-0000-0000-0000-000000000000}"/>
          </ac:spMkLst>
        </pc:spChg>
      </pc:sldChg>
      <pc:sldChg chg="add del">
        <pc:chgData name="翌霖 胡" userId="a9a41afe759712f0" providerId="LiveId" clId="{45705AFF-7A96-4DAC-B54B-E3C562281F78}" dt="2023-11-14T06:48:40.683" v="4295" actId="47"/>
        <pc:sldMkLst>
          <pc:docMk/>
          <pc:sldMk cId="285208133" sldId="323"/>
        </pc:sldMkLst>
      </pc:sldChg>
      <pc:sldChg chg="addSp delSp modSp add mod">
        <pc:chgData name="翌霖 胡" userId="a9a41afe759712f0" providerId="LiveId" clId="{45705AFF-7A96-4DAC-B54B-E3C562281F78}" dt="2023-11-14T06:48:43.751" v="4296" actId="6549"/>
        <pc:sldMkLst>
          <pc:docMk/>
          <pc:sldMk cId="642413668" sldId="324"/>
        </pc:sldMkLst>
        <pc:spChg chg="mod">
          <ac:chgData name="翌霖 胡" userId="a9a41afe759712f0" providerId="LiveId" clId="{45705AFF-7A96-4DAC-B54B-E3C562281F78}" dt="2023-11-14T06:48:43.751" v="4296" actId="6549"/>
          <ac:spMkLst>
            <pc:docMk/>
            <pc:sldMk cId="642413668" sldId="324"/>
            <ac:spMk id="2" creationId="{00000000-0000-0000-0000-000000000000}"/>
          </ac:spMkLst>
        </pc:spChg>
        <pc:picChg chg="add del mod">
          <ac:chgData name="翌霖 胡" userId="a9a41afe759712f0" providerId="LiveId" clId="{45705AFF-7A96-4DAC-B54B-E3C562281F78}" dt="2023-11-14T03:10:58.146" v="1861" actId="21"/>
          <ac:picMkLst>
            <pc:docMk/>
            <pc:sldMk cId="642413668" sldId="324"/>
            <ac:picMk id="5" creationId="{36E6CFF3-D5A6-5B51-3936-048B7B7EF23A}"/>
          </ac:picMkLst>
        </pc:picChg>
      </pc:sldChg>
      <pc:sldChg chg="add">
        <pc:chgData name="翌霖 胡" userId="a9a41afe759712f0" providerId="LiveId" clId="{45705AFF-7A96-4DAC-B54B-E3C562281F78}" dt="2023-11-13T15:34:25.080" v="1163"/>
        <pc:sldMkLst>
          <pc:docMk/>
          <pc:sldMk cId="4117294434" sldId="347"/>
        </pc:sldMkLst>
      </pc:sldChg>
      <pc:sldChg chg="add">
        <pc:chgData name="翌霖 胡" userId="a9a41afe759712f0" providerId="LiveId" clId="{45705AFF-7A96-4DAC-B54B-E3C562281F78}" dt="2023-11-13T15:34:25.080" v="1163"/>
        <pc:sldMkLst>
          <pc:docMk/>
          <pc:sldMk cId="1065169402" sldId="348"/>
        </pc:sldMkLst>
      </pc:sldChg>
      <pc:sldChg chg="add del">
        <pc:chgData name="翌霖 胡" userId="a9a41afe759712f0" providerId="LiveId" clId="{45705AFF-7A96-4DAC-B54B-E3C562281F78}" dt="2023-11-14T06:48:52.666" v="4297" actId="47"/>
        <pc:sldMkLst>
          <pc:docMk/>
          <pc:sldMk cId="542993953" sldId="349"/>
        </pc:sldMkLst>
      </pc:sldChg>
      <pc:sldChg chg="modSp add del mod">
        <pc:chgData name="翌霖 胡" userId="a9a41afe759712f0" providerId="LiveId" clId="{45705AFF-7A96-4DAC-B54B-E3C562281F78}" dt="2023-11-13T15:34:32.166" v="1167" actId="47"/>
        <pc:sldMkLst>
          <pc:docMk/>
          <pc:sldMk cId="2591780637" sldId="350"/>
        </pc:sldMkLst>
        <pc:spChg chg="mod">
          <ac:chgData name="翌霖 胡" userId="a9a41afe759712f0" providerId="LiveId" clId="{45705AFF-7A96-4DAC-B54B-E3C562281F78}" dt="2023-11-13T15:34:25.337" v="1165" actId="27636"/>
          <ac:spMkLst>
            <pc:docMk/>
            <pc:sldMk cId="2591780637" sldId="350"/>
            <ac:spMk id="3" creationId="{51162A4C-E3FC-4080-B642-4851A62BF641}"/>
          </ac:spMkLst>
        </pc:spChg>
      </pc:sldChg>
      <pc:sldChg chg="add del ord">
        <pc:chgData name="翌霖 胡" userId="a9a41afe759712f0" providerId="LiveId" clId="{45705AFF-7A96-4DAC-B54B-E3C562281F78}" dt="2023-11-14T06:49:41.833" v="4327" actId="47"/>
        <pc:sldMkLst>
          <pc:docMk/>
          <pc:sldMk cId="4129308160" sldId="351"/>
        </pc:sldMkLst>
      </pc:sldChg>
      <pc:sldChg chg="addSp delSp modSp add mod ord setBg">
        <pc:chgData name="翌霖 胡" userId="a9a41afe759712f0" providerId="LiveId" clId="{45705AFF-7A96-4DAC-B54B-E3C562281F78}" dt="2023-11-14T06:46:44.422" v="4269" actId="26606"/>
        <pc:sldMkLst>
          <pc:docMk/>
          <pc:sldMk cId="3756710890" sldId="352"/>
        </pc:sldMkLst>
        <pc:spChg chg="mod">
          <ac:chgData name="翌霖 胡" userId="a9a41afe759712f0" providerId="LiveId" clId="{45705AFF-7A96-4DAC-B54B-E3C562281F78}" dt="2023-11-14T06:46:44.422" v="4269" actId="26606"/>
          <ac:spMkLst>
            <pc:docMk/>
            <pc:sldMk cId="3756710890" sldId="352"/>
            <ac:spMk id="2" creationId="{7FCD7BE6-7656-4552-91CF-3C0D86565010}"/>
          </ac:spMkLst>
        </pc:spChg>
        <pc:spChg chg="mod">
          <ac:chgData name="翌霖 胡" userId="a9a41afe759712f0" providerId="LiveId" clId="{45705AFF-7A96-4DAC-B54B-E3C562281F78}" dt="2023-11-14T06:46:44.422" v="4269" actId="26606"/>
          <ac:spMkLst>
            <pc:docMk/>
            <pc:sldMk cId="3756710890" sldId="352"/>
            <ac:spMk id="3" creationId="{B2580E1B-F202-446D-8F6D-7EE173B8FAAD}"/>
          </ac:spMkLst>
        </pc:spChg>
        <pc:spChg chg="add del">
          <ac:chgData name="翌霖 胡" userId="a9a41afe759712f0" providerId="LiveId" clId="{45705AFF-7A96-4DAC-B54B-E3C562281F78}" dt="2023-11-14T06:46:44.422" v="4269" actId="26606"/>
          <ac:spMkLst>
            <pc:docMk/>
            <pc:sldMk cId="3756710890" sldId="352"/>
            <ac:spMk id="2055" creationId="{45D37F4E-DDB4-456B-97E0-9937730A039F}"/>
          </ac:spMkLst>
        </pc:spChg>
        <pc:spChg chg="add del">
          <ac:chgData name="翌霖 胡" userId="a9a41afe759712f0" providerId="LiveId" clId="{45705AFF-7A96-4DAC-B54B-E3C562281F78}" dt="2023-11-14T06:46:44.422" v="4269" actId="26606"/>
          <ac:spMkLst>
            <pc:docMk/>
            <pc:sldMk cId="3756710890" sldId="352"/>
            <ac:spMk id="2057" creationId="{B2DD41CD-8F47-4F56-AD12-4E2FF7696987}"/>
          </ac:spMkLst>
        </pc:spChg>
        <pc:spChg chg="add">
          <ac:chgData name="翌霖 胡" userId="a9a41afe759712f0" providerId="LiveId" clId="{45705AFF-7A96-4DAC-B54B-E3C562281F78}" dt="2023-11-14T06:46:44.422" v="4269" actId="26606"/>
          <ac:spMkLst>
            <pc:docMk/>
            <pc:sldMk cId="3756710890" sldId="352"/>
            <ac:spMk id="2062" creationId="{100EDD19-6802-4EC3-95CE-CFFAB042CFD6}"/>
          </ac:spMkLst>
        </pc:spChg>
        <pc:spChg chg="add">
          <ac:chgData name="翌霖 胡" userId="a9a41afe759712f0" providerId="LiveId" clId="{45705AFF-7A96-4DAC-B54B-E3C562281F78}" dt="2023-11-14T06:46:44.422" v="4269" actId="26606"/>
          <ac:spMkLst>
            <pc:docMk/>
            <pc:sldMk cId="3756710890" sldId="352"/>
            <ac:spMk id="2064" creationId="{DB17E863-922E-4C26-BD64-E8FD41D28661}"/>
          </ac:spMkLst>
        </pc:spChg>
        <pc:picChg chg="del mod">
          <ac:chgData name="翌霖 胡" userId="a9a41afe759712f0" providerId="LiveId" clId="{45705AFF-7A96-4DAC-B54B-E3C562281F78}" dt="2023-11-14T06:46:41.511" v="4268" actId="478"/>
          <ac:picMkLst>
            <pc:docMk/>
            <pc:sldMk cId="3756710890" sldId="352"/>
            <ac:picMk id="2050" creationId="{7CF02E17-0DD2-4BAC-B469-A7F1B58C9C1E}"/>
          </ac:picMkLst>
        </pc:picChg>
      </pc:sldChg>
      <pc:sldChg chg="delSp modSp add mod">
        <pc:chgData name="翌霖 胡" userId="a9a41afe759712f0" providerId="LiveId" clId="{45705AFF-7A96-4DAC-B54B-E3C562281F78}" dt="2023-11-14T06:50:20.598" v="4340"/>
        <pc:sldMkLst>
          <pc:docMk/>
          <pc:sldMk cId="4148162748" sldId="353"/>
        </pc:sldMkLst>
        <pc:spChg chg="mod">
          <ac:chgData name="翌霖 胡" userId="a9a41afe759712f0" providerId="LiveId" clId="{45705AFF-7A96-4DAC-B54B-E3C562281F78}" dt="2023-11-14T06:50:20.598" v="4340"/>
          <ac:spMkLst>
            <pc:docMk/>
            <pc:sldMk cId="4148162748" sldId="353"/>
            <ac:spMk id="2" creationId="{C307BCA6-265D-482B-9F6C-99CF45039353}"/>
          </ac:spMkLst>
        </pc:spChg>
        <pc:picChg chg="del">
          <ac:chgData name="翌霖 胡" userId="a9a41afe759712f0" providerId="LiveId" clId="{45705AFF-7A96-4DAC-B54B-E3C562281F78}" dt="2023-11-13T15:37:03.716" v="1174" actId="478"/>
          <ac:picMkLst>
            <pc:docMk/>
            <pc:sldMk cId="4148162748" sldId="353"/>
            <ac:picMk id="5122" creationId="{816A5FDB-D451-4DA9-95A1-AF352096333C}"/>
          </ac:picMkLst>
        </pc:picChg>
      </pc:sldChg>
      <pc:sldChg chg="addSp delSp modSp add mod setBg">
        <pc:chgData name="翌霖 胡" userId="a9a41afe759712f0" providerId="LiveId" clId="{45705AFF-7A96-4DAC-B54B-E3C562281F78}" dt="2023-11-14T06:50:47.241" v="4343" actId="26606"/>
        <pc:sldMkLst>
          <pc:docMk/>
          <pc:sldMk cId="2219665023" sldId="354"/>
        </pc:sldMkLst>
        <pc:spChg chg="mod">
          <ac:chgData name="翌霖 胡" userId="a9a41afe759712f0" providerId="LiveId" clId="{45705AFF-7A96-4DAC-B54B-E3C562281F78}" dt="2023-11-14T06:50:47.241" v="4343" actId="26606"/>
          <ac:spMkLst>
            <pc:docMk/>
            <pc:sldMk cId="2219665023" sldId="354"/>
            <ac:spMk id="2" creationId="{46E4BE84-F534-4460-B0A9-FB8F6A8A259C}"/>
          </ac:spMkLst>
        </pc:spChg>
        <pc:spChg chg="mod ord">
          <ac:chgData name="翌霖 胡" userId="a9a41afe759712f0" providerId="LiveId" clId="{45705AFF-7A96-4DAC-B54B-E3C562281F78}" dt="2023-11-14T06:50:47.241" v="4343" actId="26606"/>
          <ac:spMkLst>
            <pc:docMk/>
            <pc:sldMk cId="2219665023" sldId="354"/>
            <ac:spMk id="3" creationId="{09CE800C-397B-403B-9AED-CAC82C8BD4E9}"/>
          </ac:spMkLst>
        </pc:spChg>
        <pc:spChg chg="add del">
          <ac:chgData name="翌霖 胡" userId="a9a41afe759712f0" providerId="LiveId" clId="{45705AFF-7A96-4DAC-B54B-E3C562281F78}" dt="2023-11-14T06:50:47.233" v="4342" actId="26606"/>
          <ac:spMkLst>
            <pc:docMk/>
            <pc:sldMk cId="2219665023" sldId="354"/>
            <ac:spMk id="4103" creationId="{5AC1364A-3E3D-4F0D-8776-78AF3A270DD6}"/>
          </ac:spMkLst>
        </pc:spChg>
        <pc:spChg chg="add del">
          <ac:chgData name="翌霖 胡" userId="a9a41afe759712f0" providerId="LiveId" clId="{45705AFF-7A96-4DAC-B54B-E3C562281F78}" dt="2023-11-14T06:50:47.233" v="4342" actId="26606"/>
          <ac:spMkLst>
            <pc:docMk/>
            <pc:sldMk cId="2219665023" sldId="354"/>
            <ac:spMk id="4105" creationId="{3FCFB1DE-0B7E-48CC-BA90-B2AB0889F9D6}"/>
          </ac:spMkLst>
        </pc:spChg>
        <pc:spChg chg="add">
          <ac:chgData name="翌霖 胡" userId="a9a41afe759712f0" providerId="LiveId" clId="{45705AFF-7A96-4DAC-B54B-E3C562281F78}" dt="2023-11-14T06:50:47.241" v="4343" actId="26606"/>
          <ac:spMkLst>
            <pc:docMk/>
            <pc:sldMk cId="2219665023" sldId="354"/>
            <ac:spMk id="4107" creationId="{352BEC0E-22F8-46D0-9632-375DB541B06C}"/>
          </ac:spMkLst>
        </pc:spChg>
        <pc:spChg chg="add">
          <ac:chgData name="翌霖 胡" userId="a9a41afe759712f0" providerId="LiveId" clId="{45705AFF-7A96-4DAC-B54B-E3C562281F78}" dt="2023-11-14T06:50:47.241" v="4343" actId="26606"/>
          <ac:spMkLst>
            <pc:docMk/>
            <pc:sldMk cId="2219665023" sldId="354"/>
            <ac:spMk id="4108" creationId="{3FCFB1DE-0B7E-48CC-BA90-B2AB0889F9D6}"/>
          </ac:spMkLst>
        </pc:spChg>
        <pc:picChg chg="mod ord">
          <ac:chgData name="翌霖 胡" userId="a9a41afe759712f0" providerId="LiveId" clId="{45705AFF-7A96-4DAC-B54B-E3C562281F78}" dt="2023-11-14T06:50:47.241" v="4343" actId="26606"/>
          <ac:picMkLst>
            <pc:docMk/>
            <pc:sldMk cId="2219665023" sldId="354"/>
            <ac:picMk id="4" creationId="{EF3EA040-2EDE-4F60-8A3A-BBE36C428D05}"/>
          </ac:picMkLst>
        </pc:picChg>
        <pc:picChg chg="mod">
          <ac:chgData name="翌霖 胡" userId="a9a41afe759712f0" providerId="LiveId" clId="{45705AFF-7A96-4DAC-B54B-E3C562281F78}" dt="2023-11-14T06:50:47.241" v="4343" actId="26606"/>
          <ac:picMkLst>
            <pc:docMk/>
            <pc:sldMk cId="2219665023" sldId="354"/>
            <ac:picMk id="4098" creationId="{A2DD8F69-4DBB-49E0-BD5B-156C70C115EF}"/>
          </ac:picMkLst>
        </pc:picChg>
      </pc:sldChg>
      <pc:sldChg chg="addSp delSp modSp new mod setBg">
        <pc:chgData name="翌霖 胡" userId="a9a41afe759712f0" providerId="LiveId" clId="{45705AFF-7A96-4DAC-B54B-E3C562281F78}" dt="2023-11-14T06:53:30.243" v="4379" actId="27636"/>
        <pc:sldMkLst>
          <pc:docMk/>
          <pc:sldMk cId="513029129" sldId="355"/>
        </pc:sldMkLst>
        <pc:spChg chg="mod">
          <ac:chgData name="翌霖 胡" userId="a9a41afe759712f0" providerId="LiveId" clId="{45705AFF-7A96-4DAC-B54B-E3C562281F78}" dt="2023-11-14T06:52:31.096" v="4356" actId="26606"/>
          <ac:spMkLst>
            <pc:docMk/>
            <pc:sldMk cId="513029129" sldId="355"/>
            <ac:spMk id="2" creationId="{67AC98C2-8CCB-26F2-6EAE-F11C9E875409}"/>
          </ac:spMkLst>
        </pc:spChg>
        <pc:spChg chg="add del mod">
          <ac:chgData name="翌霖 胡" userId="a9a41afe759712f0" providerId="LiveId" clId="{45705AFF-7A96-4DAC-B54B-E3C562281F78}" dt="2023-11-14T06:52:31.096" v="4356" actId="26606"/>
          <ac:spMkLst>
            <pc:docMk/>
            <pc:sldMk cId="513029129" sldId="355"/>
            <ac:spMk id="3" creationId="{9E743104-D494-E126-6B8B-7F014EC2340A}"/>
          </ac:spMkLst>
        </pc:spChg>
        <pc:spChg chg="add del">
          <ac:chgData name="翌霖 胡" userId="a9a41afe759712f0" providerId="LiveId" clId="{45705AFF-7A96-4DAC-B54B-E3C562281F78}" dt="2023-11-14T06:52:31.096" v="4356" actId="26606"/>
          <ac:spMkLst>
            <pc:docMk/>
            <pc:sldMk cId="513029129" sldId="355"/>
            <ac:spMk id="10" creationId="{743AA782-23D1-4521-8CAD-47662984AA08}"/>
          </ac:spMkLst>
        </pc:spChg>
        <pc:spChg chg="add del">
          <ac:chgData name="翌霖 胡" userId="a9a41afe759712f0" providerId="LiveId" clId="{45705AFF-7A96-4DAC-B54B-E3C562281F78}" dt="2023-11-14T06:52:31.096" v="4356" actId="26606"/>
          <ac:spMkLst>
            <pc:docMk/>
            <pc:sldMk cId="513029129" sldId="355"/>
            <ac:spMk id="12" creationId="{71877DBC-BB60-40F0-AC93-2ACDBAAE60CE}"/>
          </ac:spMkLst>
        </pc:spChg>
        <pc:spChg chg="add del">
          <ac:chgData name="翌霖 胡" userId="a9a41afe759712f0" providerId="LiveId" clId="{45705AFF-7A96-4DAC-B54B-E3C562281F78}" dt="2023-11-14T06:52:19.606" v="4351" actId="26606"/>
          <ac:spMkLst>
            <pc:docMk/>
            <pc:sldMk cId="513029129" sldId="355"/>
            <ac:spMk id="17" creationId="{09588DA8-065E-4F6F-8EFD-43104AB2E0CF}"/>
          </ac:spMkLst>
        </pc:spChg>
        <pc:spChg chg="add del">
          <ac:chgData name="翌霖 胡" userId="a9a41afe759712f0" providerId="LiveId" clId="{45705AFF-7A96-4DAC-B54B-E3C562281F78}" dt="2023-11-14T06:52:25.338" v="4353" actId="26606"/>
          <ac:spMkLst>
            <pc:docMk/>
            <pc:sldMk cId="513029129" sldId="355"/>
            <ac:spMk id="18" creationId="{C5278130-DFE0-457B-8698-88DF69019DDE}"/>
          </ac:spMkLst>
        </pc:spChg>
        <pc:spChg chg="add del">
          <ac:chgData name="翌霖 胡" userId="a9a41afe759712f0" providerId="LiveId" clId="{45705AFF-7A96-4DAC-B54B-E3C562281F78}" dt="2023-11-14T06:52:19.606" v="4351" actId="26606"/>
          <ac:spMkLst>
            <pc:docMk/>
            <pc:sldMk cId="513029129" sldId="355"/>
            <ac:spMk id="19" creationId="{C4285719-470E-454C-AF62-8323075F1F5B}"/>
          </ac:spMkLst>
        </pc:spChg>
        <pc:spChg chg="add del">
          <ac:chgData name="翌霖 胡" userId="a9a41afe759712f0" providerId="LiveId" clId="{45705AFF-7A96-4DAC-B54B-E3C562281F78}" dt="2023-11-14T06:52:25.338" v="4353" actId="26606"/>
          <ac:spMkLst>
            <pc:docMk/>
            <pc:sldMk cId="513029129" sldId="355"/>
            <ac:spMk id="20" creationId="{2F99531B-1681-4D6E-BECB-18325B33A618}"/>
          </ac:spMkLst>
        </pc:spChg>
        <pc:spChg chg="add del">
          <ac:chgData name="翌霖 胡" userId="a9a41afe759712f0" providerId="LiveId" clId="{45705AFF-7A96-4DAC-B54B-E3C562281F78}" dt="2023-11-14T06:52:19.606" v="4351" actId="26606"/>
          <ac:spMkLst>
            <pc:docMk/>
            <pc:sldMk cId="513029129" sldId="355"/>
            <ac:spMk id="21" creationId="{CD9FE4EF-C4D8-49A0-B2FF-81D8DB7D8A24}"/>
          </ac:spMkLst>
        </pc:spChg>
        <pc:spChg chg="add del">
          <ac:chgData name="翌霖 胡" userId="a9a41afe759712f0" providerId="LiveId" clId="{45705AFF-7A96-4DAC-B54B-E3C562281F78}" dt="2023-11-14T06:52:25.338" v="4353" actId="26606"/>
          <ac:spMkLst>
            <pc:docMk/>
            <pc:sldMk cId="513029129" sldId="355"/>
            <ac:spMk id="22" creationId="{20344094-430A-400B-804B-910E696A1A90}"/>
          </ac:spMkLst>
        </pc:spChg>
        <pc:spChg chg="add del">
          <ac:chgData name="翌霖 胡" userId="a9a41afe759712f0" providerId="LiveId" clId="{45705AFF-7A96-4DAC-B54B-E3C562281F78}" dt="2023-11-14T06:52:19.606" v="4351" actId="26606"/>
          <ac:spMkLst>
            <pc:docMk/>
            <pc:sldMk cId="513029129" sldId="355"/>
            <ac:spMk id="23" creationId="{4300840D-0A0B-4512-BACA-B439D5B9C57C}"/>
          </ac:spMkLst>
        </pc:spChg>
        <pc:spChg chg="add del">
          <ac:chgData name="翌霖 胡" userId="a9a41afe759712f0" providerId="LiveId" clId="{45705AFF-7A96-4DAC-B54B-E3C562281F78}" dt="2023-11-14T06:52:25.338" v="4353" actId="26606"/>
          <ac:spMkLst>
            <pc:docMk/>
            <pc:sldMk cId="513029129" sldId="355"/>
            <ac:spMk id="24" creationId="{453C67DF-7782-4E57-AB9B-F1B4811AD8FE}"/>
          </ac:spMkLst>
        </pc:spChg>
        <pc:spChg chg="add del">
          <ac:chgData name="翌霖 胡" userId="a9a41afe759712f0" providerId="LiveId" clId="{45705AFF-7A96-4DAC-B54B-E3C562281F78}" dt="2023-11-14T06:52:19.606" v="4351" actId="26606"/>
          <ac:spMkLst>
            <pc:docMk/>
            <pc:sldMk cId="513029129" sldId="355"/>
            <ac:spMk id="25" creationId="{D2B78728-A580-49A7-84F9-6EF6F583ADE0}"/>
          </ac:spMkLst>
        </pc:spChg>
        <pc:spChg chg="add del">
          <ac:chgData name="翌霖 胡" userId="a9a41afe759712f0" providerId="LiveId" clId="{45705AFF-7A96-4DAC-B54B-E3C562281F78}" dt="2023-11-14T06:52:19.606" v="4351" actId="26606"/>
          <ac:spMkLst>
            <pc:docMk/>
            <pc:sldMk cId="513029129" sldId="355"/>
            <ac:spMk id="27" creationId="{38FAA1A1-D861-433F-88FA-1E9D6FD31D11}"/>
          </ac:spMkLst>
        </pc:spChg>
        <pc:spChg chg="add del">
          <ac:chgData name="翌霖 胡" userId="a9a41afe759712f0" providerId="LiveId" clId="{45705AFF-7A96-4DAC-B54B-E3C562281F78}" dt="2023-11-14T06:52:19.606" v="4351" actId="26606"/>
          <ac:spMkLst>
            <pc:docMk/>
            <pc:sldMk cId="513029129" sldId="355"/>
            <ac:spMk id="29" creationId="{8D71EDA1-87BF-4D5D-AB79-F346FD19278A}"/>
          </ac:spMkLst>
        </pc:spChg>
        <pc:spChg chg="add del">
          <ac:chgData name="翌霖 胡" userId="a9a41afe759712f0" providerId="LiveId" clId="{45705AFF-7A96-4DAC-B54B-E3C562281F78}" dt="2023-11-14T06:52:31.087" v="4355" actId="26606"/>
          <ac:spMkLst>
            <pc:docMk/>
            <pc:sldMk cId="513029129" sldId="355"/>
            <ac:spMk id="30" creationId="{09588DA8-065E-4F6F-8EFD-43104AB2E0CF}"/>
          </ac:spMkLst>
        </pc:spChg>
        <pc:spChg chg="add del">
          <ac:chgData name="翌霖 胡" userId="a9a41afe759712f0" providerId="LiveId" clId="{45705AFF-7A96-4DAC-B54B-E3C562281F78}" dt="2023-11-14T06:52:31.087" v="4355" actId="26606"/>
          <ac:spMkLst>
            <pc:docMk/>
            <pc:sldMk cId="513029129" sldId="355"/>
            <ac:spMk id="31" creationId="{C4285719-470E-454C-AF62-8323075F1F5B}"/>
          </ac:spMkLst>
        </pc:spChg>
        <pc:spChg chg="add del">
          <ac:chgData name="翌霖 胡" userId="a9a41afe759712f0" providerId="LiveId" clId="{45705AFF-7A96-4DAC-B54B-E3C562281F78}" dt="2023-11-14T06:52:31.087" v="4355" actId="26606"/>
          <ac:spMkLst>
            <pc:docMk/>
            <pc:sldMk cId="513029129" sldId="355"/>
            <ac:spMk id="32" creationId="{CD9FE4EF-C4D8-49A0-B2FF-81D8DB7D8A24}"/>
          </ac:spMkLst>
        </pc:spChg>
        <pc:spChg chg="add del">
          <ac:chgData name="翌霖 胡" userId="a9a41afe759712f0" providerId="LiveId" clId="{45705AFF-7A96-4DAC-B54B-E3C562281F78}" dt="2023-11-14T06:52:31.087" v="4355" actId="26606"/>
          <ac:spMkLst>
            <pc:docMk/>
            <pc:sldMk cId="513029129" sldId="355"/>
            <ac:spMk id="33" creationId="{4300840D-0A0B-4512-BACA-B439D5B9C57C}"/>
          </ac:spMkLst>
        </pc:spChg>
        <pc:spChg chg="add del">
          <ac:chgData name="翌霖 胡" userId="a9a41afe759712f0" providerId="LiveId" clId="{45705AFF-7A96-4DAC-B54B-E3C562281F78}" dt="2023-11-14T06:52:31.087" v="4355" actId="26606"/>
          <ac:spMkLst>
            <pc:docMk/>
            <pc:sldMk cId="513029129" sldId="355"/>
            <ac:spMk id="34" creationId="{D2B78728-A580-49A7-84F9-6EF6F583ADE0}"/>
          </ac:spMkLst>
        </pc:spChg>
        <pc:spChg chg="add del">
          <ac:chgData name="翌霖 胡" userId="a9a41afe759712f0" providerId="LiveId" clId="{45705AFF-7A96-4DAC-B54B-E3C562281F78}" dt="2023-11-14T06:52:31.087" v="4355" actId="26606"/>
          <ac:spMkLst>
            <pc:docMk/>
            <pc:sldMk cId="513029129" sldId="355"/>
            <ac:spMk id="35" creationId="{38FAA1A1-D861-433F-88FA-1E9D6FD31D11}"/>
          </ac:spMkLst>
        </pc:spChg>
        <pc:spChg chg="add del">
          <ac:chgData name="翌霖 胡" userId="a9a41afe759712f0" providerId="LiveId" clId="{45705AFF-7A96-4DAC-B54B-E3C562281F78}" dt="2023-11-14T06:52:31.087" v="4355" actId="26606"/>
          <ac:spMkLst>
            <pc:docMk/>
            <pc:sldMk cId="513029129" sldId="355"/>
            <ac:spMk id="36" creationId="{8D71EDA1-87BF-4D5D-AB79-F346FD19278A}"/>
          </ac:spMkLst>
        </pc:spChg>
        <pc:spChg chg="add del">
          <ac:chgData name="翌霖 胡" userId="a9a41afe759712f0" providerId="LiveId" clId="{45705AFF-7A96-4DAC-B54B-E3C562281F78}" dt="2023-11-14T06:52:31.087" v="4355" actId="26606"/>
          <ac:spMkLst>
            <pc:docMk/>
            <pc:sldMk cId="513029129" sldId="355"/>
            <ac:spMk id="37" creationId="{9E743104-D494-E126-6B8B-7F014EC2340A}"/>
          </ac:spMkLst>
        </pc:spChg>
        <pc:spChg chg="add">
          <ac:chgData name="翌霖 胡" userId="a9a41afe759712f0" providerId="LiveId" clId="{45705AFF-7A96-4DAC-B54B-E3C562281F78}" dt="2023-11-14T06:52:31.096" v="4356" actId="26606"/>
          <ac:spMkLst>
            <pc:docMk/>
            <pc:sldMk cId="513029129" sldId="355"/>
            <ac:spMk id="39" creationId="{2C61293E-6EBE-43EF-A52C-9BEBFD7679D4}"/>
          </ac:spMkLst>
        </pc:spChg>
        <pc:spChg chg="add">
          <ac:chgData name="翌霖 胡" userId="a9a41afe759712f0" providerId="LiveId" clId="{45705AFF-7A96-4DAC-B54B-E3C562281F78}" dt="2023-11-14T06:52:31.096" v="4356" actId="26606"/>
          <ac:spMkLst>
            <pc:docMk/>
            <pc:sldMk cId="513029129" sldId="355"/>
            <ac:spMk id="41" creationId="{3FCFB1DE-0B7E-48CC-BA90-B2AB0889F9D6}"/>
          </ac:spMkLst>
        </pc:spChg>
        <pc:spChg chg="add mod">
          <ac:chgData name="翌霖 胡" userId="a9a41afe759712f0" providerId="LiveId" clId="{45705AFF-7A96-4DAC-B54B-E3C562281F78}" dt="2023-11-14T06:53:30.243" v="4379" actId="27636"/>
          <ac:spMkLst>
            <pc:docMk/>
            <pc:sldMk cId="513029129" sldId="355"/>
            <ac:spMk id="42" creationId="{9E743104-D494-E126-6B8B-7F014EC2340A}"/>
          </ac:spMkLst>
        </pc:spChg>
        <pc:graphicFrameChg chg="add del">
          <ac:chgData name="翌霖 胡" userId="a9a41afe759712f0" providerId="LiveId" clId="{45705AFF-7A96-4DAC-B54B-E3C562281F78}" dt="2023-11-14T06:52:25.338" v="4353" actId="26606"/>
          <ac:graphicFrameMkLst>
            <pc:docMk/>
            <pc:sldMk cId="513029129" sldId="355"/>
            <ac:graphicFrameMk id="14" creationId="{96A9C04F-BB3B-6489-478A-5FBC3FD48CA0}"/>
          </ac:graphicFrameMkLst>
        </pc:graphicFrameChg>
        <pc:picChg chg="add del mod">
          <ac:chgData name="翌霖 胡" userId="a9a41afe759712f0" providerId="LiveId" clId="{45705AFF-7A96-4DAC-B54B-E3C562281F78}" dt="2023-11-14T06:51:56.820" v="4349" actId="21"/>
          <ac:picMkLst>
            <pc:docMk/>
            <pc:sldMk cId="513029129" sldId="355"/>
            <ac:picMk id="5" creationId="{94014CCA-5C47-B2F5-E450-2A5E28433B9E}"/>
          </ac:picMkLst>
        </pc:picChg>
        <pc:picChg chg="add mod">
          <ac:chgData name="翌霖 胡" userId="a9a41afe759712f0" providerId="LiveId" clId="{45705AFF-7A96-4DAC-B54B-E3C562281F78}" dt="2023-11-14T06:52:45.327" v="4358" actId="27614"/>
          <ac:picMkLst>
            <pc:docMk/>
            <pc:sldMk cId="513029129" sldId="355"/>
            <ac:picMk id="40" creationId="{5E96ED91-27AC-7B24-1DB9-DBE1FCDB0ADC}"/>
          </ac:picMkLst>
        </pc:picChg>
        <pc:cxnChg chg="add del">
          <ac:chgData name="翌霖 胡" userId="a9a41afe759712f0" providerId="LiveId" clId="{45705AFF-7A96-4DAC-B54B-E3C562281F78}" dt="2023-11-14T06:52:25.338" v="4353" actId="26606"/>
          <ac:cxnSpMkLst>
            <pc:docMk/>
            <pc:sldMk cId="513029129" sldId="355"/>
            <ac:cxnSpMk id="26" creationId="{B03A5AE3-BD30-455C-842B-7626C8BEF097}"/>
          </ac:cxnSpMkLst>
        </pc:cxnChg>
        <pc:cxnChg chg="add del">
          <ac:chgData name="翌霖 胡" userId="a9a41afe759712f0" providerId="LiveId" clId="{45705AFF-7A96-4DAC-B54B-E3C562281F78}" dt="2023-11-14T06:52:25.338" v="4353" actId="26606"/>
          <ac:cxnSpMkLst>
            <pc:docMk/>
            <pc:sldMk cId="513029129" sldId="355"/>
            <ac:cxnSpMk id="28" creationId="{2DBECAA5-1F2D-470D-875C-8F2C2CA3E54B}"/>
          </ac:cxnSpMkLst>
        </pc:cxnChg>
      </pc:sldChg>
      <pc:sldChg chg="modSp new del mod">
        <pc:chgData name="翌霖 胡" userId="a9a41afe759712f0" providerId="LiveId" clId="{45705AFF-7A96-4DAC-B54B-E3C562281F78}" dt="2023-11-14T06:54:53.509" v="4391" actId="47"/>
        <pc:sldMkLst>
          <pc:docMk/>
          <pc:sldMk cId="542464463" sldId="356"/>
        </pc:sldMkLst>
        <pc:spChg chg="mod">
          <ac:chgData name="翌霖 胡" userId="a9a41afe759712f0" providerId="LiveId" clId="{45705AFF-7A96-4DAC-B54B-E3C562281F78}" dt="2023-11-14T06:54:18.981" v="4385"/>
          <ac:spMkLst>
            <pc:docMk/>
            <pc:sldMk cId="542464463" sldId="356"/>
            <ac:spMk id="2" creationId="{852DB2E8-A86F-1C17-03E2-994DCD365B13}"/>
          </ac:spMkLst>
        </pc:spChg>
        <pc:spChg chg="mod">
          <ac:chgData name="翌霖 胡" userId="a9a41afe759712f0" providerId="LiveId" clId="{45705AFF-7A96-4DAC-B54B-E3C562281F78}" dt="2023-11-14T06:54:34.060" v="4390" actId="20577"/>
          <ac:spMkLst>
            <pc:docMk/>
            <pc:sldMk cId="542464463" sldId="356"/>
            <ac:spMk id="3" creationId="{94097118-AAEB-B993-4D58-BF9F5255AC86}"/>
          </ac:spMkLst>
        </pc:spChg>
      </pc:sldChg>
      <pc:sldChg chg="new del">
        <pc:chgData name="翌霖 胡" userId="a9a41afe759712f0" providerId="LiveId" clId="{45705AFF-7A96-4DAC-B54B-E3C562281F78}" dt="2023-11-14T06:49:42.681" v="4328" actId="47"/>
        <pc:sldMkLst>
          <pc:docMk/>
          <pc:sldMk cId="1075660456" sldId="357"/>
        </pc:sldMkLst>
      </pc:sldChg>
      <pc:sldChg chg="addSp delSp modSp new mod setBg">
        <pc:chgData name="翌霖 胡" userId="a9a41afe759712f0" providerId="LiveId" clId="{45705AFF-7A96-4DAC-B54B-E3C562281F78}" dt="2023-11-14T04:51:54.473" v="2191" actId="27636"/>
        <pc:sldMkLst>
          <pc:docMk/>
          <pc:sldMk cId="293177231" sldId="358"/>
        </pc:sldMkLst>
        <pc:spChg chg="mod">
          <ac:chgData name="翌霖 胡" userId="a9a41afe759712f0" providerId="LiveId" clId="{45705AFF-7A96-4DAC-B54B-E3C562281F78}" dt="2023-11-14T04:47:25.804" v="2169"/>
          <ac:spMkLst>
            <pc:docMk/>
            <pc:sldMk cId="293177231" sldId="358"/>
            <ac:spMk id="2" creationId="{033CD25C-5C9E-96B5-C82E-E842F880971E}"/>
          </ac:spMkLst>
        </pc:spChg>
        <pc:spChg chg="mod">
          <ac:chgData name="翌霖 胡" userId="a9a41afe759712f0" providerId="LiveId" clId="{45705AFF-7A96-4DAC-B54B-E3C562281F78}" dt="2023-11-14T04:51:54.473" v="2191" actId="27636"/>
          <ac:spMkLst>
            <pc:docMk/>
            <pc:sldMk cId="293177231" sldId="358"/>
            <ac:spMk id="3" creationId="{EC01DBCB-5898-0774-FA97-5B1D03DDC40B}"/>
          </ac:spMkLst>
        </pc:spChg>
        <pc:spChg chg="add del">
          <ac:chgData name="翌霖 胡" userId="a9a41afe759712f0" providerId="LiveId" clId="{45705AFF-7A96-4DAC-B54B-E3C562281F78}" dt="2023-11-14T04:41:44.200" v="2085" actId="26606"/>
          <ac:spMkLst>
            <pc:docMk/>
            <pc:sldMk cId="293177231" sldId="358"/>
            <ac:spMk id="13" creationId="{D2B783EE-0239-4717-BBEA-8C9EAC61C824}"/>
          </ac:spMkLst>
        </pc:spChg>
        <pc:spChg chg="add del">
          <ac:chgData name="翌霖 胡" userId="a9a41afe759712f0" providerId="LiveId" clId="{45705AFF-7A96-4DAC-B54B-E3C562281F78}" dt="2023-11-14T04:41:44.200" v="2085" actId="26606"/>
          <ac:spMkLst>
            <pc:docMk/>
            <pc:sldMk cId="293177231" sldId="358"/>
            <ac:spMk id="15" creationId="{A7B99495-F43F-4D80-A44F-2CB4764EB90B}"/>
          </ac:spMkLst>
        </pc:spChg>
        <pc:spChg chg="add del">
          <ac:chgData name="翌霖 胡" userId="a9a41afe759712f0" providerId="LiveId" clId="{45705AFF-7A96-4DAC-B54B-E3C562281F78}" dt="2023-11-14T04:41:44.200" v="2085" actId="26606"/>
          <ac:spMkLst>
            <pc:docMk/>
            <pc:sldMk cId="293177231" sldId="358"/>
            <ac:spMk id="17" creationId="{70BEB1E7-2F88-40BC-B73D-42E5B6F80BFC}"/>
          </ac:spMkLst>
        </pc:spChg>
        <pc:spChg chg="add">
          <ac:chgData name="翌霖 胡" userId="a9a41afe759712f0" providerId="LiveId" clId="{45705AFF-7A96-4DAC-B54B-E3C562281F78}" dt="2023-11-14T04:41:44.200" v="2085" actId="26606"/>
          <ac:spMkLst>
            <pc:docMk/>
            <pc:sldMk cId="293177231" sldId="358"/>
            <ac:spMk id="22" creationId="{2CB962CF-61A3-4EF9-94F6-7C59B0329524}"/>
          </ac:spMkLst>
        </pc:spChg>
        <pc:picChg chg="add mod">
          <ac:chgData name="翌霖 胡" userId="a9a41afe759712f0" providerId="LiveId" clId="{45705AFF-7A96-4DAC-B54B-E3C562281F78}" dt="2023-11-14T04:41:44.200" v="2085" actId="26606"/>
          <ac:picMkLst>
            <pc:docMk/>
            <pc:sldMk cId="293177231" sldId="358"/>
            <ac:picMk id="5" creationId="{4821CCFB-CC6F-7BFB-1F38-6CFFE2004C9D}"/>
          </ac:picMkLst>
        </pc:picChg>
        <pc:picChg chg="add del mod">
          <ac:chgData name="翌霖 胡" userId="a9a41afe759712f0" providerId="LiveId" clId="{45705AFF-7A96-4DAC-B54B-E3C562281F78}" dt="2023-11-14T03:09:19.052" v="1843" actId="478"/>
          <ac:picMkLst>
            <pc:docMk/>
            <pc:sldMk cId="293177231" sldId="358"/>
            <ac:picMk id="6" creationId="{4405A597-AC78-D224-3A60-1EF9B127215A}"/>
          </ac:picMkLst>
        </pc:picChg>
        <pc:picChg chg="add mod">
          <ac:chgData name="翌霖 胡" userId="a9a41afe759712f0" providerId="LiveId" clId="{45705AFF-7A96-4DAC-B54B-E3C562281F78}" dt="2023-11-14T04:41:44.200" v="2085" actId="26606"/>
          <ac:picMkLst>
            <pc:docMk/>
            <pc:sldMk cId="293177231" sldId="358"/>
            <ac:picMk id="8" creationId="{CC3667B6-F68D-402C-FE2D-AA2CE77C4F56}"/>
          </ac:picMkLst>
        </pc:picChg>
      </pc:sldChg>
      <pc:sldChg chg="modSp new del mod">
        <pc:chgData name="翌霖 胡" userId="a9a41afe759712f0" providerId="LiveId" clId="{45705AFF-7A96-4DAC-B54B-E3C562281F78}" dt="2023-11-14T05:16:59.863" v="2613" actId="2696"/>
        <pc:sldMkLst>
          <pc:docMk/>
          <pc:sldMk cId="396532705" sldId="359"/>
        </pc:sldMkLst>
        <pc:spChg chg="mod">
          <ac:chgData name="翌霖 胡" userId="a9a41afe759712f0" providerId="LiveId" clId="{45705AFF-7A96-4DAC-B54B-E3C562281F78}" dt="2023-11-14T05:14:30.238" v="2612"/>
          <ac:spMkLst>
            <pc:docMk/>
            <pc:sldMk cId="396532705" sldId="359"/>
            <ac:spMk id="3" creationId="{FF9F2B0F-AD00-E148-E790-CF810273BF5B}"/>
          </ac:spMkLst>
        </pc:spChg>
      </pc:sldChg>
      <pc:sldChg chg="modSp add mod">
        <pc:chgData name="翌霖 胡" userId="a9a41afe759712f0" providerId="LiveId" clId="{45705AFF-7A96-4DAC-B54B-E3C562281F78}" dt="2023-11-14T05:23:35.411" v="2938"/>
        <pc:sldMkLst>
          <pc:docMk/>
          <pc:sldMk cId="730682369" sldId="359"/>
        </pc:sldMkLst>
        <pc:spChg chg="mod">
          <ac:chgData name="翌霖 胡" userId="a9a41afe759712f0" providerId="LiveId" clId="{45705AFF-7A96-4DAC-B54B-E3C562281F78}" dt="2023-11-14T05:17:09.497" v="2621"/>
          <ac:spMkLst>
            <pc:docMk/>
            <pc:sldMk cId="730682369" sldId="359"/>
            <ac:spMk id="2" creationId="{A0750DF9-AE87-CB14-F201-C86B5D56A5F6}"/>
          </ac:spMkLst>
        </pc:spChg>
        <pc:spChg chg="mod">
          <ac:chgData name="翌霖 胡" userId="a9a41afe759712f0" providerId="LiveId" clId="{45705AFF-7A96-4DAC-B54B-E3C562281F78}" dt="2023-11-14T05:23:35.411" v="2938"/>
          <ac:spMkLst>
            <pc:docMk/>
            <pc:sldMk cId="730682369" sldId="359"/>
            <ac:spMk id="3" creationId="{FF9F2B0F-AD00-E148-E790-CF810273BF5B}"/>
          </ac:spMkLst>
        </pc:spChg>
      </pc:sldChg>
      <pc:sldChg chg="addSp delSp modSp new mod setBg">
        <pc:chgData name="翌霖 胡" userId="a9a41afe759712f0" providerId="LiveId" clId="{45705AFF-7A96-4DAC-B54B-E3C562281F78}" dt="2023-11-14T06:15:54.557" v="3687" actId="9"/>
        <pc:sldMkLst>
          <pc:docMk/>
          <pc:sldMk cId="4274443988" sldId="360"/>
        </pc:sldMkLst>
        <pc:spChg chg="mod">
          <ac:chgData name="翌霖 胡" userId="a9a41afe759712f0" providerId="LiveId" clId="{45705AFF-7A96-4DAC-B54B-E3C562281F78}" dt="2023-11-14T06:14:44.513" v="3674" actId="26606"/>
          <ac:spMkLst>
            <pc:docMk/>
            <pc:sldMk cId="4274443988" sldId="360"/>
            <ac:spMk id="2" creationId="{F7154022-0E82-AECB-AC69-4EF937993D37}"/>
          </ac:spMkLst>
        </pc:spChg>
        <pc:spChg chg="mod ord">
          <ac:chgData name="翌霖 胡" userId="a9a41afe759712f0" providerId="LiveId" clId="{45705AFF-7A96-4DAC-B54B-E3C562281F78}" dt="2023-11-14T06:15:54.557" v="3687" actId="9"/>
          <ac:spMkLst>
            <pc:docMk/>
            <pc:sldMk cId="4274443988" sldId="360"/>
            <ac:spMk id="3" creationId="{214D9315-899E-36B1-A9DD-3966CC5CED7D}"/>
          </ac:spMkLst>
        </pc:spChg>
        <pc:spChg chg="add del">
          <ac:chgData name="翌霖 胡" userId="a9a41afe759712f0" providerId="LiveId" clId="{45705AFF-7A96-4DAC-B54B-E3C562281F78}" dt="2023-11-14T06:14:44.505" v="3673" actId="26606"/>
          <ac:spMkLst>
            <pc:docMk/>
            <pc:sldMk cId="4274443988" sldId="360"/>
            <ac:spMk id="12" creationId="{7E6D2D34-4BB4-460B-8844-027610FB21F5}"/>
          </ac:spMkLst>
        </pc:spChg>
        <pc:spChg chg="add">
          <ac:chgData name="翌霖 胡" userId="a9a41afe759712f0" providerId="LiveId" clId="{45705AFF-7A96-4DAC-B54B-E3C562281F78}" dt="2023-11-14T06:14:44.513" v="3674" actId="26606"/>
          <ac:spMkLst>
            <pc:docMk/>
            <pc:sldMk cId="4274443988" sldId="360"/>
            <ac:spMk id="20" creationId="{352BEC0E-22F8-46D0-9632-375DB541B06C}"/>
          </ac:spMkLst>
        </pc:spChg>
        <pc:spChg chg="add">
          <ac:chgData name="翌霖 胡" userId="a9a41afe759712f0" providerId="LiveId" clId="{45705AFF-7A96-4DAC-B54B-E3C562281F78}" dt="2023-11-14T06:14:44.513" v="3674" actId="26606"/>
          <ac:spMkLst>
            <pc:docMk/>
            <pc:sldMk cId="4274443988" sldId="360"/>
            <ac:spMk id="21" creationId="{3FCFB1DE-0B7E-48CC-BA90-B2AB0889F9D6}"/>
          </ac:spMkLst>
        </pc:spChg>
        <pc:grpChg chg="add del">
          <ac:chgData name="翌霖 胡" userId="a9a41afe759712f0" providerId="LiveId" clId="{45705AFF-7A96-4DAC-B54B-E3C562281F78}" dt="2023-11-14T06:14:44.505" v="3673" actId="26606"/>
          <ac:grpSpMkLst>
            <pc:docMk/>
            <pc:sldMk cId="4274443988" sldId="360"/>
            <ac:grpSpMk id="14" creationId="{C5314570-9B06-4D37-8CBD-EDD67C2FA205}"/>
          </ac:grpSpMkLst>
        </pc:grpChg>
        <pc:picChg chg="add mod">
          <ac:chgData name="翌霖 胡" userId="a9a41afe759712f0" providerId="LiveId" clId="{45705AFF-7A96-4DAC-B54B-E3C562281F78}" dt="2023-11-14T06:15:06.021" v="3682" actId="14100"/>
          <ac:picMkLst>
            <pc:docMk/>
            <pc:sldMk cId="4274443988" sldId="360"/>
            <ac:picMk id="5" creationId="{CC3714B7-3147-A777-4EDE-D4B72BF7EBF4}"/>
          </ac:picMkLst>
        </pc:picChg>
        <pc:picChg chg="add mod">
          <ac:chgData name="翌霖 胡" userId="a9a41afe759712f0" providerId="LiveId" clId="{45705AFF-7A96-4DAC-B54B-E3C562281F78}" dt="2023-11-14T06:15:07.940" v="3683" actId="1076"/>
          <ac:picMkLst>
            <pc:docMk/>
            <pc:sldMk cId="4274443988" sldId="360"/>
            <ac:picMk id="7" creationId="{515A08B8-5831-A601-6F37-84632DE05390}"/>
          </ac:picMkLst>
        </pc:picChg>
      </pc:sldChg>
      <pc:sldChg chg="addSp delSp modSp new mod setBg">
        <pc:chgData name="翌霖 胡" userId="a9a41afe759712f0" providerId="LiveId" clId="{45705AFF-7A96-4DAC-B54B-E3C562281F78}" dt="2023-11-14T05:13:42.163" v="2600" actId="14826"/>
        <pc:sldMkLst>
          <pc:docMk/>
          <pc:sldMk cId="439055835" sldId="361"/>
        </pc:sldMkLst>
        <pc:spChg chg="mod">
          <ac:chgData name="翌霖 胡" userId="a9a41afe759712f0" providerId="LiveId" clId="{45705AFF-7A96-4DAC-B54B-E3C562281F78}" dt="2023-11-14T05:13:10.910" v="2594"/>
          <ac:spMkLst>
            <pc:docMk/>
            <pc:sldMk cId="439055835" sldId="361"/>
            <ac:spMk id="2" creationId="{7AA25EEB-593B-70EE-BC4B-FF646C68C8C0}"/>
          </ac:spMkLst>
        </pc:spChg>
        <pc:spChg chg="mod">
          <ac:chgData name="翌霖 胡" userId="a9a41afe759712f0" providerId="LiveId" clId="{45705AFF-7A96-4DAC-B54B-E3C562281F78}" dt="2023-11-14T05:12:11.808" v="2591" actId="26606"/>
          <ac:spMkLst>
            <pc:docMk/>
            <pc:sldMk cId="439055835" sldId="361"/>
            <ac:spMk id="3" creationId="{B9EC6EA6-D122-E4E5-E5C1-6DC24BE70176}"/>
          </ac:spMkLst>
        </pc:spChg>
        <pc:spChg chg="add del">
          <ac:chgData name="翌霖 胡" userId="a9a41afe759712f0" providerId="LiveId" clId="{45705AFF-7A96-4DAC-B54B-E3C562281F78}" dt="2023-11-14T05:12:08.419" v="2588" actId="26606"/>
          <ac:spMkLst>
            <pc:docMk/>
            <pc:sldMk cId="439055835" sldId="361"/>
            <ac:spMk id="10" creationId="{D1D34770-47A8-402C-AF23-2B653F2D88C1}"/>
          </ac:spMkLst>
        </pc:spChg>
        <pc:spChg chg="add del">
          <ac:chgData name="翌霖 胡" userId="a9a41afe759712f0" providerId="LiveId" clId="{45705AFF-7A96-4DAC-B54B-E3C562281F78}" dt="2023-11-14T05:12:11.802" v="2590" actId="26606"/>
          <ac:spMkLst>
            <pc:docMk/>
            <pc:sldMk cId="439055835" sldId="361"/>
            <ac:spMk id="12" creationId="{F5897CCA-486C-491C-B4C1-5E5C95A82709}"/>
          </ac:spMkLst>
        </pc:spChg>
        <pc:spChg chg="add">
          <ac:chgData name="翌霖 胡" userId="a9a41afe759712f0" providerId="LiveId" clId="{45705AFF-7A96-4DAC-B54B-E3C562281F78}" dt="2023-11-14T05:12:11.808" v="2591" actId="26606"/>
          <ac:spMkLst>
            <pc:docMk/>
            <pc:sldMk cId="439055835" sldId="361"/>
            <ac:spMk id="14" creationId="{D1D34770-47A8-402C-AF23-2B653F2D88C1}"/>
          </ac:spMkLst>
        </pc:spChg>
        <pc:picChg chg="add mod">
          <ac:chgData name="翌霖 胡" userId="a9a41afe759712f0" providerId="LiveId" clId="{45705AFF-7A96-4DAC-B54B-E3C562281F78}" dt="2023-11-14T05:13:42.163" v="2600" actId="14826"/>
          <ac:picMkLst>
            <pc:docMk/>
            <pc:sldMk cId="439055835" sldId="361"/>
            <ac:picMk id="5" creationId="{0B808524-0602-A740-F3DB-BF9E43779987}"/>
          </ac:picMkLst>
        </pc:picChg>
        <pc:picChg chg="add del mod">
          <ac:chgData name="翌霖 胡" userId="a9a41afe759712f0" providerId="LiveId" clId="{45705AFF-7A96-4DAC-B54B-E3C562281F78}" dt="2023-11-14T05:13:36.932" v="2599"/>
          <ac:picMkLst>
            <pc:docMk/>
            <pc:sldMk cId="439055835" sldId="361"/>
            <ac:picMk id="7" creationId="{B7A5EF4B-4A71-2E6B-1BA1-06D4396F4E91}"/>
          </ac:picMkLst>
        </pc:picChg>
      </pc:sldChg>
      <pc:sldChg chg="modSp new mod">
        <pc:chgData name="翌霖 胡" userId="a9a41afe759712f0" providerId="LiveId" clId="{45705AFF-7A96-4DAC-B54B-E3C562281F78}" dt="2023-11-14T06:47:35.676" v="4289"/>
        <pc:sldMkLst>
          <pc:docMk/>
          <pc:sldMk cId="179987227" sldId="362"/>
        </pc:sldMkLst>
        <pc:spChg chg="mod">
          <ac:chgData name="翌霖 胡" userId="a9a41afe759712f0" providerId="LiveId" clId="{45705AFF-7A96-4DAC-B54B-E3C562281F78}" dt="2023-11-14T06:44:39.814" v="4233"/>
          <ac:spMkLst>
            <pc:docMk/>
            <pc:sldMk cId="179987227" sldId="362"/>
            <ac:spMk id="2" creationId="{391635DC-CCBD-0463-08CC-BC292C4480FF}"/>
          </ac:spMkLst>
        </pc:spChg>
        <pc:spChg chg="mod">
          <ac:chgData name="翌霖 胡" userId="a9a41afe759712f0" providerId="LiveId" clId="{45705AFF-7A96-4DAC-B54B-E3C562281F78}" dt="2023-11-14T06:47:35.676" v="4289"/>
          <ac:spMkLst>
            <pc:docMk/>
            <pc:sldMk cId="179987227" sldId="362"/>
            <ac:spMk id="3" creationId="{5EB37E92-451C-A156-D17B-A578E6E42AFB}"/>
          </ac:spMkLst>
        </pc:spChg>
      </pc:sldChg>
    </pc:docChg>
  </pc:docChgLst>
  <pc:docChgLst>
    <pc:chgData name="翌霖 胡" userId="a9a41afe759712f0" providerId="LiveId" clId="{A7AD4018-580B-4404-90A4-94DFAE688159}"/>
    <pc:docChg chg="undo redo custSel addSld delSld modSld sldOrd">
      <pc:chgData name="翌霖 胡" userId="a9a41afe759712f0" providerId="LiveId" clId="{A7AD4018-580B-4404-90A4-94DFAE688159}" dt="2023-11-20T15:54:41.212" v="3512" actId="47"/>
      <pc:docMkLst>
        <pc:docMk/>
      </pc:docMkLst>
      <pc:sldChg chg="addSp delSp modSp mod setBg addAnim modAnim setClrOvrMap">
        <pc:chgData name="翌霖 胡" userId="a9a41afe759712f0" providerId="LiveId" clId="{A7AD4018-580B-4404-90A4-94DFAE688159}" dt="2023-11-20T15:39:26.469" v="3414"/>
        <pc:sldMkLst>
          <pc:docMk/>
          <pc:sldMk cId="3981376780" sldId="256"/>
        </pc:sldMkLst>
        <pc:spChg chg="mod ord">
          <ac:chgData name="翌霖 胡" userId="a9a41afe759712f0" providerId="LiveId" clId="{A7AD4018-580B-4404-90A4-94DFAE688159}" dt="2023-11-20T15:39:20.888" v="3412" actId="26606"/>
          <ac:spMkLst>
            <pc:docMk/>
            <pc:sldMk cId="3981376780" sldId="256"/>
            <ac:spMk id="2" creationId="{3276E30A-E273-EDA7-0B94-6DCEB364EEC7}"/>
          </ac:spMkLst>
        </pc:spChg>
        <pc:spChg chg="mod ord">
          <ac:chgData name="翌霖 胡" userId="a9a41afe759712f0" providerId="LiveId" clId="{A7AD4018-580B-4404-90A4-94DFAE688159}" dt="2023-11-20T15:39:20.888" v="3412" actId="26606"/>
          <ac:spMkLst>
            <pc:docMk/>
            <pc:sldMk cId="3981376780" sldId="256"/>
            <ac:spMk id="3" creationId="{D4226F11-46DB-13F3-330D-5DB5D0919E00}"/>
          </ac:spMkLst>
        </pc:spChg>
        <pc:spChg chg="del">
          <ac:chgData name="翌霖 胡" userId="a9a41afe759712f0" providerId="LiveId" clId="{A7AD4018-580B-4404-90A4-94DFAE688159}" dt="2023-11-20T15:39:05.659" v="3407" actId="26606"/>
          <ac:spMkLst>
            <pc:docMk/>
            <pc:sldMk cId="3981376780" sldId="256"/>
            <ac:spMk id="15" creationId="{71B2258F-86CA-4D4D-8270-BC05FCDEBFB3}"/>
          </ac:spMkLst>
        </pc:spChg>
        <pc:spChg chg="add del">
          <ac:chgData name="翌霖 胡" userId="a9a41afe759712f0" providerId="LiveId" clId="{A7AD4018-580B-4404-90A4-94DFAE688159}" dt="2023-11-20T15:39:20.888" v="3412" actId="26606"/>
          <ac:spMkLst>
            <pc:docMk/>
            <pc:sldMk cId="3981376780" sldId="256"/>
            <ac:spMk id="20" creationId="{27BDFED6-6E33-4606-AFE2-886ADB1C018E}"/>
          </ac:spMkLst>
        </pc:spChg>
        <pc:spChg chg="add del">
          <ac:chgData name="翌霖 胡" userId="a9a41afe759712f0" providerId="LiveId" clId="{A7AD4018-580B-4404-90A4-94DFAE688159}" dt="2023-11-20T15:39:20.888" v="3412" actId="26606"/>
          <ac:spMkLst>
            <pc:docMk/>
            <pc:sldMk cId="3981376780" sldId="256"/>
            <ac:spMk id="22" creationId="{890DEF05-784E-4B61-89E4-04C4ECF4E5A0}"/>
          </ac:spMkLst>
        </pc:spChg>
        <pc:spChg chg="add">
          <ac:chgData name="翌霖 胡" userId="a9a41afe759712f0" providerId="LiveId" clId="{A7AD4018-580B-4404-90A4-94DFAE688159}" dt="2023-11-20T15:39:20.888" v="3412" actId="26606"/>
          <ac:spMkLst>
            <pc:docMk/>
            <pc:sldMk cId="3981376780" sldId="256"/>
            <ac:spMk id="29" creationId="{0671A8AE-40A1-4631-A6B8-581AFF065482}"/>
          </ac:spMkLst>
        </pc:spChg>
        <pc:spChg chg="add">
          <ac:chgData name="翌霖 胡" userId="a9a41afe759712f0" providerId="LiveId" clId="{A7AD4018-580B-4404-90A4-94DFAE688159}" dt="2023-11-20T15:39:20.888" v="3412" actId="26606"/>
          <ac:spMkLst>
            <pc:docMk/>
            <pc:sldMk cId="3981376780" sldId="256"/>
            <ac:spMk id="31" creationId="{AB58EF07-17C2-48CF-ABB0-EEF1F17CB8F0}"/>
          </ac:spMkLst>
        </pc:spChg>
        <pc:spChg chg="add">
          <ac:chgData name="翌霖 胡" userId="a9a41afe759712f0" providerId="LiveId" clId="{A7AD4018-580B-4404-90A4-94DFAE688159}" dt="2023-11-20T15:39:20.888" v="3412" actId="26606"/>
          <ac:spMkLst>
            <pc:docMk/>
            <pc:sldMk cId="3981376780" sldId="256"/>
            <ac:spMk id="33" creationId="{AF2F604E-43BE-4DC3-B983-E071523364F8}"/>
          </ac:spMkLst>
        </pc:spChg>
        <pc:spChg chg="add">
          <ac:chgData name="翌霖 胡" userId="a9a41afe759712f0" providerId="LiveId" clId="{A7AD4018-580B-4404-90A4-94DFAE688159}" dt="2023-11-20T15:39:20.888" v="3412" actId="26606"/>
          <ac:spMkLst>
            <pc:docMk/>
            <pc:sldMk cId="3981376780" sldId="256"/>
            <ac:spMk id="35" creationId="{08C9B587-E65E-4B52-B37C-ABEBB6E87928}"/>
          </ac:spMkLst>
        </pc:spChg>
        <pc:picChg chg="add mod">
          <ac:chgData name="翌霖 胡" userId="a9a41afe759712f0" providerId="LiveId" clId="{A7AD4018-580B-4404-90A4-94DFAE688159}" dt="2023-11-20T15:39:20.888" v="3412" actId="26606"/>
          <ac:picMkLst>
            <pc:docMk/>
            <pc:sldMk cId="3981376780" sldId="256"/>
            <ac:picMk id="5" creationId="{47918ACB-E09E-0120-72D3-85E0B60B50B6}"/>
          </ac:picMkLst>
        </pc:picChg>
        <pc:picChg chg="del">
          <ac:chgData name="翌霖 胡" userId="a9a41afe759712f0" providerId="LiveId" clId="{A7AD4018-580B-4404-90A4-94DFAE688159}" dt="2023-11-20T06:19:58.303" v="4" actId="478"/>
          <ac:picMkLst>
            <pc:docMk/>
            <pc:sldMk cId="3981376780" sldId="256"/>
            <ac:picMk id="7" creationId="{1ED4AE68-2BC7-9122-6DB1-D1CC1BD4F7DB}"/>
          </ac:picMkLst>
        </pc:picChg>
        <pc:picChg chg="add del mod">
          <ac:chgData name="翌霖 胡" userId="a9a41afe759712f0" providerId="LiveId" clId="{A7AD4018-580B-4404-90A4-94DFAE688159}" dt="2023-11-20T15:39:18.161" v="3411" actId="478"/>
          <ac:picMkLst>
            <pc:docMk/>
            <pc:sldMk cId="3981376780" sldId="256"/>
            <ac:picMk id="7" creationId="{B89C47B5-48AC-1BF3-AA27-5966E9A402AB}"/>
          </ac:picMkLst>
        </pc:picChg>
        <pc:cxnChg chg="add del">
          <ac:chgData name="翌霖 胡" userId="a9a41afe759712f0" providerId="LiveId" clId="{A7AD4018-580B-4404-90A4-94DFAE688159}" dt="2023-11-20T15:39:20.888" v="3412" actId="26606"/>
          <ac:cxnSpMkLst>
            <pc:docMk/>
            <pc:sldMk cId="3981376780" sldId="256"/>
            <ac:cxnSpMk id="24" creationId="{C41BAEC7-F7B0-4224-8B18-8F74B7D87F0B}"/>
          </ac:cxnSpMkLst>
        </pc:cxnChg>
      </pc:sldChg>
      <pc:sldChg chg="modSp new del mod">
        <pc:chgData name="翌霖 胡" userId="a9a41afe759712f0" providerId="LiveId" clId="{A7AD4018-580B-4404-90A4-94DFAE688159}" dt="2023-11-20T15:54:41.212" v="3512" actId="47"/>
        <pc:sldMkLst>
          <pc:docMk/>
          <pc:sldMk cId="3786254286" sldId="257"/>
        </pc:sldMkLst>
        <pc:spChg chg="mod">
          <ac:chgData name="翌霖 胡" userId="a9a41afe759712f0" providerId="LiveId" clId="{A7AD4018-580B-4404-90A4-94DFAE688159}" dt="2023-11-20T07:21:38.421" v="24"/>
          <ac:spMkLst>
            <pc:docMk/>
            <pc:sldMk cId="3786254286" sldId="257"/>
            <ac:spMk id="2" creationId="{FB4EC229-F8BC-365B-D27D-DEC4148AD19C}"/>
          </ac:spMkLst>
        </pc:spChg>
      </pc:sldChg>
      <pc:sldChg chg="addSp modSp new mod">
        <pc:chgData name="翌霖 胡" userId="a9a41afe759712f0" providerId="LiveId" clId="{A7AD4018-580B-4404-90A4-94DFAE688159}" dt="2023-11-20T07:54:12.090" v="302" actId="1076"/>
        <pc:sldMkLst>
          <pc:docMk/>
          <pc:sldMk cId="3934035517" sldId="258"/>
        </pc:sldMkLst>
        <pc:spChg chg="mod">
          <ac:chgData name="翌霖 胡" userId="a9a41afe759712f0" providerId="LiveId" clId="{A7AD4018-580B-4404-90A4-94DFAE688159}" dt="2023-11-20T07:50:29.029" v="270"/>
          <ac:spMkLst>
            <pc:docMk/>
            <pc:sldMk cId="3934035517" sldId="258"/>
            <ac:spMk id="2" creationId="{81DD81FF-ABCC-09C6-CB42-1BCD8EC1AA36}"/>
          </ac:spMkLst>
        </pc:spChg>
        <pc:spChg chg="mod">
          <ac:chgData name="翌霖 胡" userId="a9a41afe759712f0" providerId="LiveId" clId="{A7AD4018-580B-4404-90A4-94DFAE688159}" dt="2023-11-20T07:54:00.298" v="301"/>
          <ac:spMkLst>
            <pc:docMk/>
            <pc:sldMk cId="3934035517" sldId="258"/>
            <ac:spMk id="3" creationId="{3E4AE22B-C087-9B0C-935A-C12BC54759C4}"/>
          </ac:spMkLst>
        </pc:spChg>
        <pc:picChg chg="add mod">
          <ac:chgData name="翌霖 胡" userId="a9a41afe759712f0" providerId="LiveId" clId="{A7AD4018-580B-4404-90A4-94DFAE688159}" dt="2023-11-20T07:54:12.090" v="302" actId="1076"/>
          <ac:picMkLst>
            <pc:docMk/>
            <pc:sldMk cId="3934035517" sldId="258"/>
            <ac:picMk id="5" creationId="{E56FCB7B-9A8B-1C24-FFD9-FBEBF5B27761}"/>
          </ac:picMkLst>
        </pc:picChg>
      </pc:sldChg>
      <pc:sldChg chg="addSp delSp modSp new mod setBg">
        <pc:chgData name="翌霖 胡" userId="a9a41afe759712f0" providerId="LiveId" clId="{A7AD4018-580B-4404-90A4-94DFAE688159}" dt="2023-11-20T08:27:54.634" v="476"/>
        <pc:sldMkLst>
          <pc:docMk/>
          <pc:sldMk cId="1010836989" sldId="259"/>
        </pc:sldMkLst>
        <pc:spChg chg="mod">
          <ac:chgData name="翌霖 胡" userId="a9a41afe759712f0" providerId="LiveId" clId="{A7AD4018-580B-4404-90A4-94DFAE688159}" dt="2023-11-20T08:08:21.933" v="453" actId="26606"/>
          <ac:spMkLst>
            <pc:docMk/>
            <pc:sldMk cId="1010836989" sldId="259"/>
            <ac:spMk id="2" creationId="{5E6685FF-B126-93D4-46C3-F2B0763DE1DB}"/>
          </ac:spMkLst>
        </pc:spChg>
        <pc:spChg chg="mod">
          <ac:chgData name="翌霖 胡" userId="a9a41afe759712f0" providerId="LiveId" clId="{A7AD4018-580B-4404-90A4-94DFAE688159}" dt="2023-11-20T08:27:54.634" v="476"/>
          <ac:spMkLst>
            <pc:docMk/>
            <pc:sldMk cId="1010836989" sldId="259"/>
            <ac:spMk id="3" creationId="{0FF34D62-637B-6319-7584-D23342042010}"/>
          </ac:spMkLst>
        </pc:spChg>
        <pc:spChg chg="add mod">
          <ac:chgData name="翌霖 胡" userId="a9a41afe759712f0" providerId="LiveId" clId="{A7AD4018-580B-4404-90A4-94DFAE688159}" dt="2023-11-20T08:09:27.530" v="459" actId="207"/>
          <ac:spMkLst>
            <pc:docMk/>
            <pc:sldMk cId="1010836989" sldId="259"/>
            <ac:spMk id="5" creationId="{B30BBF00-ABD5-28E3-209A-A5F874A82501}"/>
          </ac:spMkLst>
        </pc:spChg>
        <pc:spChg chg="add del">
          <ac:chgData name="翌霖 胡" userId="a9a41afe759712f0" providerId="LiveId" clId="{A7AD4018-580B-4404-90A4-94DFAE688159}" dt="2023-11-20T08:07:26.414" v="441" actId="26606"/>
          <ac:spMkLst>
            <pc:docMk/>
            <pc:sldMk cId="1010836989" sldId="259"/>
            <ac:spMk id="8" creationId="{100EDD19-6802-4EC3-95CE-CFFAB042CFD6}"/>
          </ac:spMkLst>
        </pc:spChg>
        <pc:spChg chg="add del">
          <ac:chgData name="翌霖 胡" userId="a9a41afe759712f0" providerId="LiveId" clId="{A7AD4018-580B-4404-90A4-94DFAE688159}" dt="2023-11-20T08:07:26.414" v="441" actId="26606"/>
          <ac:spMkLst>
            <pc:docMk/>
            <pc:sldMk cId="1010836989" sldId="259"/>
            <ac:spMk id="10" creationId="{DB17E863-922E-4C26-BD64-E8FD41D28661}"/>
          </ac:spMkLst>
        </pc:spChg>
        <pc:spChg chg="add del">
          <ac:chgData name="翌霖 胡" userId="a9a41afe759712f0" providerId="LiveId" clId="{A7AD4018-580B-4404-90A4-94DFAE688159}" dt="2023-11-20T08:08:21.933" v="453" actId="26606"/>
          <ac:spMkLst>
            <pc:docMk/>
            <pc:sldMk cId="1010836989" sldId="259"/>
            <ac:spMk id="15" creationId="{21739CA5-F0F5-48E1-8E8C-F24B71827E46}"/>
          </ac:spMkLst>
        </pc:spChg>
        <pc:spChg chg="add del">
          <ac:chgData name="翌霖 胡" userId="a9a41afe759712f0" providerId="LiveId" clId="{A7AD4018-580B-4404-90A4-94DFAE688159}" dt="2023-11-20T08:08:21.933" v="453" actId="26606"/>
          <ac:spMkLst>
            <pc:docMk/>
            <pc:sldMk cId="1010836989" sldId="259"/>
            <ac:spMk id="17" creationId="{3EAD2937-F230-41D4-B9C5-975B129BFC20}"/>
          </ac:spMkLst>
        </pc:spChg>
        <pc:spChg chg="add del">
          <ac:chgData name="翌霖 胡" userId="a9a41afe759712f0" providerId="LiveId" clId="{A7AD4018-580B-4404-90A4-94DFAE688159}" dt="2023-11-20T08:08:21.933" v="453" actId="26606"/>
          <ac:spMkLst>
            <pc:docMk/>
            <pc:sldMk cId="1010836989" sldId="259"/>
            <ac:spMk id="19" creationId="{CCD444A3-C338-4886-B7F1-4BA2AF46EB64}"/>
          </ac:spMkLst>
        </pc:spChg>
        <pc:spChg chg="add">
          <ac:chgData name="翌霖 胡" userId="a9a41afe759712f0" providerId="LiveId" clId="{A7AD4018-580B-4404-90A4-94DFAE688159}" dt="2023-11-20T08:08:21.933" v="453" actId="26606"/>
          <ac:spMkLst>
            <pc:docMk/>
            <pc:sldMk cId="1010836989" sldId="259"/>
            <ac:spMk id="24" creationId="{4FFBEE45-F140-49D5-85EA-C78C24340B23}"/>
          </ac:spMkLst>
        </pc:spChg>
      </pc:sldChg>
      <pc:sldChg chg="modSp new mod">
        <pc:chgData name="翌霖 胡" userId="a9a41afe759712f0" providerId="LiveId" clId="{A7AD4018-580B-4404-90A4-94DFAE688159}" dt="2023-11-20T09:53:10.573" v="512"/>
        <pc:sldMkLst>
          <pc:docMk/>
          <pc:sldMk cId="1143112103" sldId="260"/>
        </pc:sldMkLst>
        <pc:spChg chg="mod">
          <ac:chgData name="翌霖 胡" userId="a9a41afe759712f0" providerId="LiveId" clId="{A7AD4018-580B-4404-90A4-94DFAE688159}" dt="2023-11-20T09:53:10.573" v="512"/>
          <ac:spMkLst>
            <pc:docMk/>
            <pc:sldMk cId="1143112103" sldId="260"/>
            <ac:spMk id="2" creationId="{514EADB0-5184-028E-EBB9-A76394C2326A}"/>
          </ac:spMkLst>
        </pc:spChg>
        <pc:spChg chg="mod">
          <ac:chgData name="翌霖 胡" userId="a9a41afe759712f0" providerId="LiveId" clId="{A7AD4018-580B-4404-90A4-94DFAE688159}" dt="2023-11-20T09:53:02.683" v="508"/>
          <ac:spMkLst>
            <pc:docMk/>
            <pc:sldMk cId="1143112103" sldId="260"/>
            <ac:spMk id="3" creationId="{1BFA4F7C-0D20-B1A2-A572-F669B09F2C55}"/>
          </ac:spMkLst>
        </pc:spChg>
      </pc:sldChg>
      <pc:sldChg chg="del">
        <pc:chgData name="翌霖 胡" userId="a9a41afe759712f0" providerId="LiveId" clId="{A7AD4018-580B-4404-90A4-94DFAE688159}" dt="2023-11-20T06:20:02.983" v="5" actId="47"/>
        <pc:sldMkLst>
          <pc:docMk/>
          <pc:sldMk cId="795502064" sldId="261"/>
        </pc:sldMkLst>
      </pc:sldChg>
      <pc:sldChg chg="addSp delSp modSp new mod setBg">
        <pc:chgData name="翌霖 胡" userId="a9a41afe759712f0" providerId="LiveId" clId="{A7AD4018-580B-4404-90A4-94DFAE688159}" dt="2023-11-20T10:22:58.199" v="914" actId="403"/>
        <pc:sldMkLst>
          <pc:docMk/>
          <pc:sldMk cId="3774336324" sldId="261"/>
        </pc:sldMkLst>
        <pc:spChg chg="mod">
          <ac:chgData name="翌霖 胡" userId="a9a41afe759712f0" providerId="LiveId" clId="{A7AD4018-580B-4404-90A4-94DFAE688159}" dt="2023-11-20T10:09:03.621" v="789" actId="26606"/>
          <ac:spMkLst>
            <pc:docMk/>
            <pc:sldMk cId="3774336324" sldId="261"/>
            <ac:spMk id="2" creationId="{2326DAD8-1E08-221D-0212-C5DAE2E53100}"/>
          </ac:spMkLst>
        </pc:spChg>
        <pc:spChg chg="mod">
          <ac:chgData name="翌霖 胡" userId="a9a41afe759712f0" providerId="LiveId" clId="{A7AD4018-580B-4404-90A4-94DFAE688159}" dt="2023-11-20T10:22:58.199" v="914" actId="403"/>
          <ac:spMkLst>
            <pc:docMk/>
            <pc:sldMk cId="3774336324" sldId="261"/>
            <ac:spMk id="3" creationId="{F445EB04-84F7-D2E5-5DE7-2AD2F9021B3D}"/>
          </ac:spMkLst>
        </pc:spChg>
        <pc:spChg chg="add del">
          <ac:chgData name="翌霖 胡" userId="a9a41afe759712f0" providerId="LiveId" clId="{A7AD4018-580B-4404-90A4-94DFAE688159}" dt="2023-11-20T10:08:58.846" v="786" actId="26606"/>
          <ac:spMkLst>
            <pc:docMk/>
            <pc:sldMk cId="3774336324" sldId="261"/>
            <ac:spMk id="8" creationId="{DAF1966E-FD40-4A4A-B61B-C4DF7FA05F06}"/>
          </ac:spMkLst>
        </pc:spChg>
        <pc:spChg chg="add del">
          <ac:chgData name="翌霖 胡" userId="a9a41afe759712f0" providerId="LiveId" clId="{A7AD4018-580B-4404-90A4-94DFAE688159}" dt="2023-11-20T10:08:58.846" v="786" actId="26606"/>
          <ac:spMkLst>
            <pc:docMk/>
            <pc:sldMk cId="3774336324" sldId="261"/>
            <ac:spMk id="10" creationId="{047BFA19-D45E-416B-A404-7AF2F3F27017}"/>
          </ac:spMkLst>
        </pc:spChg>
        <pc:spChg chg="add del">
          <ac:chgData name="翌霖 胡" userId="a9a41afe759712f0" providerId="LiveId" clId="{A7AD4018-580B-4404-90A4-94DFAE688159}" dt="2023-11-20T10:08:58.846" v="786" actId="26606"/>
          <ac:spMkLst>
            <pc:docMk/>
            <pc:sldMk cId="3774336324" sldId="261"/>
            <ac:spMk id="12" creationId="{8E0105E7-23DB-4CF2-8258-FF47C7620F6E}"/>
          </ac:spMkLst>
        </pc:spChg>
        <pc:spChg chg="add del">
          <ac:chgData name="翌霖 胡" userId="a9a41afe759712f0" providerId="LiveId" clId="{A7AD4018-580B-4404-90A4-94DFAE688159}" dt="2023-11-20T10:08:58.846" v="786" actId="26606"/>
          <ac:spMkLst>
            <pc:docMk/>
            <pc:sldMk cId="3774336324" sldId="261"/>
            <ac:spMk id="14" creationId="{074B4F7D-14B2-478B-8BF5-01E4E0C5D263}"/>
          </ac:spMkLst>
        </pc:spChg>
        <pc:spChg chg="add del">
          <ac:chgData name="翌霖 胡" userId="a9a41afe759712f0" providerId="LiveId" clId="{A7AD4018-580B-4404-90A4-94DFAE688159}" dt="2023-11-20T10:09:03.613" v="788" actId="26606"/>
          <ac:spMkLst>
            <pc:docMk/>
            <pc:sldMk cId="3774336324" sldId="261"/>
            <ac:spMk id="16" creationId="{DBF61EA3-B236-439E-9C0B-340980D56BEE}"/>
          </ac:spMkLst>
        </pc:spChg>
        <pc:spChg chg="add del">
          <ac:chgData name="翌霖 胡" userId="a9a41afe759712f0" providerId="LiveId" clId="{A7AD4018-580B-4404-90A4-94DFAE688159}" dt="2023-11-20T10:09:03.613" v="788" actId="26606"/>
          <ac:spMkLst>
            <pc:docMk/>
            <pc:sldMk cId="3774336324" sldId="261"/>
            <ac:spMk id="19" creationId="{E659831F-0D9A-4C63-9EBB-8435B85A440F}"/>
          </ac:spMkLst>
        </pc:spChg>
        <pc:spChg chg="add del">
          <ac:chgData name="翌霖 胡" userId="a9a41afe759712f0" providerId="LiveId" clId="{A7AD4018-580B-4404-90A4-94DFAE688159}" dt="2023-11-20T10:22:51.247" v="912" actId="26606"/>
          <ac:spMkLst>
            <pc:docMk/>
            <pc:sldMk cId="3774336324" sldId="261"/>
            <ac:spMk id="21" creationId="{100EDD19-6802-4EC3-95CE-CFFAB042CFD6}"/>
          </ac:spMkLst>
        </pc:spChg>
        <pc:spChg chg="add del">
          <ac:chgData name="翌霖 胡" userId="a9a41afe759712f0" providerId="LiveId" clId="{A7AD4018-580B-4404-90A4-94DFAE688159}" dt="2023-11-20T10:22:51.247" v="912" actId="26606"/>
          <ac:spMkLst>
            <pc:docMk/>
            <pc:sldMk cId="3774336324" sldId="261"/>
            <ac:spMk id="22" creationId="{DB17E863-922E-4C26-BD64-E8FD41D28661}"/>
          </ac:spMkLst>
        </pc:spChg>
        <pc:spChg chg="add">
          <ac:chgData name="翌霖 胡" userId="a9a41afe759712f0" providerId="LiveId" clId="{A7AD4018-580B-4404-90A4-94DFAE688159}" dt="2023-11-20T10:22:51.247" v="912" actId="26606"/>
          <ac:spMkLst>
            <pc:docMk/>
            <pc:sldMk cId="3774336324" sldId="261"/>
            <ac:spMk id="27" creationId="{100EDD19-6802-4EC3-95CE-CFFAB042CFD6}"/>
          </ac:spMkLst>
        </pc:spChg>
        <pc:spChg chg="add">
          <ac:chgData name="翌霖 胡" userId="a9a41afe759712f0" providerId="LiveId" clId="{A7AD4018-580B-4404-90A4-94DFAE688159}" dt="2023-11-20T10:22:51.247" v="912" actId="26606"/>
          <ac:spMkLst>
            <pc:docMk/>
            <pc:sldMk cId="3774336324" sldId="261"/>
            <ac:spMk id="29" creationId="{DB17E863-922E-4C26-BD64-E8FD41D28661}"/>
          </ac:spMkLst>
        </pc:spChg>
        <pc:grpChg chg="add del">
          <ac:chgData name="翌霖 胡" userId="a9a41afe759712f0" providerId="LiveId" clId="{A7AD4018-580B-4404-90A4-94DFAE688159}" dt="2023-11-20T10:09:03.613" v="788" actId="26606"/>
          <ac:grpSpMkLst>
            <pc:docMk/>
            <pc:sldMk cId="3774336324" sldId="261"/>
            <ac:grpSpMk id="17" creationId="{28FAF094-D087-493F-8DF9-A486C2D6BBAA}"/>
          </ac:grpSpMkLst>
        </pc:grpChg>
      </pc:sldChg>
      <pc:sldChg chg="addSp delSp modSp new mod setBg">
        <pc:chgData name="翌霖 胡" userId="a9a41afe759712f0" providerId="LiveId" clId="{A7AD4018-580B-4404-90A4-94DFAE688159}" dt="2023-11-20T13:23:44.692" v="1842" actId="27636"/>
        <pc:sldMkLst>
          <pc:docMk/>
          <pc:sldMk cId="446821141" sldId="262"/>
        </pc:sldMkLst>
        <pc:spChg chg="mod">
          <ac:chgData name="翌霖 胡" userId="a9a41afe759712f0" providerId="LiveId" clId="{A7AD4018-580B-4404-90A4-94DFAE688159}" dt="2023-11-20T12:27:59.581" v="1398" actId="26606"/>
          <ac:spMkLst>
            <pc:docMk/>
            <pc:sldMk cId="446821141" sldId="262"/>
            <ac:spMk id="2" creationId="{3BAFAABC-1E69-C108-A533-0B3940F72BD5}"/>
          </ac:spMkLst>
        </pc:spChg>
        <pc:spChg chg="add del mod">
          <ac:chgData name="翌霖 胡" userId="a9a41afe759712f0" providerId="LiveId" clId="{A7AD4018-580B-4404-90A4-94DFAE688159}" dt="2023-11-20T13:23:44.692" v="1842" actId="27636"/>
          <ac:spMkLst>
            <pc:docMk/>
            <pc:sldMk cId="446821141" sldId="262"/>
            <ac:spMk id="3" creationId="{FFCFF328-0E43-AFEB-FD32-25683D6FD3C7}"/>
          </ac:spMkLst>
        </pc:spChg>
        <pc:spChg chg="add del">
          <ac:chgData name="翌霖 胡" userId="a9a41afe759712f0" providerId="LiveId" clId="{A7AD4018-580B-4404-90A4-94DFAE688159}" dt="2023-11-20T12:16:25.630" v="1243" actId="26606"/>
          <ac:spMkLst>
            <pc:docMk/>
            <pc:sldMk cId="446821141" sldId="262"/>
            <ac:spMk id="5" creationId="{081EA652-8C6A-4E69-BEB9-170809474553}"/>
          </ac:spMkLst>
        </pc:spChg>
        <pc:spChg chg="add del">
          <ac:chgData name="翌霖 胡" userId="a9a41afe759712f0" providerId="LiveId" clId="{A7AD4018-580B-4404-90A4-94DFAE688159}" dt="2023-11-20T12:16:25.630" v="1243" actId="26606"/>
          <ac:spMkLst>
            <pc:docMk/>
            <pc:sldMk cId="446821141" sldId="262"/>
            <ac:spMk id="6" creationId="{5298780A-33B9-4EA2-8F67-DE68AD62841B}"/>
          </ac:spMkLst>
        </pc:spChg>
        <pc:spChg chg="add del">
          <ac:chgData name="翌霖 胡" userId="a9a41afe759712f0" providerId="LiveId" clId="{A7AD4018-580B-4404-90A4-94DFAE688159}" dt="2023-11-20T12:16:25.630" v="1243" actId="26606"/>
          <ac:spMkLst>
            <pc:docMk/>
            <pc:sldMk cId="446821141" sldId="262"/>
            <ac:spMk id="7" creationId="{7F488E8B-4E1E-4402-8935-D4E6C02615C7}"/>
          </ac:spMkLst>
        </pc:spChg>
        <pc:spChg chg="add del">
          <ac:chgData name="翌霖 胡" userId="a9a41afe759712f0" providerId="LiveId" clId="{A7AD4018-580B-4404-90A4-94DFAE688159}" dt="2023-11-20T12:03:20.225" v="1237" actId="26606"/>
          <ac:spMkLst>
            <pc:docMk/>
            <pc:sldMk cId="446821141" sldId="262"/>
            <ac:spMk id="8" creationId="{100EDD19-6802-4EC3-95CE-CFFAB042CFD6}"/>
          </ac:spMkLst>
        </pc:spChg>
        <pc:spChg chg="add del">
          <ac:chgData name="翌霖 胡" userId="a9a41afe759712f0" providerId="LiveId" clId="{A7AD4018-580B-4404-90A4-94DFAE688159}" dt="2023-11-20T12:03:20.225" v="1237" actId="26606"/>
          <ac:spMkLst>
            <pc:docMk/>
            <pc:sldMk cId="446821141" sldId="262"/>
            <ac:spMk id="10" creationId="{DB17E863-922E-4C26-BD64-E8FD41D28661}"/>
          </ac:spMkLst>
        </pc:spChg>
        <pc:spChg chg="add del">
          <ac:chgData name="翌霖 胡" userId="a9a41afe759712f0" providerId="LiveId" clId="{A7AD4018-580B-4404-90A4-94DFAE688159}" dt="2023-11-20T12:03:30.557" v="1239" actId="26606"/>
          <ac:spMkLst>
            <pc:docMk/>
            <pc:sldMk cId="446821141" sldId="262"/>
            <ac:spMk id="12" creationId="{777A147A-9ED8-46B4-8660-1B3C2AA880B5}"/>
          </ac:spMkLst>
        </pc:spChg>
        <pc:spChg chg="add del">
          <ac:chgData name="翌霖 胡" userId="a9a41afe759712f0" providerId="LiveId" clId="{A7AD4018-580B-4404-90A4-94DFAE688159}" dt="2023-11-20T12:03:30.557" v="1239" actId="26606"/>
          <ac:spMkLst>
            <pc:docMk/>
            <pc:sldMk cId="446821141" sldId="262"/>
            <ac:spMk id="13" creationId="{5D6C15A0-C087-4593-8414-2B4EC1CDC3DE}"/>
          </ac:spMkLst>
        </pc:spChg>
        <pc:spChg chg="add del">
          <ac:chgData name="翌霖 胡" userId="a9a41afe759712f0" providerId="LiveId" clId="{A7AD4018-580B-4404-90A4-94DFAE688159}" dt="2023-11-20T12:03:32.766" v="1241" actId="26606"/>
          <ac:spMkLst>
            <pc:docMk/>
            <pc:sldMk cId="446821141" sldId="262"/>
            <ac:spMk id="15" creationId="{979E27D9-03C7-44E2-9FF8-15D0C8506AF7}"/>
          </ac:spMkLst>
        </pc:spChg>
        <pc:spChg chg="add del">
          <ac:chgData name="翌霖 胡" userId="a9a41afe759712f0" providerId="LiveId" clId="{A7AD4018-580B-4404-90A4-94DFAE688159}" dt="2023-11-20T12:03:32.766" v="1241" actId="26606"/>
          <ac:spMkLst>
            <pc:docMk/>
            <pc:sldMk cId="446821141" sldId="262"/>
            <ac:spMk id="16" creationId="{EEBF1590-3B36-48EE-A89D-3B6F3CB256AB}"/>
          </ac:spMkLst>
        </pc:spChg>
        <pc:spChg chg="add del">
          <ac:chgData name="翌霖 胡" userId="a9a41afe759712f0" providerId="LiveId" clId="{A7AD4018-580B-4404-90A4-94DFAE688159}" dt="2023-11-20T12:03:32.766" v="1241" actId="26606"/>
          <ac:spMkLst>
            <pc:docMk/>
            <pc:sldMk cId="446821141" sldId="262"/>
            <ac:spMk id="17" creationId="{AC8F6C8C-AB5A-4548-942D-E3FD40ACBC49}"/>
          </ac:spMkLst>
        </pc:spChg>
        <pc:spChg chg="add del">
          <ac:chgData name="翌霖 胡" userId="a9a41afe759712f0" providerId="LiveId" clId="{A7AD4018-580B-4404-90A4-94DFAE688159}" dt="2023-11-20T12:18:28.894" v="1290" actId="26606"/>
          <ac:spMkLst>
            <pc:docMk/>
            <pc:sldMk cId="446821141" sldId="262"/>
            <ac:spMk id="19" creationId="{777A147A-9ED8-46B4-8660-1B3C2AA880B5}"/>
          </ac:spMkLst>
        </pc:spChg>
        <pc:spChg chg="add del">
          <ac:chgData name="翌霖 胡" userId="a9a41afe759712f0" providerId="LiveId" clId="{A7AD4018-580B-4404-90A4-94DFAE688159}" dt="2023-11-20T12:18:28.894" v="1290" actId="26606"/>
          <ac:spMkLst>
            <pc:docMk/>
            <pc:sldMk cId="446821141" sldId="262"/>
            <ac:spMk id="21" creationId="{5D6C15A0-C087-4593-8414-2B4EC1CDC3DE}"/>
          </ac:spMkLst>
        </pc:spChg>
        <pc:spChg chg="add del">
          <ac:chgData name="翌霖 胡" userId="a9a41afe759712f0" providerId="LiveId" clId="{A7AD4018-580B-4404-90A4-94DFAE688159}" dt="2023-11-20T12:27:59.581" v="1398" actId="26606"/>
          <ac:spMkLst>
            <pc:docMk/>
            <pc:sldMk cId="446821141" sldId="262"/>
            <ac:spMk id="26" creationId="{777A147A-9ED8-46B4-8660-1B3C2AA880B5}"/>
          </ac:spMkLst>
        </pc:spChg>
        <pc:spChg chg="add del">
          <ac:chgData name="翌霖 胡" userId="a9a41afe759712f0" providerId="LiveId" clId="{A7AD4018-580B-4404-90A4-94DFAE688159}" dt="2023-11-20T12:27:59.581" v="1398" actId="26606"/>
          <ac:spMkLst>
            <pc:docMk/>
            <pc:sldMk cId="446821141" sldId="262"/>
            <ac:spMk id="28" creationId="{5D6C15A0-C087-4593-8414-2B4EC1CDC3DE}"/>
          </ac:spMkLst>
        </pc:spChg>
        <pc:spChg chg="add del">
          <ac:chgData name="翌霖 胡" userId="a9a41afe759712f0" providerId="LiveId" clId="{A7AD4018-580B-4404-90A4-94DFAE688159}" dt="2023-11-20T12:29:00.914" v="1442" actId="26606"/>
          <ac:spMkLst>
            <pc:docMk/>
            <pc:sldMk cId="446821141" sldId="262"/>
            <ac:spMk id="31" creationId="{100EDD19-6802-4EC3-95CE-CFFAB042CFD6}"/>
          </ac:spMkLst>
        </pc:spChg>
        <pc:spChg chg="add del">
          <ac:chgData name="翌霖 胡" userId="a9a41afe759712f0" providerId="LiveId" clId="{A7AD4018-580B-4404-90A4-94DFAE688159}" dt="2023-11-20T12:29:00.914" v="1442" actId="26606"/>
          <ac:spMkLst>
            <pc:docMk/>
            <pc:sldMk cId="446821141" sldId="262"/>
            <ac:spMk id="32" creationId="{DB17E863-922E-4C26-BD64-E8FD41D28661}"/>
          </ac:spMkLst>
        </pc:spChg>
        <pc:spChg chg="add del">
          <ac:chgData name="翌霖 胡" userId="a9a41afe759712f0" providerId="LiveId" clId="{A7AD4018-580B-4404-90A4-94DFAE688159}" dt="2023-11-20T12:20:48.279" v="1310" actId="26606"/>
          <ac:spMkLst>
            <pc:docMk/>
            <pc:sldMk cId="446821141" sldId="262"/>
            <ac:spMk id="33" creationId="{100EDD19-6802-4EC3-95CE-CFFAB042CFD6}"/>
          </ac:spMkLst>
        </pc:spChg>
        <pc:spChg chg="add">
          <ac:chgData name="翌霖 胡" userId="a9a41afe759712f0" providerId="LiveId" clId="{A7AD4018-580B-4404-90A4-94DFAE688159}" dt="2023-11-20T12:29:00.914" v="1442" actId="26606"/>
          <ac:spMkLst>
            <pc:docMk/>
            <pc:sldMk cId="446821141" sldId="262"/>
            <ac:spMk id="34" creationId="{100EDD19-6802-4EC3-95CE-CFFAB042CFD6}"/>
          </ac:spMkLst>
        </pc:spChg>
        <pc:spChg chg="add del">
          <ac:chgData name="翌霖 胡" userId="a9a41afe759712f0" providerId="LiveId" clId="{A7AD4018-580B-4404-90A4-94DFAE688159}" dt="2023-11-20T12:20:48.279" v="1310" actId="26606"/>
          <ac:spMkLst>
            <pc:docMk/>
            <pc:sldMk cId="446821141" sldId="262"/>
            <ac:spMk id="35" creationId="{DB17E863-922E-4C26-BD64-E8FD41D28661}"/>
          </ac:spMkLst>
        </pc:spChg>
        <pc:spChg chg="add del">
          <ac:chgData name="翌霖 胡" userId="a9a41afe759712f0" providerId="LiveId" clId="{A7AD4018-580B-4404-90A4-94DFAE688159}" dt="2023-11-20T12:21:04.895" v="1312" actId="26606"/>
          <ac:spMkLst>
            <pc:docMk/>
            <pc:sldMk cId="446821141" sldId="262"/>
            <ac:spMk id="37" creationId="{777A147A-9ED8-46B4-8660-1B3C2AA880B5}"/>
          </ac:spMkLst>
        </pc:spChg>
        <pc:spChg chg="add del">
          <ac:chgData name="翌霖 胡" userId="a9a41afe759712f0" providerId="LiveId" clId="{A7AD4018-580B-4404-90A4-94DFAE688159}" dt="2023-11-20T12:21:04.895" v="1312" actId="26606"/>
          <ac:spMkLst>
            <pc:docMk/>
            <pc:sldMk cId="446821141" sldId="262"/>
            <ac:spMk id="38" creationId="{5D6C15A0-C087-4593-8414-2B4EC1CDC3DE}"/>
          </ac:spMkLst>
        </pc:spChg>
        <pc:spChg chg="add">
          <ac:chgData name="翌霖 胡" userId="a9a41afe759712f0" providerId="LiveId" clId="{A7AD4018-580B-4404-90A4-94DFAE688159}" dt="2023-11-20T12:29:00.914" v="1442" actId="26606"/>
          <ac:spMkLst>
            <pc:docMk/>
            <pc:sldMk cId="446821141" sldId="262"/>
            <ac:spMk id="39" creationId="{DB17E863-922E-4C26-BD64-E8FD41D28661}"/>
          </ac:spMkLst>
        </pc:spChg>
        <pc:spChg chg="add del">
          <ac:chgData name="翌霖 胡" userId="a9a41afe759712f0" providerId="LiveId" clId="{A7AD4018-580B-4404-90A4-94DFAE688159}" dt="2023-11-20T12:22:11.614" v="1326" actId="26606"/>
          <ac:spMkLst>
            <pc:docMk/>
            <pc:sldMk cId="446821141" sldId="262"/>
            <ac:spMk id="40" creationId="{777A147A-9ED8-46B4-8660-1B3C2AA880B5}"/>
          </ac:spMkLst>
        </pc:spChg>
        <pc:spChg chg="add del">
          <ac:chgData name="翌霖 胡" userId="a9a41afe759712f0" providerId="LiveId" clId="{A7AD4018-580B-4404-90A4-94DFAE688159}" dt="2023-11-20T12:22:11.614" v="1326" actId="26606"/>
          <ac:spMkLst>
            <pc:docMk/>
            <pc:sldMk cId="446821141" sldId="262"/>
            <ac:spMk id="41" creationId="{5D6C15A0-C087-4593-8414-2B4EC1CDC3DE}"/>
          </ac:spMkLst>
        </pc:spChg>
        <pc:spChg chg="add del">
          <ac:chgData name="翌霖 胡" userId="a9a41afe759712f0" providerId="LiveId" clId="{A7AD4018-580B-4404-90A4-94DFAE688159}" dt="2023-11-20T12:21:35.107" v="1315" actId="26606"/>
          <ac:spMkLst>
            <pc:docMk/>
            <pc:sldMk cId="446821141" sldId="262"/>
            <ac:spMk id="46" creationId="{53B021B3-DE93-4AB7-8A18-CF5F1CED88B8}"/>
          </ac:spMkLst>
        </pc:spChg>
        <pc:spChg chg="add del">
          <ac:chgData name="翌霖 胡" userId="a9a41afe759712f0" providerId="LiveId" clId="{A7AD4018-580B-4404-90A4-94DFAE688159}" dt="2023-11-20T12:21:35.107" v="1315" actId="26606"/>
          <ac:spMkLst>
            <pc:docMk/>
            <pc:sldMk cId="446821141" sldId="262"/>
            <ac:spMk id="48" creationId="{52D502E5-F6B4-4D58-B4AE-FC466FF15EE8}"/>
          </ac:spMkLst>
        </pc:spChg>
        <pc:spChg chg="add del">
          <ac:chgData name="翌霖 胡" userId="a9a41afe759712f0" providerId="LiveId" clId="{A7AD4018-580B-4404-90A4-94DFAE688159}" dt="2023-11-20T12:21:35.107" v="1315" actId="26606"/>
          <ac:spMkLst>
            <pc:docMk/>
            <pc:sldMk cId="446821141" sldId="262"/>
            <ac:spMk id="50" creationId="{9DECDBF4-02B6-4BB4-B65B-B8107AD6A9E8}"/>
          </ac:spMkLst>
        </pc:spChg>
        <pc:spChg chg="add del">
          <ac:chgData name="翌霖 胡" userId="a9a41afe759712f0" providerId="LiveId" clId="{A7AD4018-580B-4404-90A4-94DFAE688159}" dt="2023-11-20T12:21:37.656" v="1317" actId="26606"/>
          <ac:spMkLst>
            <pc:docMk/>
            <pc:sldMk cId="446821141" sldId="262"/>
            <ac:spMk id="52" creationId="{5628E5CB-913B-4378-97CE-18C9F6410C53}"/>
          </ac:spMkLst>
        </pc:spChg>
        <pc:spChg chg="add del">
          <ac:chgData name="翌霖 胡" userId="a9a41afe759712f0" providerId="LiveId" clId="{A7AD4018-580B-4404-90A4-94DFAE688159}" dt="2023-11-20T12:21:39.383" v="1319" actId="26606"/>
          <ac:spMkLst>
            <pc:docMk/>
            <pc:sldMk cId="446821141" sldId="262"/>
            <ac:spMk id="54" creationId="{DCC231C8-C761-4B31-9B1C-C6D19248C6B3}"/>
          </ac:spMkLst>
        </pc:spChg>
        <pc:spChg chg="add del">
          <ac:chgData name="翌霖 胡" userId="a9a41afe759712f0" providerId="LiveId" clId="{A7AD4018-580B-4404-90A4-94DFAE688159}" dt="2023-11-20T12:21:41.179" v="1321" actId="26606"/>
          <ac:spMkLst>
            <pc:docMk/>
            <pc:sldMk cId="446821141" sldId="262"/>
            <ac:spMk id="56" creationId="{6C4028FD-8BAA-4A19-BFDE-594D991B7552}"/>
          </ac:spMkLst>
        </pc:spChg>
        <pc:spChg chg="add del">
          <ac:chgData name="翌霖 胡" userId="a9a41afe759712f0" providerId="LiveId" clId="{A7AD4018-580B-4404-90A4-94DFAE688159}" dt="2023-11-20T12:21:50.018" v="1323" actId="26606"/>
          <ac:spMkLst>
            <pc:docMk/>
            <pc:sldMk cId="446821141" sldId="262"/>
            <ac:spMk id="58" creationId="{DCC231C8-C761-4B31-9B1C-C6D19248C6B3}"/>
          </ac:spMkLst>
        </pc:spChg>
        <pc:spChg chg="add del">
          <ac:chgData name="翌霖 胡" userId="a9a41afe759712f0" providerId="LiveId" clId="{A7AD4018-580B-4404-90A4-94DFAE688159}" dt="2023-11-20T12:22:06.677" v="1325" actId="26606"/>
          <ac:spMkLst>
            <pc:docMk/>
            <pc:sldMk cId="446821141" sldId="262"/>
            <ac:spMk id="60" creationId="{777A147A-9ED8-46B4-8660-1B3C2AA880B5}"/>
          </ac:spMkLst>
        </pc:spChg>
        <pc:spChg chg="add del">
          <ac:chgData name="翌霖 胡" userId="a9a41afe759712f0" providerId="LiveId" clId="{A7AD4018-580B-4404-90A4-94DFAE688159}" dt="2023-11-20T12:22:06.677" v="1325" actId="26606"/>
          <ac:spMkLst>
            <pc:docMk/>
            <pc:sldMk cId="446821141" sldId="262"/>
            <ac:spMk id="61" creationId="{5D6C15A0-C087-4593-8414-2B4EC1CDC3DE}"/>
          </ac:spMkLst>
        </pc:spChg>
        <pc:graphicFrameChg chg="add del mod modGraphic">
          <ac:chgData name="翌霖 胡" userId="a9a41afe759712f0" providerId="LiveId" clId="{A7AD4018-580B-4404-90A4-94DFAE688159}" dt="2023-11-20T12:22:11.614" v="1326" actId="26606"/>
          <ac:graphicFrameMkLst>
            <pc:docMk/>
            <pc:sldMk cId="446821141" sldId="262"/>
            <ac:graphicFrameMk id="30" creationId="{8FFEBCB3-1E72-546F-35A8-CF5D0182341A}"/>
          </ac:graphicFrameMkLst>
        </pc:graphicFrameChg>
        <pc:cxnChg chg="add del">
          <ac:chgData name="翌霖 胡" userId="a9a41afe759712f0" providerId="LiveId" clId="{A7AD4018-580B-4404-90A4-94DFAE688159}" dt="2023-11-20T12:16:25.630" v="1243" actId="26606"/>
          <ac:cxnSpMkLst>
            <pc:docMk/>
            <pc:sldMk cId="446821141" sldId="262"/>
            <ac:cxnSpMk id="14" creationId="{23AAC9B5-8015-485C-ACF9-A750390E9A56}"/>
          </ac:cxnSpMkLst>
        </pc:cxnChg>
      </pc:sldChg>
      <pc:sldChg chg="addSp modSp new mod">
        <pc:chgData name="翌霖 胡" userId="a9a41afe759712f0" providerId="LiveId" clId="{A7AD4018-580B-4404-90A4-94DFAE688159}" dt="2023-11-20T13:46:53.072" v="1940" actId="962"/>
        <pc:sldMkLst>
          <pc:docMk/>
          <pc:sldMk cId="856533939" sldId="263"/>
        </pc:sldMkLst>
        <pc:spChg chg="mod">
          <ac:chgData name="翌霖 胡" userId="a9a41afe759712f0" providerId="LiveId" clId="{A7AD4018-580B-4404-90A4-94DFAE688159}" dt="2023-11-20T13:44:12.786" v="1895"/>
          <ac:spMkLst>
            <pc:docMk/>
            <pc:sldMk cId="856533939" sldId="263"/>
            <ac:spMk id="2" creationId="{3C4EF744-3ED1-7D19-7DDE-06834CFE85AA}"/>
          </ac:spMkLst>
        </pc:spChg>
        <pc:spChg chg="mod">
          <ac:chgData name="翌霖 胡" userId="a9a41afe759712f0" providerId="LiveId" clId="{A7AD4018-580B-4404-90A4-94DFAE688159}" dt="2023-11-20T13:46:29.236" v="1936"/>
          <ac:spMkLst>
            <pc:docMk/>
            <pc:sldMk cId="856533939" sldId="263"/>
            <ac:spMk id="3" creationId="{A830D508-E433-9D3C-6896-B2CC0F6A0753}"/>
          </ac:spMkLst>
        </pc:spChg>
        <pc:picChg chg="add mod">
          <ac:chgData name="翌霖 胡" userId="a9a41afe759712f0" providerId="LiveId" clId="{A7AD4018-580B-4404-90A4-94DFAE688159}" dt="2023-11-20T13:46:53.072" v="1940" actId="962"/>
          <ac:picMkLst>
            <pc:docMk/>
            <pc:sldMk cId="856533939" sldId="263"/>
            <ac:picMk id="5" creationId="{539F0633-4EDB-0990-6114-3716E2C150F3}"/>
          </ac:picMkLst>
        </pc:picChg>
      </pc:sldChg>
      <pc:sldChg chg="del">
        <pc:chgData name="翌霖 胡" userId="a9a41afe759712f0" providerId="LiveId" clId="{A7AD4018-580B-4404-90A4-94DFAE688159}" dt="2023-11-20T06:20:02.983" v="5" actId="47"/>
        <pc:sldMkLst>
          <pc:docMk/>
          <pc:sldMk cId="1798156119" sldId="263"/>
        </pc:sldMkLst>
      </pc:sldChg>
      <pc:sldChg chg="del">
        <pc:chgData name="翌霖 胡" userId="a9a41afe759712f0" providerId="LiveId" clId="{A7AD4018-580B-4404-90A4-94DFAE688159}" dt="2023-11-20T06:20:02.983" v="5" actId="47"/>
        <pc:sldMkLst>
          <pc:docMk/>
          <pc:sldMk cId="709002649" sldId="264"/>
        </pc:sldMkLst>
      </pc:sldChg>
      <pc:sldChg chg="addSp delSp modSp new mod ord setBg">
        <pc:chgData name="翌霖 胡" userId="a9a41afe759712f0" providerId="LiveId" clId="{A7AD4018-580B-4404-90A4-94DFAE688159}" dt="2023-11-20T13:57:02.361" v="2114" actId="403"/>
        <pc:sldMkLst>
          <pc:docMk/>
          <pc:sldMk cId="2675731765" sldId="264"/>
        </pc:sldMkLst>
        <pc:spChg chg="mod">
          <ac:chgData name="翌霖 胡" userId="a9a41afe759712f0" providerId="LiveId" clId="{A7AD4018-580B-4404-90A4-94DFAE688159}" dt="2023-11-20T13:56:39.986" v="2111" actId="26606"/>
          <ac:spMkLst>
            <pc:docMk/>
            <pc:sldMk cId="2675731765" sldId="264"/>
            <ac:spMk id="2" creationId="{49A60546-904F-F325-F3F2-72594A4D2C92}"/>
          </ac:spMkLst>
        </pc:spChg>
        <pc:spChg chg="mod">
          <ac:chgData name="翌霖 胡" userId="a9a41afe759712f0" providerId="LiveId" clId="{A7AD4018-580B-4404-90A4-94DFAE688159}" dt="2023-11-20T13:57:02.361" v="2114" actId="403"/>
          <ac:spMkLst>
            <pc:docMk/>
            <pc:sldMk cId="2675731765" sldId="264"/>
            <ac:spMk id="3" creationId="{1AD7B5C3-BF1B-83F4-AB4B-1E183C442B49}"/>
          </ac:spMkLst>
        </pc:spChg>
        <pc:spChg chg="add del">
          <ac:chgData name="翌霖 胡" userId="a9a41afe759712f0" providerId="LiveId" clId="{A7AD4018-580B-4404-90A4-94DFAE688159}" dt="2023-11-20T13:56:30.045" v="2108" actId="26606"/>
          <ac:spMkLst>
            <pc:docMk/>
            <pc:sldMk cId="2675731765" sldId="264"/>
            <ac:spMk id="10" creationId="{657F69E0-C4B0-4BEC-A689-4F8D877F05D4}"/>
          </ac:spMkLst>
        </pc:spChg>
        <pc:spChg chg="add del">
          <ac:chgData name="翌霖 胡" userId="a9a41afe759712f0" providerId="LiveId" clId="{A7AD4018-580B-4404-90A4-94DFAE688159}" dt="2023-11-20T13:56:30.045" v="2108" actId="26606"/>
          <ac:spMkLst>
            <pc:docMk/>
            <pc:sldMk cId="2675731765" sldId="264"/>
            <ac:spMk id="12" creationId="{9F6380B4-6A1C-481E-8408-B4E6C75B9B81}"/>
          </ac:spMkLst>
        </pc:spChg>
        <pc:spChg chg="add">
          <ac:chgData name="翌霖 胡" userId="a9a41afe759712f0" providerId="LiveId" clId="{A7AD4018-580B-4404-90A4-94DFAE688159}" dt="2023-11-20T13:56:39.986" v="2111" actId="26606"/>
          <ac:spMkLst>
            <pc:docMk/>
            <pc:sldMk cId="2675731765" sldId="264"/>
            <ac:spMk id="16" creationId="{F13C74B1-5B17-4795-BED0-7140497B445A}"/>
          </ac:spMkLst>
        </pc:spChg>
        <pc:spChg chg="add">
          <ac:chgData name="翌霖 胡" userId="a9a41afe759712f0" providerId="LiveId" clId="{A7AD4018-580B-4404-90A4-94DFAE688159}" dt="2023-11-20T13:56:39.986" v="2111" actId="26606"/>
          <ac:spMkLst>
            <pc:docMk/>
            <pc:sldMk cId="2675731765" sldId="264"/>
            <ac:spMk id="17" creationId="{D4974D33-8DC5-464E-8C6D-BE58F0669C17}"/>
          </ac:spMkLst>
        </pc:spChg>
        <pc:picChg chg="add mod ord">
          <ac:chgData name="翌霖 胡" userId="a9a41afe759712f0" providerId="LiveId" clId="{A7AD4018-580B-4404-90A4-94DFAE688159}" dt="2023-11-20T13:56:39.986" v="2111" actId="26606"/>
          <ac:picMkLst>
            <pc:docMk/>
            <pc:sldMk cId="2675731765" sldId="264"/>
            <ac:picMk id="5" creationId="{08715E94-BC84-24D7-AA29-7816C2E617CD}"/>
          </ac:picMkLst>
        </pc:picChg>
        <pc:cxnChg chg="add del">
          <ac:chgData name="翌霖 胡" userId="a9a41afe759712f0" providerId="LiveId" clId="{A7AD4018-580B-4404-90A4-94DFAE688159}" dt="2023-11-20T13:56:39.978" v="2110" actId="26606"/>
          <ac:cxnSpMkLst>
            <pc:docMk/>
            <pc:sldMk cId="2675731765" sldId="264"/>
            <ac:cxnSpMk id="14" creationId="{33193FD5-6A49-7562-EA76-F15D42E15804}"/>
          </ac:cxnSpMkLst>
        </pc:cxnChg>
      </pc:sldChg>
      <pc:sldChg chg="modSp new mod">
        <pc:chgData name="翌霖 胡" userId="a9a41afe759712f0" providerId="LiveId" clId="{A7AD4018-580B-4404-90A4-94DFAE688159}" dt="2023-11-20T14:39:53.883" v="2473"/>
        <pc:sldMkLst>
          <pc:docMk/>
          <pc:sldMk cId="427891976" sldId="265"/>
        </pc:sldMkLst>
        <pc:spChg chg="mod">
          <ac:chgData name="翌霖 胡" userId="a9a41afe759712f0" providerId="LiveId" clId="{A7AD4018-580B-4404-90A4-94DFAE688159}" dt="2023-11-20T14:02:52.443" v="2213"/>
          <ac:spMkLst>
            <pc:docMk/>
            <pc:sldMk cId="427891976" sldId="265"/>
            <ac:spMk id="2" creationId="{A3F9DBA4-4DFB-3EE5-20A1-899F615B54AA}"/>
          </ac:spMkLst>
        </pc:spChg>
        <pc:spChg chg="mod">
          <ac:chgData name="翌霖 胡" userId="a9a41afe759712f0" providerId="LiveId" clId="{A7AD4018-580B-4404-90A4-94DFAE688159}" dt="2023-11-20T14:39:53.883" v="2473"/>
          <ac:spMkLst>
            <pc:docMk/>
            <pc:sldMk cId="427891976" sldId="265"/>
            <ac:spMk id="3" creationId="{129F23BB-993A-E4B9-0D23-1BC454BDF855}"/>
          </ac:spMkLst>
        </pc:spChg>
      </pc:sldChg>
      <pc:sldChg chg="del">
        <pc:chgData name="翌霖 胡" userId="a9a41afe759712f0" providerId="LiveId" clId="{A7AD4018-580B-4404-90A4-94DFAE688159}" dt="2023-11-20T06:20:02.983" v="5" actId="47"/>
        <pc:sldMkLst>
          <pc:docMk/>
          <pc:sldMk cId="3342433428" sldId="265"/>
        </pc:sldMkLst>
      </pc:sldChg>
      <pc:sldChg chg="addSp delSp modSp new mod setBg addAnim delAnim">
        <pc:chgData name="翌霖 胡" userId="a9a41afe759712f0" providerId="LiveId" clId="{A7AD4018-580B-4404-90A4-94DFAE688159}" dt="2023-11-20T12:43:10.224" v="1569"/>
        <pc:sldMkLst>
          <pc:docMk/>
          <pc:sldMk cId="2074756547" sldId="266"/>
        </pc:sldMkLst>
        <pc:spChg chg="mod">
          <ac:chgData name="翌霖 胡" userId="a9a41afe759712f0" providerId="LiveId" clId="{A7AD4018-580B-4404-90A4-94DFAE688159}" dt="2023-11-20T12:43:10.224" v="1569"/>
          <ac:spMkLst>
            <pc:docMk/>
            <pc:sldMk cId="2074756547" sldId="266"/>
            <ac:spMk id="2" creationId="{A18E7F65-2EEC-4E69-C170-D1078E33F65F}"/>
          </ac:spMkLst>
        </pc:spChg>
        <pc:spChg chg="mod">
          <ac:chgData name="翌霖 胡" userId="a9a41afe759712f0" providerId="LiveId" clId="{A7AD4018-580B-4404-90A4-94DFAE688159}" dt="2023-11-20T12:42:59.261" v="1563"/>
          <ac:spMkLst>
            <pc:docMk/>
            <pc:sldMk cId="2074756547" sldId="266"/>
            <ac:spMk id="3" creationId="{BB814EC0-05D5-1FDD-7906-435E964634A0}"/>
          </ac:spMkLst>
        </pc:spChg>
        <pc:spChg chg="add del">
          <ac:chgData name="翌霖 胡" userId="a9a41afe759712f0" providerId="LiveId" clId="{A7AD4018-580B-4404-90A4-94DFAE688159}" dt="2023-11-20T12:34:48.851" v="1512" actId="26606"/>
          <ac:spMkLst>
            <pc:docMk/>
            <pc:sldMk cId="2074756547" sldId="266"/>
            <ac:spMk id="7" creationId="{B86AA2DA-281A-4806-8977-D617AEAC830F}"/>
          </ac:spMkLst>
        </pc:spChg>
        <pc:spChg chg="add del">
          <ac:chgData name="翌霖 胡" userId="a9a41afe759712f0" providerId="LiveId" clId="{A7AD4018-580B-4404-90A4-94DFAE688159}" dt="2023-11-20T12:34:48.851" v="1512" actId="26606"/>
          <ac:spMkLst>
            <pc:docMk/>
            <pc:sldMk cId="2074756547" sldId="266"/>
            <ac:spMk id="8" creationId="{64185774-6FC0-4B8D-A8DB-A8854688960B}"/>
          </ac:spMkLst>
        </pc:spChg>
        <pc:spChg chg="add del">
          <ac:chgData name="翌霖 胡" userId="a9a41afe759712f0" providerId="LiveId" clId="{A7AD4018-580B-4404-90A4-94DFAE688159}" dt="2023-11-20T12:24:47.858" v="1357" actId="26606"/>
          <ac:spMkLst>
            <pc:docMk/>
            <pc:sldMk cId="2074756547" sldId="266"/>
            <ac:spMk id="10" creationId="{C1DD1A8A-57D5-4A81-AD04-532B043C5611}"/>
          </ac:spMkLst>
        </pc:spChg>
        <pc:spChg chg="add del">
          <ac:chgData name="翌霖 胡" userId="a9a41afe759712f0" providerId="LiveId" clId="{A7AD4018-580B-4404-90A4-94DFAE688159}" dt="2023-11-20T12:24:47.858" v="1357" actId="26606"/>
          <ac:spMkLst>
            <pc:docMk/>
            <pc:sldMk cId="2074756547" sldId="266"/>
            <ac:spMk id="12" creationId="{007891EC-4501-44ED-A8C8-B11B6DB767AB}"/>
          </ac:spMkLst>
        </pc:spChg>
        <pc:spChg chg="add del">
          <ac:chgData name="翌霖 胡" userId="a9a41afe759712f0" providerId="LiveId" clId="{A7AD4018-580B-4404-90A4-94DFAE688159}" dt="2023-11-20T12:34:48.851" v="1512" actId="26606"/>
          <ac:spMkLst>
            <pc:docMk/>
            <pc:sldMk cId="2074756547" sldId="266"/>
            <ac:spMk id="14" creationId="{B7D3B4FC-79F4-47D2-9D79-DA876E6AD813}"/>
          </ac:spMkLst>
        </pc:spChg>
        <pc:spChg chg="add del">
          <ac:chgData name="翌霖 胡" userId="a9a41afe759712f0" providerId="LiveId" clId="{A7AD4018-580B-4404-90A4-94DFAE688159}" dt="2023-11-20T12:34:48.851" v="1512" actId="26606"/>
          <ac:spMkLst>
            <pc:docMk/>
            <pc:sldMk cId="2074756547" sldId="266"/>
            <ac:spMk id="16" creationId="{EFF9196C-3887-4B80-8671-3CA6705C18D3}"/>
          </ac:spMkLst>
        </pc:spChg>
        <pc:spChg chg="add">
          <ac:chgData name="翌霖 胡" userId="a9a41afe759712f0" providerId="LiveId" clId="{A7AD4018-580B-4404-90A4-94DFAE688159}" dt="2023-11-20T12:34:48.865" v="1513" actId="26606"/>
          <ac:spMkLst>
            <pc:docMk/>
            <pc:sldMk cId="2074756547" sldId="266"/>
            <ac:spMk id="18" creationId="{B86AA2DA-281A-4806-8977-D617AEAC830F}"/>
          </ac:spMkLst>
        </pc:spChg>
        <pc:spChg chg="add">
          <ac:chgData name="翌霖 胡" userId="a9a41afe759712f0" providerId="LiveId" clId="{A7AD4018-580B-4404-90A4-94DFAE688159}" dt="2023-11-20T12:34:48.865" v="1513" actId="26606"/>
          <ac:spMkLst>
            <pc:docMk/>
            <pc:sldMk cId="2074756547" sldId="266"/>
            <ac:spMk id="19" creationId="{64185774-6FC0-4B8D-A8DB-A8854688960B}"/>
          </ac:spMkLst>
        </pc:spChg>
        <pc:spChg chg="add">
          <ac:chgData name="翌霖 胡" userId="a9a41afe759712f0" providerId="LiveId" clId="{A7AD4018-580B-4404-90A4-94DFAE688159}" dt="2023-11-20T12:34:48.865" v="1513" actId="26606"/>
          <ac:spMkLst>
            <pc:docMk/>
            <pc:sldMk cId="2074756547" sldId="266"/>
            <ac:spMk id="20" creationId="{B7D3B4FC-79F4-47D2-9D79-DA876E6AD813}"/>
          </ac:spMkLst>
        </pc:spChg>
        <pc:spChg chg="add">
          <ac:chgData name="翌霖 胡" userId="a9a41afe759712f0" providerId="LiveId" clId="{A7AD4018-580B-4404-90A4-94DFAE688159}" dt="2023-11-20T12:34:48.865" v="1513" actId="26606"/>
          <ac:spMkLst>
            <pc:docMk/>
            <pc:sldMk cId="2074756547" sldId="266"/>
            <ac:spMk id="21" creationId="{2775D660-3127-4688-9782-F7C4639B1691}"/>
          </ac:spMkLst>
        </pc:spChg>
        <pc:picChg chg="add mod ord modCrop">
          <ac:chgData name="翌霖 胡" userId="a9a41afe759712f0" providerId="LiveId" clId="{A7AD4018-580B-4404-90A4-94DFAE688159}" dt="2023-11-20T12:34:48.865" v="1513" actId="26606"/>
          <ac:picMkLst>
            <pc:docMk/>
            <pc:sldMk cId="2074756547" sldId="266"/>
            <ac:picMk id="5" creationId="{16105FE4-3925-23EB-D104-782EEB6600E2}"/>
          </ac:picMkLst>
        </pc:picChg>
      </pc:sldChg>
      <pc:sldChg chg="addSp delSp modSp new mod">
        <pc:chgData name="翌霖 胡" userId="a9a41afe759712f0" providerId="LiveId" clId="{A7AD4018-580B-4404-90A4-94DFAE688159}" dt="2023-11-20T12:37:25.057" v="1544" actId="1076"/>
        <pc:sldMkLst>
          <pc:docMk/>
          <pc:sldMk cId="2340846912" sldId="267"/>
        </pc:sldMkLst>
        <pc:spChg chg="mod">
          <ac:chgData name="翌霖 胡" userId="a9a41afe759712f0" providerId="LiveId" clId="{A7AD4018-580B-4404-90A4-94DFAE688159}" dt="2023-11-20T12:35:53.714" v="1536"/>
          <ac:spMkLst>
            <pc:docMk/>
            <pc:sldMk cId="2340846912" sldId="267"/>
            <ac:spMk id="2" creationId="{CF53F577-E493-1CFA-6087-8C493BAE2752}"/>
          </ac:spMkLst>
        </pc:spChg>
        <pc:spChg chg="del">
          <ac:chgData name="翌霖 胡" userId="a9a41afe759712f0" providerId="LiveId" clId="{A7AD4018-580B-4404-90A4-94DFAE688159}" dt="2023-11-20T12:36:01.317" v="1537" actId="478"/>
          <ac:spMkLst>
            <pc:docMk/>
            <pc:sldMk cId="2340846912" sldId="267"/>
            <ac:spMk id="3" creationId="{2E8E2E08-0D62-A97F-59ED-8381873EBA41}"/>
          </ac:spMkLst>
        </pc:spChg>
        <pc:graphicFrameChg chg="add mod">
          <ac:chgData name="翌霖 胡" userId="a9a41afe759712f0" providerId="LiveId" clId="{A7AD4018-580B-4404-90A4-94DFAE688159}" dt="2023-11-20T12:37:25.057" v="1544" actId="1076"/>
          <ac:graphicFrameMkLst>
            <pc:docMk/>
            <pc:sldMk cId="2340846912" sldId="267"/>
            <ac:graphicFrameMk id="4" creationId="{A7099A4B-F31E-0680-4A7A-DF62026CD962}"/>
          </ac:graphicFrameMkLst>
        </pc:graphicFrameChg>
        <pc:picChg chg="add mod">
          <ac:chgData name="翌霖 胡" userId="a9a41afe759712f0" providerId="LiveId" clId="{A7AD4018-580B-4404-90A4-94DFAE688159}" dt="2023-11-20T12:37:17.131" v="1543" actId="1076"/>
          <ac:picMkLst>
            <pc:docMk/>
            <pc:sldMk cId="2340846912" sldId="267"/>
            <ac:picMk id="6" creationId="{40B3E65D-709D-D7DC-BD05-D2EE800502F3}"/>
          </ac:picMkLst>
        </pc:picChg>
      </pc:sldChg>
      <pc:sldChg chg="del">
        <pc:chgData name="翌霖 胡" userId="a9a41afe759712f0" providerId="LiveId" clId="{A7AD4018-580B-4404-90A4-94DFAE688159}" dt="2023-11-20T06:20:02.983" v="5" actId="47"/>
        <pc:sldMkLst>
          <pc:docMk/>
          <pc:sldMk cId="3599954852" sldId="267"/>
        </pc:sldMkLst>
      </pc:sldChg>
      <pc:sldChg chg="addSp delSp modSp new mod">
        <pc:chgData name="翌霖 胡" userId="a9a41afe759712f0" providerId="LiveId" clId="{A7AD4018-580B-4404-90A4-94DFAE688159}" dt="2023-11-20T13:37:31.707" v="1854" actId="22"/>
        <pc:sldMkLst>
          <pc:docMk/>
          <pc:sldMk cId="1826419922" sldId="268"/>
        </pc:sldMkLst>
        <pc:spChg chg="mod">
          <ac:chgData name="翌霖 胡" userId="a9a41afe759712f0" providerId="LiveId" clId="{A7AD4018-580B-4404-90A4-94DFAE688159}" dt="2023-11-20T12:55:12.540" v="1586"/>
          <ac:spMkLst>
            <pc:docMk/>
            <pc:sldMk cId="1826419922" sldId="268"/>
            <ac:spMk id="2" creationId="{835729FF-C983-7BD1-E24C-17AEEA7612EA}"/>
          </ac:spMkLst>
        </pc:spChg>
        <pc:spChg chg="mod">
          <ac:chgData name="翌霖 胡" userId="a9a41afe759712f0" providerId="LiveId" clId="{A7AD4018-580B-4404-90A4-94DFAE688159}" dt="2023-11-20T13:37:27.178" v="1852" actId="6549"/>
          <ac:spMkLst>
            <pc:docMk/>
            <pc:sldMk cId="1826419922" sldId="268"/>
            <ac:spMk id="3" creationId="{81524875-BA76-7363-3EF6-261D008EAD85}"/>
          </ac:spMkLst>
        </pc:spChg>
        <pc:picChg chg="add del">
          <ac:chgData name="翌霖 胡" userId="a9a41afe759712f0" providerId="LiveId" clId="{A7AD4018-580B-4404-90A4-94DFAE688159}" dt="2023-11-20T13:37:31.707" v="1854" actId="22"/>
          <ac:picMkLst>
            <pc:docMk/>
            <pc:sldMk cId="1826419922" sldId="268"/>
            <ac:picMk id="5" creationId="{D966CEB4-FA75-FA67-30EE-9D00D6ED8EF0}"/>
          </ac:picMkLst>
        </pc:picChg>
      </pc:sldChg>
      <pc:sldChg chg="addSp delSp modSp new mod setBg">
        <pc:chgData name="翌霖 胡" userId="a9a41afe759712f0" providerId="LiveId" clId="{A7AD4018-580B-4404-90A4-94DFAE688159}" dt="2023-11-20T13:39:15.056" v="1872" actId="962"/>
        <pc:sldMkLst>
          <pc:docMk/>
          <pc:sldMk cId="289505942" sldId="269"/>
        </pc:sldMkLst>
        <pc:spChg chg="del">
          <ac:chgData name="翌霖 胡" userId="a9a41afe759712f0" providerId="LiveId" clId="{A7AD4018-580B-4404-90A4-94DFAE688159}" dt="2023-11-20T13:38:44.484" v="1862" actId="478"/>
          <ac:spMkLst>
            <pc:docMk/>
            <pc:sldMk cId="289505942" sldId="269"/>
            <ac:spMk id="2" creationId="{F1D7C3D8-CE81-C8DB-2267-5614C7FC2B08}"/>
          </ac:spMkLst>
        </pc:spChg>
        <pc:spChg chg="del">
          <ac:chgData name="翌霖 胡" userId="a9a41afe759712f0" providerId="LiveId" clId="{A7AD4018-580B-4404-90A4-94DFAE688159}" dt="2023-11-20T13:38:40.995" v="1859"/>
          <ac:spMkLst>
            <pc:docMk/>
            <pc:sldMk cId="289505942" sldId="269"/>
            <ac:spMk id="3" creationId="{3075375C-A5A7-C7E6-71F4-A892F6D4F0A6}"/>
          </ac:spMkLst>
        </pc:spChg>
        <pc:spChg chg="add del">
          <ac:chgData name="翌霖 胡" userId="a9a41afe759712f0" providerId="LiveId" clId="{A7AD4018-580B-4404-90A4-94DFAE688159}" dt="2023-11-20T13:39:10.700" v="1867" actId="26606"/>
          <ac:spMkLst>
            <pc:docMk/>
            <pc:sldMk cId="289505942" sldId="269"/>
            <ac:spMk id="14" creationId="{AA3CC463-F933-4AC4-86E1-5AC14B0C3163}"/>
          </ac:spMkLst>
        </pc:spChg>
        <pc:spChg chg="add del">
          <ac:chgData name="翌霖 胡" userId="a9a41afe759712f0" providerId="LiveId" clId="{A7AD4018-580B-4404-90A4-94DFAE688159}" dt="2023-11-20T13:39:10.700" v="1867" actId="26606"/>
          <ac:spMkLst>
            <pc:docMk/>
            <pc:sldMk cId="289505942" sldId="269"/>
            <ac:spMk id="16" creationId="{6025D2DB-A12A-44DB-B00E-F4D622329EDD}"/>
          </ac:spMkLst>
        </pc:spChg>
        <pc:spChg chg="add del">
          <ac:chgData name="翌霖 胡" userId="a9a41afe759712f0" providerId="LiveId" clId="{A7AD4018-580B-4404-90A4-94DFAE688159}" dt="2023-11-20T13:39:10.700" v="1867" actId="26606"/>
          <ac:spMkLst>
            <pc:docMk/>
            <pc:sldMk cId="289505942" sldId="269"/>
            <ac:spMk id="18" creationId="{CE7E7877-F64E-4EEA-B778-138031EFF874}"/>
          </ac:spMkLst>
        </pc:spChg>
        <pc:spChg chg="add del">
          <ac:chgData name="翌霖 胡" userId="a9a41afe759712f0" providerId="LiveId" clId="{A7AD4018-580B-4404-90A4-94DFAE688159}" dt="2023-11-20T13:39:10.700" v="1867" actId="26606"/>
          <ac:spMkLst>
            <pc:docMk/>
            <pc:sldMk cId="289505942" sldId="269"/>
            <ac:spMk id="20" creationId="{7DD6C4F3-70FD-4F13-919C-702EE4886499}"/>
          </ac:spMkLst>
        </pc:spChg>
        <pc:spChg chg="add">
          <ac:chgData name="翌霖 胡" userId="a9a41afe759712f0" providerId="LiveId" clId="{A7AD4018-580B-4404-90A4-94DFAE688159}" dt="2023-11-20T13:39:10.704" v="1868" actId="26606"/>
          <ac:spMkLst>
            <pc:docMk/>
            <pc:sldMk cId="289505942" sldId="269"/>
            <ac:spMk id="22" creationId="{FABB624F-BF77-4AE1-B71D-2D681D4731B8}"/>
          </ac:spMkLst>
        </pc:spChg>
        <pc:picChg chg="add mod">
          <ac:chgData name="翌霖 胡" userId="a9a41afe759712f0" providerId="LiveId" clId="{A7AD4018-580B-4404-90A4-94DFAE688159}" dt="2023-11-20T13:39:14.734" v="1869" actId="27614"/>
          <ac:picMkLst>
            <pc:docMk/>
            <pc:sldMk cId="289505942" sldId="269"/>
            <ac:picMk id="5" creationId="{7B601CFD-2543-C11C-A5C4-1C8369C5D7A8}"/>
          </ac:picMkLst>
        </pc:picChg>
        <pc:picChg chg="add mod ord">
          <ac:chgData name="翌霖 胡" userId="a9a41afe759712f0" providerId="LiveId" clId="{A7AD4018-580B-4404-90A4-94DFAE688159}" dt="2023-11-20T13:39:15.056" v="1871" actId="27614"/>
          <ac:picMkLst>
            <pc:docMk/>
            <pc:sldMk cId="289505942" sldId="269"/>
            <ac:picMk id="7" creationId="{86C5AF27-C476-E789-A9C8-BA4AA591A7C4}"/>
          </ac:picMkLst>
        </pc:picChg>
        <pc:picChg chg="add mod">
          <ac:chgData name="翌霖 胡" userId="a9a41afe759712f0" providerId="LiveId" clId="{A7AD4018-580B-4404-90A4-94DFAE688159}" dt="2023-11-20T13:39:15.056" v="1872" actId="962"/>
          <ac:picMkLst>
            <pc:docMk/>
            <pc:sldMk cId="289505942" sldId="269"/>
            <ac:picMk id="9" creationId="{FCCDA1AE-9D03-D169-62AD-B54E28438719}"/>
          </ac:picMkLst>
        </pc:picChg>
      </pc:sldChg>
      <pc:sldChg chg="del">
        <pc:chgData name="翌霖 胡" userId="a9a41afe759712f0" providerId="LiveId" clId="{A7AD4018-580B-4404-90A4-94DFAE688159}" dt="2023-11-20T06:20:02.983" v="5" actId="47"/>
        <pc:sldMkLst>
          <pc:docMk/>
          <pc:sldMk cId="834958623" sldId="269"/>
        </pc:sldMkLst>
      </pc:sldChg>
      <pc:sldChg chg="delSp add del mod">
        <pc:chgData name="翌霖 胡" userId="a9a41afe759712f0" providerId="LiveId" clId="{A7AD4018-580B-4404-90A4-94DFAE688159}" dt="2023-11-20T12:55:07.349" v="1580" actId="47"/>
        <pc:sldMkLst>
          <pc:docMk/>
          <pc:sldMk cId="1343290150" sldId="270"/>
        </pc:sldMkLst>
        <pc:graphicFrameChg chg="del">
          <ac:chgData name="翌霖 胡" userId="a9a41afe759712f0" providerId="LiveId" clId="{A7AD4018-580B-4404-90A4-94DFAE688159}" dt="2023-11-20T12:35:29.601" v="1520" actId="21"/>
          <ac:graphicFrameMkLst>
            <pc:docMk/>
            <pc:sldMk cId="1343290150" sldId="270"/>
            <ac:graphicFrameMk id="5" creationId="{00000000-0000-0000-0000-000000000000}"/>
          </ac:graphicFrameMkLst>
        </pc:graphicFrameChg>
      </pc:sldChg>
      <pc:sldChg chg="del">
        <pc:chgData name="翌霖 胡" userId="a9a41afe759712f0" providerId="LiveId" clId="{A7AD4018-580B-4404-90A4-94DFAE688159}" dt="2023-11-20T06:20:02.983" v="5" actId="47"/>
        <pc:sldMkLst>
          <pc:docMk/>
          <pc:sldMk cId="3094258319" sldId="270"/>
        </pc:sldMkLst>
      </pc:sldChg>
      <pc:sldChg chg="del">
        <pc:chgData name="翌霖 胡" userId="a9a41afe759712f0" providerId="LiveId" clId="{A7AD4018-580B-4404-90A4-94DFAE688159}" dt="2023-11-20T06:20:02.983" v="5" actId="47"/>
        <pc:sldMkLst>
          <pc:docMk/>
          <pc:sldMk cId="2702159835" sldId="271"/>
        </pc:sldMkLst>
      </pc:sldChg>
      <pc:sldChg chg="del">
        <pc:chgData name="翌霖 胡" userId="a9a41afe759712f0" providerId="LiveId" clId="{A7AD4018-580B-4404-90A4-94DFAE688159}" dt="2023-11-20T06:20:02.983" v="5" actId="47"/>
        <pc:sldMkLst>
          <pc:docMk/>
          <pc:sldMk cId="468678078" sldId="272"/>
        </pc:sldMkLst>
      </pc:sldChg>
      <pc:sldChg chg="del">
        <pc:chgData name="翌霖 胡" userId="a9a41afe759712f0" providerId="LiveId" clId="{A7AD4018-580B-4404-90A4-94DFAE688159}" dt="2023-11-20T06:20:02.983" v="5" actId="47"/>
        <pc:sldMkLst>
          <pc:docMk/>
          <pc:sldMk cId="947435477" sldId="275"/>
        </pc:sldMkLst>
      </pc:sldChg>
      <pc:sldChg chg="del">
        <pc:chgData name="翌霖 胡" userId="a9a41afe759712f0" providerId="LiveId" clId="{A7AD4018-580B-4404-90A4-94DFAE688159}" dt="2023-11-20T06:20:02.983" v="5" actId="47"/>
        <pc:sldMkLst>
          <pc:docMk/>
          <pc:sldMk cId="33305345" sldId="276"/>
        </pc:sldMkLst>
      </pc:sldChg>
      <pc:sldChg chg="del">
        <pc:chgData name="翌霖 胡" userId="a9a41afe759712f0" providerId="LiveId" clId="{A7AD4018-580B-4404-90A4-94DFAE688159}" dt="2023-11-20T06:20:02.983" v="5" actId="47"/>
        <pc:sldMkLst>
          <pc:docMk/>
          <pc:sldMk cId="1473328311" sldId="278"/>
        </pc:sldMkLst>
      </pc:sldChg>
      <pc:sldChg chg="del">
        <pc:chgData name="翌霖 胡" userId="a9a41afe759712f0" providerId="LiveId" clId="{A7AD4018-580B-4404-90A4-94DFAE688159}" dt="2023-11-20T06:20:02.983" v="5" actId="47"/>
        <pc:sldMkLst>
          <pc:docMk/>
          <pc:sldMk cId="3699197694" sldId="279"/>
        </pc:sldMkLst>
      </pc:sldChg>
      <pc:sldChg chg="del">
        <pc:chgData name="翌霖 胡" userId="a9a41afe759712f0" providerId="LiveId" clId="{A7AD4018-580B-4404-90A4-94DFAE688159}" dt="2023-11-20T06:20:02.983" v="5" actId="47"/>
        <pc:sldMkLst>
          <pc:docMk/>
          <pc:sldMk cId="1824087261" sldId="280"/>
        </pc:sldMkLst>
      </pc:sldChg>
      <pc:sldChg chg="addSp delSp modSp add mod setBg delDesignElem">
        <pc:chgData name="翌霖 胡" userId="a9a41afe759712f0" providerId="LiveId" clId="{A7AD4018-580B-4404-90A4-94DFAE688159}" dt="2023-11-20T13:43:28.293" v="1892"/>
        <pc:sldMkLst>
          <pc:docMk/>
          <pc:sldMk cId="1978046400" sldId="287"/>
        </pc:sldMkLst>
        <pc:spChg chg="mod">
          <ac:chgData name="翌霖 胡" userId="a9a41afe759712f0" providerId="LiveId" clId="{A7AD4018-580B-4404-90A4-94DFAE688159}" dt="2023-11-20T12:54:10.174" v="1572"/>
          <ac:spMkLst>
            <pc:docMk/>
            <pc:sldMk cId="1978046400" sldId="287"/>
            <ac:spMk id="2" creationId="{09765AFC-AEBF-48E8-890B-BD016B6DF584}"/>
          </ac:spMkLst>
        </pc:spChg>
        <pc:spChg chg="mod">
          <ac:chgData name="翌霖 胡" userId="a9a41afe759712f0" providerId="LiveId" clId="{A7AD4018-580B-4404-90A4-94DFAE688159}" dt="2023-11-20T13:43:28.293" v="1892"/>
          <ac:spMkLst>
            <pc:docMk/>
            <pc:sldMk cId="1978046400" sldId="287"/>
            <ac:spMk id="3" creationId="{1BEC71E2-7377-454E-9DFC-B405FA7D8430}"/>
          </ac:spMkLst>
        </pc:spChg>
        <pc:spChg chg="add">
          <ac:chgData name="翌霖 胡" userId="a9a41afe759712f0" providerId="LiveId" clId="{A7AD4018-580B-4404-90A4-94DFAE688159}" dt="2023-11-20T12:41:26.870" v="1560" actId="26606"/>
          <ac:spMkLst>
            <pc:docMk/>
            <pc:sldMk cId="1978046400" sldId="287"/>
            <ac:spMk id="5" creationId="{777A147A-9ED8-46B4-8660-1B3C2AA880B5}"/>
          </ac:spMkLst>
        </pc:spChg>
        <pc:spChg chg="add">
          <ac:chgData name="翌霖 胡" userId="a9a41afe759712f0" providerId="LiveId" clId="{A7AD4018-580B-4404-90A4-94DFAE688159}" dt="2023-11-20T12:41:26.870" v="1560" actId="26606"/>
          <ac:spMkLst>
            <pc:docMk/>
            <pc:sldMk cId="1978046400" sldId="287"/>
            <ac:spMk id="6" creationId="{5D6C15A0-C087-4593-8414-2B4EC1CDC3DE}"/>
          </ac:spMkLst>
        </pc:spChg>
        <pc:spChg chg="del">
          <ac:chgData name="翌霖 胡" userId="a9a41afe759712f0" providerId="LiveId" clId="{A7AD4018-580B-4404-90A4-94DFAE688159}" dt="2023-11-20T12:41:21.215" v="1559"/>
          <ac:spMkLst>
            <pc:docMk/>
            <pc:sldMk cId="1978046400" sldId="287"/>
            <ac:spMk id="8" creationId="{72B886CF-D3D5-4CDE-A0D0-35994223D8D7}"/>
          </ac:spMkLst>
        </pc:spChg>
        <pc:spChg chg="del">
          <ac:chgData name="翌霖 胡" userId="a9a41afe759712f0" providerId="LiveId" clId="{A7AD4018-580B-4404-90A4-94DFAE688159}" dt="2023-11-20T12:41:21.215" v="1559"/>
          <ac:spMkLst>
            <pc:docMk/>
            <pc:sldMk cId="1978046400" sldId="287"/>
            <ac:spMk id="10" creationId="{FC139937-FF72-463A-8CD1-5AFF723B298A}"/>
          </ac:spMkLst>
        </pc:spChg>
        <pc:spChg chg="del">
          <ac:chgData name="翌霖 胡" userId="a9a41afe759712f0" providerId="LiveId" clId="{A7AD4018-580B-4404-90A4-94DFAE688159}" dt="2023-11-20T12:41:21.215" v="1559"/>
          <ac:spMkLst>
            <pc:docMk/>
            <pc:sldMk cId="1978046400" sldId="287"/>
            <ac:spMk id="12" creationId="{5565521B-3AFA-45E0-B4C4-C6ED089C86E5}"/>
          </ac:spMkLst>
        </pc:spChg>
      </pc:sldChg>
      <pc:sldChg chg="addSp delSp modSp new mod setBg">
        <pc:chgData name="翌霖 胡" userId="a9a41afe759712f0" providerId="LiveId" clId="{A7AD4018-580B-4404-90A4-94DFAE688159}" dt="2023-11-20T13:52:48.875" v="2079" actId="403"/>
        <pc:sldMkLst>
          <pc:docMk/>
          <pc:sldMk cId="1837561206" sldId="288"/>
        </pc:sldMkLst>
        <pc:spChg chg="mod">
          <ac:chgData name="翌霖 胡" userId="a9a41afe759712f0" providerId="LiveId" clId="{A7AD4018-580B-4404-90A4-94DFAE688159}" dt="2023-11-20T13:52:18.472" v="2061" actId="26606"/>
          <ac:spMkLst>
            <pc:docMk/>
            <pc:sldMk cId="1837561206" sldId="288"/>
            <ac:spMk id="2" creationId="{3EB9C4BF-89CA-2D88-479F-DF3315930D5A}"/>
          </ac:spMkLst>
        </pc:spChg>
        <pc:spChg chg="mod">
          <ac:chgData name="翌霖 胡" userId="a9a41afe759712f0" providerId="LiveId" clId="{A7AD4018-580B-4404-90A4-94DFAE688159}" dt="2023-11-20T13:52:48.875" v="2079" actId="403"/>
          <ac:spMkLst>
            <pc:docMk/>
            <pc:sldMk cId="1837561206" sldId="288"/>
            <ac:spMk id="3" creationId="{EF8EA9F0-992B-8EF9-9C69-D2081F6A6CBA}"/>
          </ac:spMkLst>
        </pc:spChg>
        <pc:spChg chg="add del">
          <ac:chgData name="翌霖 胡" userId="a9a41afe759712f0" providerId="LiveId" clId="{A7AD4018-580B-4404-90A4-94DFAE688159}" dt="2023-11-20T13:52:15.345" v="2058" actId="26606"/>
          <ac:spMkLst>
            <pc:docMk/>
            <pc:sldMk cId="1837561206" sldId="288"/>
            <ac:spMk id="10" creationId="{D1D34770-47A8-402C-AF23-2B653F2D88C1}"/>
          </ac:spMkLst>
        </pc:spChg>
        <pc:spChg chg="add del">
          <ac:chgData name="翌霖 胡" userId="a9a41afe759712f0" providerId="LiveId" clId="{A7AD4018-580B-4404-90A4-94DFAE688159}" dt="2023-11-20T13:52:18.466" v="2060" actId="26606"/>
          <ac:spMkLst>
            <pc:docMk/>
            <pc:sldMk cId="1837561206" sldId="288"/>
            <ac:spMk id="12" creationId="{D4974D33-8DC5-464E-8C6D-BE58F0669C17}"/>
          </ac:spMkLst>
        </pc:spChg>
        <pc:spChg chg="add del">
          <ac:chgData name="翌霖 胡" userId="a9a41afe759712f0" providerId="LiveId" clId="{A7AD4018-580B-4404-90A4-94DFAE688159}" dt="2023-11-20T13:52:18.466" v="2060" actId="26606"/>
          <ac:spMkLst>
            <pc:docMk/>
            <pc:sldMk cId="1837561206" sldId="288"/>
            <ac:spMk id="13" creationId="{F13C74B1-5B17-4795-BED0-7140497B445A}"/>
          </ac:spMkLst>
        </pc:spChg>
        <pc:spChg chg="add">
          <ac:chgData name="翌霖 胡" userId="a9a41afe759712f0" providerId="LiveId" clId="{A7AD4018-580B-4404-90A4-94DFAE688159}" dt="2023-11-20T13:52:18.472" v="2061" actId="26606"/>
          <ac:spMkLst>
            <pc:docMk/>
            <pc:sldMk cId="1837561206" sldId="288"/>
            <ac:spMk id="15" creationId="{F5897CCA-486C-491C-B4C1-5E5C95A82709}"/>
          </ac:spMkLst>
        </pc:spChg>
        <pc:picChg chg="add mod">
          <ac:chgData name="翌霖 胡" userId="a9a41afe759712f0" providerId="LiveId" clId="{A7AD4018-580B-4404-90A4-94DFAE688159}" dt="2023-11-20T13:52:18.472" v="2061" actId="26606"/>
          <ac:picMkLst>
            <pc:docMk/>
            <pc:sldMk cId="1837561206" sldId="288"/>
            <ac:picMk id="5" creationId="{E62CA865-7A11-1EEE-3FF4-24562D03CA6C}"/>
          </ac:picMkLst>
        </pc:picChg>
      </pc:sldChg>
      <pc:sldChg chg="addSp delSp modSp new mod setBg">
        <pc:chgData name="翌霖 胡" userId="a9a41afe759712f0" providerId="LiveId" clId="{A7AD4018-580B-4404-90A4-94DFAE688159}" dt="2023-11-20T14:41:13.036" v="2477" actId="26606"/>
        <pc:sldMkLst>
          <pc:docMk/>
          <pc:sldMk cId="3312575771" sldId="289"/>
        </pc:sldMkLst>
        <pc:spChg chg="mod">
          <ac:chgData name="翌霖 胡" userId="a9a41afe759712f0" providerId="LiveId" clId="{A7AD4018-580B-4404-90A4-94DFAE688159}" dt="2023-11-20T14:41:13.036" v="2477" actId="26606"/>
          <ac:spMkLst>
            <pc:docMk/>
            <pc:sldMk cId="3312575771" sldId="289"/>
            <ac:spMk id="2" creationId="{877BB4FC-C586-8BFD-9D92-2383E42CBBA8}"/>
          </ac:spMkLst>
        </pc:spChg>
        <pc:spChg chg="mod">
          <ac:chgData name="翌霖 胡" userId="a9a41afe759712f0" providerId="LiveId" clId="{A7AD4018-580B-4404-90A4-94DFAE688159}" dt="2023-11-20T14:41:13.036" v="2477" actId="26606"/>
          <ac:spMkLst>
            <pc:docMk/>
            <pc:sldMk cId="3312575771" sldId="289"/>
            <ac:spMk id="3" creationId="{12CE835E-74F1-9106-A7AA-FDDB79AD178A}"/>
          </ac:spMkLst>
        </pc:spChg>
        <pc:spChg chg="add del">
          <ac:chgData name="翌霖 胡" userId="a9a41afe759712f0" providerId="LiveId" clId="{A7AD4018-580B-4404-90A4-94DFAE688159}" dt="2023-11-20T14:41:13.036" v="2477" actId="26606"/>
          <ac:spMkLst>
            <pc:docMk/>
            <pc:sldMk cId="3312575771" sldId="289"/>
            <ac:spMk id="9" creationId="{C59AB4C8-9178-4F7A-8404-6890510B5917}"/>
          </ac:spMkLst>
        </pc:spChg>
        <pc:spChg chg="add del">
          <ac:chgData name="翌霖 胡" userId="a9a41afe759712f0" providerId="LiveId" clId="{A7AD4018-580B-4404-90A4-94DFAE688159}" dt="2023-11-20T14:41:13.036" v="2477" actId="26606"/>
          <ac:spMkLst>
            <pc:docMk/>
            <pc:sldMk cId="3312575771" sldId="289"/>
            <ac:spMk id="11" creationId="{4CFDFB37-4BC7-42C6-915D-A6609139BFE7}"/>
          </ac:spMkLst>
        </pc:spChg>
        <pc:spChg chg="add del">
          <ac:chgData name="翌霖 胡" userId="a9a41afe759712f0" providerId="LiveId" clId="{A7AD4018-580B-4404-90A4-94DFAE688159}" dt="2023-11-20T14:41:13.005" v="2476" actId="26606"/>
          <ac:spMkLst>
            <pc:docMk/>
            <pc:sldMk cId="3312575771" sldId="289"/>
            <ac:spMk id="16" creationId="{F0087D53-9295-4463-AAE4-D5C626046E9F}"/>
          </ac:spMkLst>
        </pc:spChg>
        <pc:spChg chg="add del">
          <ac:chgData name="翌霖 胡" userId="a9a41afe759712f0" providerId="LiveId" clId="{A7AD4018-580B-4404-90A4-94DFAE688159}" dt="2023-11-20T14:41:13.005" v="2476" actId="26606"/>
          <ac:spMkLst>
            <pc:docMk/>
            <pc:sldMk cId="3312575771" sldId="289"/>
            <ac:spMk id="18" creationId="{D6A9C53F-5F90-40A5-8C85-5412D39C8C68}"/>
          </ac:spMkLst>
        </pc:spChg>
        <pc:spChg chg="add">
          <ac:chgData name="翌霖 胡" userId="a9a41afe759712f0" providerId="LiveId" clId="{A7AD4018-580B-4404-90A4-94DFAE688159}" dt="2023-11-20T14:41:13.036" v="2477" actId="26606"/>
          <ac:spMkLst>
            <pc:docMk/>
            <pc:sldMk cId="3312575771" sldId="289"/>
            <ac:spMk id="20" creationId="{2568BC19-F052-4108-93E1-6A3D1DEC072F}"/>
          </ac:spMkLst>
        </pc:spChg>
        <pc:spChg chg="add">
          <ac:chgData name="翌霖 胡" userId="a9a41afe759712f0" providerId="LiveId" clId="{A7AD4018-580B-4404-90A4-94DFAE688159}" dt="2023-11-20T14:41:13.036" v="2477" actId="26606"/>
          <ac:spMkLst>
            <pc:docMk/>
            <pc:sldMk cId="3312575771" sldId="289"/>
            <ac:spMk id="21" creationId="{88263A24-0C1F-4677-B43C-4AE14E276B27}"/>
          </ac:spMkLst>
        </pc:spChg>
        <pc:spChg chg="add">
          <ac:chgData name="翌霖 胡" userId="a9a41afe759712f0" providerId="LiveId" clId="{A7AD4018-580B-4404-90A4-94DFAE688159}" dt="2023-11-20T14:41:13.036" v="2477" actId="26606"/>
          <ac:spMkLst>
            <pc:docMk/>
            <pc:sldMk cId="3312575771" sldId="289"/>
            <ac:spMk id="22" creationId="{D5FD337D-4D6B-4C8B-B6F5-121097E09881}"/>
          </ac:spMkLst>
        </pc:spChg>
        <pc:spChg chg="add">
          <ac:chgData name="翌霖 胡" userId="a9a41afe759712f0" providerId="LiveId" clId="{A7AD4018-580B-4404-90A4-94DFAE688159}" dt="2023-11-20T14:41:13.036" v="2477" actId="26606"/>
          <ac:spMkLst>
            <pc:docMk/>
            <pc:sldMk cId="3312575771" sldId="289"/>
            <ac:spMk id="23" creationId="{0ADDB668-2CA4-4D2B-9C34-3487CA330BA8}"/>
          </ac:spMkLst>
        </pc:spChg>
        <pc:graphicFrameChg chg="add mod ord modGraphic">
          <ac:chgData name="翌霖 胡" userId="a9a41afe759712f0" providerId="LiveId" clId="{A7AD4018-580B-4404-90A4-94DFAE688159}" dt="2023-11-20T14:41:13.036" v="2477" actId="26606"/>
          <ac:graphicFrameMkLst>
            <pc:docMk/>
            <pc:sldMk cId="3312575771" sldId="289"/>
            <ac:graphicFrameMk id="4" creationId="{C76C0BF7-3CBD-E948-DA78-0A3C7232A806}"/>
          </ac:graphicFrameMkLst>
        </pc:graphicFrameChg>
        <pc:graphicFrameChg chg="add del mod">
          <ac:chgData name="翌霖 胡" userId="a9a41afe759712f0" providerId="LiveId" clId="{A7AD4018-580B-4404-90A4-94DFAE688159}" dt="2023-11-20T14:11:42.137" v="2440"/>
          <ac:graphicFrameMkLst>
            <pc:docMk/>
            <pc:sldMk cId="3312575771" sldId="289"/>
            <ac:graphicFrameMk id="5" creationId="{0B0FDAB9-5705-572A-1C67-B98A6B120C81}"/>
          </ac:graphicFrameMkLst>
        </pc:graphicFrameChg>
        <pc:picChg chg="add mod">
          <ac:chgData name="翌霖 胡" userId="a9a41afe759712f0" providerId="LiveId" clId="{A7AD4018-580B-4404-90A4-94DFAE688159}" dt="2023-11-20T14:41:13.036" v="2477" actId="26606"/>
          <ac:picMkLst>
            <pc:docMk/>
            <pc:sldMk cId="3312575771" sldId="289"/>
            <ac:picMk id="6" creationId="{29C42957-D5C5-386E-3F4C-BEA06A9A7435}"/>
          </ac:picMkLst>
        </pc:picChg>
      </pc:sldChg>
      <pc:sldChg chg="addSp delSp modSp new mod setBg">
        <pc:chgData name="翌霖 胡" userId="a9a41afe759712f0" providerId="LiveId" clId="{A7AD4018-580B-4404-90A4-94DFAE688159}" dt="2023-11-20T15:09:52.284" v="2825" actId="26606"/>
        <pc:sldMkLst>
          <pc:docMk/>
          <pc:sldMk cId="1848114237" sldId="290"/>
        </pc:sldMkLst>
        <pc:spChg chg="mod">
          <ac:chgData name="翌霖 胡" userId="a9a41afe759712f0" providerId="LiveId" clId="{A7AD4018-580B-4404-90A4-94DFAE688159}" dt="2023-11-20T15:09:52.284" v="2825" actId="26606"/>
          <ac:spMkLst>
            <pc:docMk/>
            <pc:sldMk cId="1848114237" sldId="290"/>
            <ac:spMk id="2" creationId="{F53FDDA6-C735-75A1-0DA7-DC2925BC84BF}"/>
          </ac:spMkLst>
        </pc:spChg>
        <pc:spChg chg="mod ord">
          <ac:chgData name="翌霖 胡" userId="a9a41afe759712f0" providerId="LiveId" clId="{A7AD4018-580B-4404-90A4-94DFAE688159}" dt="2023-11-20T15:09:52.284" v="2825" actId="26606"/>
          <ac:spMkLst>
            <pc:docMk/>
            <pc:sldMk cId="1848114237" sldId="290"/>
            <ac:spMk id="3" creationId="{F727E124-E93C-3810-FCE7-190072F8B9AC}"/>
          </ac:spMkLst>
        </pc:spChg>
        <pc:spChg chg="add del">
          <ac:chgData name="翌霖 胡" userId="a9a41afe759712f0" providerId="LiveId" clId="{A7AD4018-580B-4404-90A4-94DFAE688159}" dt="2023-11-20T15:09:52.275" v="2824" actId="26606"/>
          <ac:spMkLst>
            <pc:docMk/>
            <pc:sldMk cId="1848114237" sldId="290"/>
            <ac:spMk id="17" creationId="{9F7D5CDA-D291-4307-BF55-1381FED29634}"/>
          </ac:spMkLst>
        </pc:spChg>
        <pc:spChg chg="add">
          <ac:chgData name="翌霖 胡" userId="a9a41afe759712f0" providerId="LiveId" clId="{A7AD4018-580B-4404-90A4-94DFAE688159}" dt="2023-11-20T15:09:52.284" v="2825" actId="26606"/>
          <ac:spMkLst>
            <pc:docMk/>
            <pc:sldMk cId="1848114237" sldId="290"/>
            <ac:spMk id="19" creationId="{45D37F4E-DDB4-456B-97E0-9937730A039F}"/>
          </ac:spMkLst>
        </pc:spChg>
        <pc:spChg chg="add">
          <ac:chgData name="翌霖 胡" userId="a9a41afe759712f0" providerId="LiveId" clId="{A7AD4018-580B-4404-90A4-94DFAE688159}" dt="2023-11-20T15:09:52.284" v="2825" actId="26606"/>
          <ac:spMkLst>
            <pc:docMk/>
            <pc:sldMk cId="1848114237" sldId="290"/>
            <ac:spMk id="20" creationId="{B2DD41CD-8F47-4F56-AD12-4E2FF7696987}"/>
          </ac:spMkLst>
        </pc:spChg>
        <pc:picChg chg="add mod ord">
          <ac:chgData name="翌霖 胡" userId="a9a41afe759712f0" providerId="LiveId" clId="{A7AD4018-580B-4404-90A4-94DFAE688159}" dt="2023-11-20T15:09:52.284" v="2825" actId="26606"/>
          <ac:picMkLst>
            <pc:docMk/>
            <pc:sldMk cId="1848114237" sldId="290"/>
            <ac:picMk id="5" creationId="{C5CBB800-FE08-ADBD-CC7C-336F8E22A81B}"/>
          </ac:picMkLst>
        </pc:picChg>
        <pc:cxnChg chg="add del">
          <ac:chgData name="翌霖 胡" userId="a9a41afe759712f0" providerId="LiveId" clId="{A7AD4018-580B-4404-90A4-94DFAE688159}" dt="2023-11-20T15:09:52.284" v="2825" actId="26606"/>
          <ac:cxnSpMkLst>
            <pc:docMk/>
            <pc:sldMk cId="1848114237" sldId="290"/>
            <ac:cxnSpMk id="10" creationId="{1503BFE4-729B-D9D0-C17B-501E6AF1127A}"/>
          </ac:cxnSpMkLst>
        </pc:cxnChg>
        <pc:cxnChg chg="add del">
          <ac:chgData name="翌霖 胡" userId="a9a41afe759712f0" providerId="LiveId" clId="{A7AD4018-580B-4404-90A4-94DFAE688159}" dt="2023-11-20T15:09:48.897" v="2822" actId="26606"/>
          <ac:cxnSpMkLst>
            <pc:docMk/>
            <pc:sldMk cId="1848114237" sldId="290"/>
            <ac:cxnSpMk id="15" creationId="{1503BFE4-729B-D9D0-C17B-501E6AF1127A}"/>
          </ac:cxnSpMkLst>
        </pc:cxnChg>
      </pc:sldChg>
      <pc:sldChg chg="addSp modSp new mod setBg">
        <pc:chgData name="翌霖 胡" userId="a9a41afe759712f0" providerId="LiveId" clId="{A7AD4018-580B-4404-90A4-94DFAE688159}" dt="2023-11-20T15:47:45.788" v="3508"/>
        <pc:sldMkLst>
          <pc:docMk/>
          <pc:sldMk cId="3935470147" sldId="291"/>
        </pc:sldMkLst>
        <pc:spChg chg="mod">
          <ac:chgData name="翌霖 胡" userId="a9a41afe759712f0" providerId="LiveId" clId="{A7AD4018-580B-4404-90A4-94DFAE688159}" dt="2023-11-20T15:47:11.363" v="3500" actId="26606"/>
          <ac:spMkLst>
            <pc:docMk/>
            <pc:sldMk cId="3935470147" sldId="291"/>
            <ac:spMk id="2" creationId="{90296CDB-53BF-425C-369A-D94E8DF9758C}"/>
          </ac:spMkLst>
        </pc:spChg>
        <pc:spChg chg="mod">
          <ac:chgData name="翌霖 胡" userId="a9a41afe759712f0" providerId="LiveId" clId="{A7AD4018-580B-4404-90A4-94DFAE688159}" dt="2023-11-20T15:47:45.788" v="3508"/>
          <ac:spMkLst>
            <pc:docMk/>
            <pc:sldMk cId="3935470147" sldId="291"/>
            <ac:spMk id="3" creationId="{4F62E9D2-0544-D57A-EF52-50CA284262E2}"/>
          </ac:spMkLst>
        </pc:spChg>
        <pc:spChg chg="add">
          <ac:chgData name="翌霖 胡" userId="a9a41afe759712f0" providerId="LiveId" clId="{A7AD4018-580B-4404-90A4-94DFAE688159}" dt="2023-11-20T15:47:11.363" v="3500" actId="26606"/>
          <ac:spMkLst>
            <pc:docMk/>
            <pc:sldMk cId="3935470147" sldId="291"/>
            <ac:spMk id="10" creationId="{45D37F4E-DDB4-456B-97E0-9937730A039F}"/>
          </ac:spMkLst>
        </pc:spChg>
        <pc:spChg chg="add">
          <ac:chgData name="翌霖 胡" userId="a9a41afe759712f0" providerId="LiveId" clId="{A7AD4018-580B-4404-90A4-94DFAE688159}" dt="2023-11-20T15:47:11.363" v="3500" actId="26606"/>
          <ac:spMkLst>
            <pc:docMk/>
            <pc:sldMk cId="3935470147" sldId="291"/>
            <ac:spMk id="12" creationId="{B2DD41CD-8F47-4F56-AD12-4E2FF7696987}"/>
          </ac:spMkLst>
        </pc:spChg>
        <pc:picChg chg="add mod">
          <ac:chgData name="翌霖 胡" userId="a9a41afe759712f0" providerId="LiveId" clId="{A7AD4018-580B-4404-90A4-94DFAE688159}" dt="2023-11-20T15:47:11.363" v="3500" actId="26606"/>
          <ac:picMkLst>
            <pc:docMk/>
            <pc:sldMk cId="3935470147" sldId="291"/>
            <ac:picMk id="5" creationId="{5DAE958B-08A2-17B5-541A-38ADDABDCE21}"/>
          </ac:picMkLst>
        </pc:picChg>
      </pc:sldChg>
      <pc:sldChg chg="addSp delSp modSp new mod setBg">
        <pc:chgData name="翌霖 胡" userId="a9a41afe759712f0" providerId="LiveId" clId="{A7AD4018-580B-4404-90A4-94DFAE688159}" dt="2023-11-20T15:54:33.596" v="3511" actId="1076"/>
        <pc:sldMkLst>
          <pc:docMk/>
          <pc:sldMk cId="1538904569" sldId="292"/>
        </pc:sldMkLst>
        <pc:spChg chg="mod">
          <ac:chgData name="翌霖 胡" userId="a9a41afe759712f0" providerId="LiveId" clId="{A7AD4018-580B-4404-90A4-94DFAE688159}" dt="2023-11-20T15:54:28.923" v="3510" actId="1076"/>
          <ac:spMkLst>
            <pc:docMk/>
            <pc:sldMk cId="1538904569" sldId="292"/>
            <ac:spMk id="2" creationId="{5C6EB802-D5C7-5EA0-BBDB-C3CB99BF4C11}"/>
          </ac:spMkLst>
        </pc:spChg>
        <pc:spChg chg="mod">
          <ac:chgData name="翌霖 胡" userId="a9a41afe759712f0" providerId="LiveId" clId="{A7AD4018-580B-4404-90A4-94DFAE688159}" dt="2023-11-20T15:54:33.596" v="3511" actId="1076"/>
          <ac:spMkLst>
            <pc:docMk/>
            <pc:sldMk cId="1538904569" sldId="292"/>
            <ac:spMk id="3" creationId="{B06B4791-0A46-2369-4D8B-194F9E518B95}"/>
          </ac:spMkLst>
        </pc:spChg>
        <pc:spChg chg="add del">
          <ac:chgData name="翌霖 胡" userId="a9a41afe759712f0" providerId="LiveId" clId="{A7AD4018-580B-4404-90A4-94DFAE688159}" dt="2023-11-20T15:43:44.942" v="3442" actId="26606"/>
          <ac:spMkLst>
            <pc:docMk/>
            <pc:sldMk cId="1538904569" sldId="292"/>
            <ac:spMk id="12" creationId="{D2B783EE-0239-4717-BBEA-8C9EAC61C824}"/>
          </ac:spMkLst>
        </pc:spChg>
        <pc:spChg chg="add del">
          <ac:chgData name="翌霖 胡" userId="a9a41afe759712f0" providerId="LiveId" clId="{A7AD4018-580B-4404-90A4-94DFAE688159}" dt="2023-11-20T15:43:44.942" v="3442" actId="26606"/>
          <ac:spMkLst>
            <pc:docMk/>
            <pc:sldMk cId="1538904569" sldId="292"/>
            <ac:spMk id="14" creationId="{A7B99495-F43F-4D80-A44F-2CB4764EB90B}"/>
          </ac:spMkLst>
        </pc:spChg>
        <pc:spChg chg="add del">
          <ac:chgData name="翌霖 胡" userId="a9a41afe759712f0" providerId="LiveId" clId="{A7AD4018-580B-4404-90A4-94DFAE688159}" dt="2023-11-20T15:43:44.942" v="3442" actId="26606"/>
          <ac:spMkLst>
            <pc:docMk/>
            <pc:sldMk cId="1538904569" sldId="292"/>
            <ac:spMk id="16" creationId="{70BEB1E7-2F88-40BC-B73D-42E5B6F80BFC}"/>
          </ac:spMkLst>
        </pc:spChg>
        <pc:spChg chg="add">
          <ac:chgData name="翌霖 胡" userId="a9a41afe759712f0" providerId="LiveId" clId="{A7AD4018-580B-4404-90A4-94DFAE688159}" dt="2023-11-20T15:43:44.942" v="3442" actId="26606"/>
          <ac:spMkLst>
            <pc:docMk/>
            <pc:sldMk cId="1538904569" sldId="292"/>
            <ac:spMk id="21" creationId="{2CB962CF-61A3-4EF9-94F6-7C59B0329524}"/>
          </ac:spMkLst>
        </pc:spChg>
        <pc:picChg chg="add del mod ord">
          <ac:chgData name="翌霖 胡" userId="a9a41afe759712f0" providerId="LiveId" clId="{A7AD4018-580B-4404-90A4-94DFAE688159}" dt="2023-11-20T15:43:44.942" v="3442" actId="26606"/>
          <ac:picMkLst>
            <pc:docMk/>
            <pc:sldMk cId="1538904569" sldId="292"/>
            <ac:picMk id="5" creationId="{F5086320-B4A5-F95C-FA60-735D69B4CE47}"/>
          </ac:picMkLst>
        </pc:picChg>
        <pc:picChg chg="add mod ord">
          <ac:chgData name="翌霖 胡" userId="a9a41afe759712f0" providerId="LiveId" clId="{A7AD4018-580B-4404-90A4-94DFAE688159}" dt="2023-11-20T15:43:44.942" v="3442" actId="26606"/>
          <ac:picMkLst>
            <pc:docMk/>
            <pc:sldMk cId="1538904569" sldId="292"/>
            <ac:picMk id="7" creationId="{9D61F3FA-308D-5B2E-605F-763B858ABFC0}"/>
          </ac:picMkLst>
        </pc:picChg>
        <pc:picChg chg="add del mod">
          <ac:chgData name="翌霖 胡" userId="a9a41afe759712f0" providerId="LiveId" clId="{A7AD4018-580B-4404-90A4-94DFAE688159}" dt="2023-11-20T15:31:39.704" v="3319"/>
          <ac:picMkLst>
            <pc:docMk/>
            <pc:sldMk cId="1538904569" sldId="292"/>
            <ac:picMk id="9" creationId="{5CE4C3F1-73D3-4915-A02D-4343C6A46792}"/>
          </ac:picMkLst>
        </pc:picChg>
      </pc:sldChg>
      <pc:sldChg chg="modSp new mod">
        <pc:chgData name="翌霖 胡" userId="a9a41afe759712f0" providerId="LiveId" clId="{A7AD4018-580B-4404-90A4-94DFAE688159}" dt="2023-11-20T15:46:03.695" v="3486" actId="15"/>
        <pc:sldMkLst>
          <pc:docMk/>
          <pc:sldMk cId="899076448" sldId="293"/>
        </pc:sldMkLst>
        <pc:spChg chg="mod">
          <ac:chgData name="翌霖 胡" userId="a9a41afe759712f0" providerId="LiveId" clId="{A7AD4018-580B-4404-90A4-94DFAE688159}" dt="2023-11-20T15:32:31.336" v="3337"/>
          <ac:spMkLst>
            <pc:docMk/>
            <pc:sldMk cId="899076448" sldId="293"/>
            <ac:spMk id="2" creationId="{E09103E3-3FE8-05FF-9B77-E7A5E1D373DC}"/>
          </ac:spMkLst>
        </pc:spChg>
        <pc:spChg chg="mod">
          <ac:chgData name="翌霖 胡" userId="a9a41afe759712f0" providerId="LiveId" clId="{A7AD4018-580B-4404-90A4-94DFAE688159}" dt="2023-11-20T15:46:03.695" v="3486" actId="15"/>
          <ac:spMkLst>
            <pc:docMk/>
            <pc:sldMk cId="899076448" sldId="293"/>
            <ac:spMk id="3" creationId="{83BBA7AE-E483-CC31-AA4F-61C4100F2D6E}"/>
          </ac:spMkLst>
        </pc:spChg>
      </pc:sldChg>
      <pc:sldChg chg="new del">
        <pc:chgData name="翌霖 胡" userId="a9a41afe759712f0" providerId="LiveId" clId="{A7AD4018-580B-4404-90A4-94DFAE688159}" dt="2023-11-20T15:46:12.274" v="3487" actId="47"/>
        <pc:sldMkLst>
          <pc:docMk/>
          <pc:sldMk cId="4248933367" sldId="294"/>
        </pc:sldMkLst>
      </pc:sldChg>
      <pc:sldChg chg="del">
        <pc:chgData name="翌霖 胡" userId="a9a41afe759712f0" providerId="LiveId" clId="{A7AD4018-580B-4404-90A4-94DFAE688159}" dt="2023-11-20T06:20:02.983" v="5" actId="47"/>
        <pc:sldMkLst>
          <pc:docMk/>
          <pc:sldMk cId="642413668" sldId="324"/>
        </pc:sldMkLst>
      </pc:sldChg>
      <pc:sldChg chg="del">
        <pc:chgData name="翌霖 胡" userId="a9a41afe759712f0" providerId="LiveId" clId="{A7AD4018-580B-4404-90A4-94DFAE688159}" dt="2023-11-20T06:20:02.983" v="5" actId="47"/>
        <pc:sldMkLst>
          <pc:docMk/>
          <pc:sldMk cId="4117294434" sldId="347"/>
        </pc:sldMkLst>
      </pc:sldChg>
      <pc:sldChg chg="del">
        <pc:chgData name="翌霖 胡" userId="a9a41afe759712f0" providerId="LiveId" clId="{A7AD4018-580B-4404-90A4-94DFAE688159}" dt="2023-11-20T06:20:02.983" v="5" actId="47"/>
        <pc:sldMkLst>
          <pc:docMk/>
          <pc:sldMk cId="1065169402" sldId="348"/>
        </pc:sldMkLst>
      </pc:sldChg>
      <pc:sldChg chg="del">
        <pc:chgData name="翌霖 胡" userId="a9a41afe759712f0" providerId="LiveId" clId="{A7AD4018-580B-4404-90A4-94DFAE688159}" dt="2023-11-20T06:20:02.983" v="5" actId="47"/>
        <pc:sldMkLst>
          <pc:docMk/>
          <pc:sldMk cId="3756710890" sldId="352"/>
        </pc:sldMkLst>
      </pc:sldChg>
      <pc:sldChg chg="del">
        <pc:chgData name="翌霖 胡" userId="a9a41afe759712f0" providerId="LiveId" clId="{A7AD4018-580B-4404-90A4-94DFAE688159}" dt="2023-11-20T06:20:02.983" v="5" actId="47"/>
        <pc:sldMkLst>
          <pc:docMk/>
          <pc:sldMk cId="4148162748" sldId="353"/>
        </pc:sldMkLst>
      </pc:sldChg>
      <pc:sldChg chg="del">
        <pc:chgData name="翌霖 胡" userId="a9a41afe759712f0" providerId="LiveId" clId="{A7AD4018-580B-4404-90A4-94DFAE688159}" dt="2023-11-20T06:20:02.983" v="5" actId="47"/>
        <pc:sldMkLst>
          <pc:docMk/>
          <pc:sldMk cId="2219665023" sldId="354"/>
        </pc:sldMkLst>
      </pc:sldChg>
      <pc:sldChg chg="del">
        <pc:chgData name="翌霖 胡" userId="a9a41afe759712f0" providerId="LiveId" clId="{A7AD4018-580B-4404-90A4-94DFAE688159}" dt="2023-11-20T06:20:02.983" v="5" actId="47"/>
        <pc:sldMkLst>
          <pc:docMk/>
          <pc:sldMk cId="513029129" sldId="355"/>
        </pc:sldMkLst>
      </pc:sldChg>
      <pc:sldChg chg="del">
        <pc:chgData name="翌霖 胡" userId="a9a41afe759712f0" providerId="LiveId" clId="{A7AD4018-580B-4404-90A4-94DFAE688159}" dt="2023-11-20T06:20:02.983" v="5" actId="47"/>
        <pc:sldMkLst>
          <pc:docMk/>
          <pc:sldMk cId="293177231" sldId="358"/>
        </pc:sldMkLst>
      </pc:sldChg>
      <pc:sldChg chg="del">
        <pc:chgData name="翌霖 胡" userId="a9a41afe759712f0" providerId="LiveId" clId="{A7AD4018-580B-4404-90A4-94DFAE688159}" dt="2023-11-20T06:20:02.983" v="5" actId="47"/>
        <pc:sldMkLst>
          <pc:docMk/>
          <pc:sldMk cId="730682369" sldId="359"/>
        </pc:sldMkLst>
      </pc:sldChg>
      <pc:sldChg chg="del">
        <pc:chgData name="翌霖 胡" userId="a9a41afe759712f0" providerId="LiveId" clId="{A7AD4018-580B-4404-90A4-94DFAE688159}" dt="2023-11-20T06:20:02.983" v="5" actId="47"/>
        <pc:sldMkLst>
          <pc:docMk/>
          <pc:sldMk cId="4274443988" sldId="360"/>
        </pc:sldMkLst>
      </pc:sldChg>
      <pc:sldChg chg="del">
        <pc:chgData name="翌霖 胡" userId="a9a41afe759712f0" providerId="LiveId" clId="{A7AD4018-580B-4404-90A4-94DFAE688159}" dt="2023-11-20T06:20:02.983" v="5" actId="47"/>
        <pc:sldMkLst>
          <pc:docMk/>
          <pc:sldMk cId="439055835" sldId="361"/>
        </pc:sldMkLst>
      </pc:sldChg>
      <pc:sldChg chg="del">
        <pc:chgData name="翌霖 胡" userId="a9a41afe759712f0" providerId="LiveId" clId="{A7AD4018-580B-4404-90A4-94DFAE688159}" dt="2023-11-20T06:20:02.983" v="5" actId="47"/>
        <pc:sldMkLst>
          <pc:docMk/>
          <pc:sldMk cId="179987227" sldId="36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3391FC-A9AC-6D73-5678-D7950CF5455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D6FA22-F994-8438-329A-4ACFF50269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1B9F6D0-830F-C229-039F-CF5029109630}"/>
              </a:ext>
            </a:extLst>
          </p:cNvPr>
          <p:cNvSpPr>
            <a:spLocks noGrp="1"/>
          </p:cNvSpPr>
          <p:nvPr>
            <p:ph type="dt" sz="half" idx="10"/>
          </p:nvPr>
        </p:nvSpPr>
        <p:spPr/>
        <p:txBody>
          <a:bodyPr/>
          <a:lstStyle/>
          <a:p>
            <a:fld id="{366284B6-86D0-45C8-A341-0DDA116CFEFE}" type="datetimeFigureOut">
              <a:rPr lang="zh-CN" altLang="en-US" smtClean="0"/>
              <a:t>2023/11/20</a:t>
            </a:fld>
            <a:endParaRPr lang="zh-CN" altLang="en-US"/>
          </a:p>
        </p:txBody>
      </p:sp>
      <p:sp>
        <p:nvSpPr>
          <p:cNvPr id="5" name="页脚占位符 4">
            <a:extLst>
              <a:ext uri="{FF2B5EF4-FFF2-40B4-BE49-F238E27FC236}">
                <a16:creationId xmlns:a16="http://schemas.microsoft.com/office/drawing/2014/main" id="{2FF924CF-0EAF-6F69-7FC7-7AA0EE493E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904910F-9E1C-D202-1CA8-DA46D6D0CA96}"/>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15323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C1183E-C4DE-C009-479E-34D7D5BE886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09B2E27-7398-A033-9F40-05A9AF43A76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B43E1F1-2CC7-0749-516D-8460BB99D37A}"/>
              </a:ext>
            </a:extLst>
          </p:cNvPr>
          <p:cNvSpPr>
            <a:spLocks noGrp="1"/>
          </p:cNvSpPr>
          <p:nvPr>
            <p:ph type="dt" sz="half" idx="10"/>
          </p:nvPr>
        </p:nvSpPr>
        <p:spPr/>
        <p:txBody>
          <a:bodyPr/>
          <a:lstStyle/>
          <a:p>
            <a:fld id="{366284B6-86D0-45C8-A341-0DDA116CFEFE}" type="datetimeFigureOut">
              <a:rPr lang="zh-CN" altLang="en-US" smtClean="0"/>
              <a:t>2023/11/20</a:t>
            </a:fld>
            <a:endParaRPr lang="zh-CN" altLang="en-US"/>
          </a:p>
        </p:txBody>
      </p:sp>
      <p:sp>
        <p:nvSpPr>
          <p:cNvPr id="5" name="页脚占位符 4">
            <a:extLst>
              <a:ext uri="{FF2B5EF4-FFF2-40B4-BE49-F238E27FC236}">
                <a16:creationId xmlns:a16="http://schemas.microsoft.com/office/drawing/2014/main" id="{E38A1F01-D9C4-1205-4E02-0007DB1231A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78E930-B9A2-A396-AB6E-7C925A1CC2D3}"/>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307742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DF60961-DE4C-3E9F-4CD2-93563D30CFA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5D71BF-0BFE-EAE4-D65D-15D63FC0015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41972A-A67B-7A38-5B56-C7B97DC335CF}"/>
              </a:ext>
            </a:extLst>
          </p:cNvPr>
          <p:cNvSpPr>
            <a:spLocks noGrp="1"/>
          </p:cNvSpPr>
          <p:nvPr>
            <p:ph type="dt" sz="half" idx="10"/>
          </p:nvPr>
        </p:nvSpPr>
        <p:spPr/>
        <p:txBody>
          <a:bodyPr/>
          <a:lstStyle/>
          <a:p>
            <a:fld id="{366284B6-86D0-45C8-A341-0DDA116CFEFE}" type="datetimeFigureOut">
              <a:rPr lang="zh-CN" altLang="en-US" smtClean="0"/>
              <a:t>2023/11/20</a:t>
            </a:fld>
            <a:endParaRPr lang="zh-CN" altLang="en-US"/>
          </a:p>
        </p:txBody>
      </p:sp>
      <p:sp>
        <p:nvSpPr>
          <p:cNvPr id="5" name="页脚占位符 4">
            <a:extLst>
              <a:ext uri="{FF2B5EF4-FFF2-40B4-BE49-F238E27FC236}">
                <a16:creationId xmlns:a16="http://schemas.microsoft.com/office/drawing/2014/main" id="{312D889A-F4A0-52F8-D351-E2F997E61D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172491E-3CD4-F030-EB5C-6C7DFDE919AE}"/>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282470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B178EC-F662-5ABE-C3DE-4C6C00EE617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F15F522-6589-C258-CCD0-E52D656B076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A4BA57-36D4-4AEF-BE9D-DBFC8550375C}"/>
              </a:ext>
            </a:extLst>
          </p:cNvPr>
          <p:cNvSpPr>
            <a:spLocks noGrp="1"/>
          </p:cNvSpPr>
          <p:nvPr>
            <p:ph type="dt" sz="half" idx="10"/>
          </p:nvPr>
        </p:nvSpPr>
        <p:spPr/>
        <p:txBody>
          <a:bodyPr/>
          <a:lstStyle/>
          <a:p>
            <a:fld id="{366284B6-86D0-45C8-A341-0DDA116CFEFE}" type="datetimeFigureOut">
              <a:rPr lang="zh-CN" altLang="en-US" smtClean="0"/>
              <a:t>2023/11/20</a:t>
            </a:fld>
            <a:endParaRPr lang="zh-CN" altLang="en-US"/>
          </a:p>
        </p:txBody>
      </p:sp>
      <p:sp>
        <p:nvSpPr>
          <p:cNvPr id="5" name="页脚占位符 4">
            <a:extLst>
              <a:ext uri="{FF2B5EF4-FFF2-40B4-BE49-F238E27FC236}">
                <a16:creationId xmlns:a16="http://schemas.microsoft.com/office/drawing/2014/main" id="{064D7052-F965-792E-4D47-048E574B62D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8A18F8-F51C-4885-F249-0BE7675C2CD1}"/>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23319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7E687A-8DA2-F38D-CC31-D21D4AA1A09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34734E1-9458-441B-D1FB-E27731002E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3215B4-11F8-8879-C89A-CB8DA8F0BFBF}"/>
              </a:ext>
            </a:extLst>
          </p:cNvPr>
          <p:cNvSpPr>
            <a:spLocks noGrp="1"/>
          </p:cNvSpPr>
          <p:nvPr>
            <p:ph type="dt" sz="half" idx="10"/>
          </p:nvPr>
        </p:nvSpPr>
        <p:spPr/>
        <p:txBody>
          <a:bodyPr/>
          <a:lstStyle/>
          <a:p>
            <a:fld id="{366284B6-86D0-45C8-A341-0DDA116CFEFE}" type="datetimeFigureOut">
              <a:rPr lang="zh-CN" altLang="en-US" smtClean="0"/>
              <a:t>2023/11/20</a:t>
            </a:fld>
            <a:endParaRPr lang="zh-CN" altLang="en-US"/>
          </a:p>
        </p:txBody>
      </p:sp>
      <p:sp>
        <p:nvSpPr>
          <p:cNvPr id="5" name="页脚占位符 4">
            <a:extLst>
              <a:ext uri="{FF2B5EF4-FFF2-40B4-BE49-F238E27FC236}">
                <a16:creationId xmlns:a16="http://schemas.microsoft.com/office/drawing/2014/main" id="{F42DAB3A-EA58-4F30-A91E-9D92171C792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10753A-9422-6B32-FAFB-FAC518F8FC76}"/>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25647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CDE86E-DDC1-38DF-63DE-0D9F377D82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9079DFE-AEBB-EB7C-792F-F34B45DC8B3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400CF0C-30AF-AB39-CEA5-07E584C4397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52E44C4-274D-0672-1122-47072FBC894F}"/>
              </a:ext>
            </a:extLst>
          </p:cNvPr>
          <p:cNvSpPr>
            <a:spLocks noGrp="1"/>
          </p:cNvSpPr>
          <p:nvPr>
            <p:ph type="dt" sz="half" idx="10"/>
          </p:nvPr>
        </p:nvSpPr>
        <p:spPr/>
        <p:txBody>
          <a:bodyPr/>
          <a:lstStyle/>
          <a:p>
            <a:fld id="{366284B6-86D0-45C8-A341-0DDA116CFEFE}" type="datetimeFigureOut">
              <a:rPr lang="zh-CN" altLang="en-US" smtClean="0"/>
              <a:t>2023/11/20</a:t>
            </a:fld>
            <a:endParaRPr lang="zh-CN" altLang="en-US"/>
          </a:p>
        </p:txBody>
      </p:sp>
      <p:sp>
        <p:nvSpPr>
          <p:cNvPr id="6" name="页脚占位符 5">
            <a:extLst>
              <a:ext uri="{FF2B5EF4-FFF2-40B4-BE49-F238E27FC236}">
                <a16:creationId xmlns:a16="http://schemas.microsoft.com/office/drawing/2014/main" id="{C38360D5-BD86-F0D0-77E3-0E25492BB38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AE0B98A-8D30-71EF-5E3E-4C739EB70273}"/>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387600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0C225F-3FF4-1E6D-4FE6-9FA702838EA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4240BAE-EFC5-64CB-793D-2C2D7629E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6997865-1837-A386-7B64-EC22763C690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EDF0065-6DE0-84FA-98F0-7314D418B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8A6CC18-62CA-1D0A-3A4F-87A1318AF8A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FE60B12-6E0E-D7BB-C4F5-AD30EE980793}"/>
              </a:ext>
            </a:extLst>
          </p:cNvPr>
          <p:cNvSpPr>
            <a:spLocks noGrp="1"/>
          </p:cNvSpPr>
          <p:nvPr>
            <p:ph type="dt" sz="half" idx="10"/>
          </p:nvPr>
        </p:nvSpPr>
        <p:spPr/>
        <p:txBody>
          <a:bodyPr/>
          <a:lstStyle/>
          <a:p>
            <a:fld id="{366284B6-86D0-45C8-A341-0DDA116CFEFE}" type="datetimeFigureOut">
              <a:rPr lang="zh-CN" altLang="en-US" smtClean="0"/>
              <a:t>2023/11/20</a:t>
            </a:fld>
            <a:endParaRPr lang="zh-CN" altLang="en-US"/>
          </a:p>
        </p:txBody>
      </p:sp>
      <p:sp>
        <p:nvSpPr>
          <p:cNvPr id="8" name="页脚占位符 7">
            <a:extLst>
              <a:ext uri="{FF2B5EF4-FFF2-40B4-BE49-F238E27FC236}">
                <a16:creationId xmlns:a16="http://schemas.microsoft.com/office/drawing/2014/main" id="{B89E90AE-30BE-B885-BD56-595FA93E538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A3BFE0E-C0D4-B59F-2C62-9A817FBD965C}"/>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178678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448692-91C7-90E9-2380-54D724C554B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360312A-D12A-1046-CB5A-0E071B9C03EC}"/>
              </a:ext>
            </a:extLst>
          </p:cNvPr>
          <p:cNvSpPr>
            <a:spLocks noGrp="1"/>
          </p:cNvSpPr>
          <p:nvPr>
            <p:ph type="dt" sz="half" idx="10"/>
          </p:nvPr>
        </p:nvSpPr>
        <p:spPr/>
        <p:txBody>
          <a:bodyPr/>
          <a:lstStyle/>
          <a:p>
            <a:fld id="{366284B6-86D0-45C8-A341-0DDA116CFEFE}" type="datetimeFigureOut">
              <a:rPr lang="zh-CN" altLang="en-US" smtClean="0"/>
              <a:t>2023/11/20</a:t>
            </a:fld>
            <a:endParaRPr lang="zh-CN" altLang="en-US"/>
          </a:p>
        </p:txBody>
      </p:sp>
      <p:sp>
        <p:nvSpPr>
          <p:cNvPr id="4" name="页脚占位符 3">
            <a:extLst>
              <a:ext uri="{FF2B5EF4-FFF2-40B4-BE49-F238E27FC236}">
                <a16:creationId xmlns:a16="http://schemas.microsoft.com/office/drawing/2014/main" id="{2BDD591A-5413-323C-723F-AF9B0F26CAB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B21910F-5086-3589-A358-B764E11E8C77}"/>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325781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B42D7F-88C3-4C5F-D097-AE6358566FE7}"/>
              </a:ext>
            </a:extLst>
          </p:cNvPr>
          <p:cNvSpPr>
            <a:spLocks noGrp="1"/>
          </p:cNvSpPr>
          <p:nvPr>
            <p:ph type="dt" sz="half" idx="10"/>
          </p:nvPr>
        </p:nvSpPr>
        <p:spPr/>
        <p:txBody>
          <a:bodyPr/>
          <a:lstStyle/>
          <a:p>
            <a:fld id="{366284B6-86D0-45C8-A341-0DDA116CFEFE}" type="datetimeFigureOut">
              <a:rPr lang="zh-CN" altLang="en-US" smtClean="0"/>
              <a:t>2023/11/20</a:t>
            </a:fld>
            <a:endParaRPr lang="zh-CN" altLang="en-US"/>
          </a:p>
        </p:txBody>
      </p:sp>
      <p:sp>
        <p:nvSpPr>
          <p:cNvPr id="3" name="页脚占位符 2">
            <a:extLst>
              <a:ext uri="{FF2B5EF4-FFF2-40B4-BE49-F238E27FC236}">
                <a16:creationId xmlns:a16="http://schemas.microsoft.com/office/drawing/2014/main" id="{1480DC5D-CFBB-A20C-CD15-15B2FD8F7BB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FBB4A34-1351-5DC8-C0E1-6573D9D64DAD}"/>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396355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EF1F19-B73D-00F6-73FA-1B46D98438D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CBCFEDC-E0A3-DF15-5C53-4F597D88EA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7FF10F6-51E0-5C75-A109-CE52C520D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02D8D83-C2E3-5D20-7554-9F0864C66C63}"/>
              </a:ext>
            </a:extLst>
          </p:cNvPr>
          <p:cNvSpPr>
            <a:spLocks noGrp="1"/>
          </p:cNvSpPr>
          <p:nvPr>
            <p:ph type="dt" sz="half" idx="10"/>
          </p:nvPr>
        </p:nvSpPr>
        <p:spPr/>
        <p:txBody>
          <a:bodyPr/>
          <a:lstStyle/>
          <a:p>
            <a:fld id="{366284B6-86D0-45C8-A341-0DDA116CFEFE}" type="datetimeFigureOut">
              <a:rPr lang="zh-CN" altLang="en-US" smtClean="0"/>
              <a:t>2023/11/20</a:t>
            </a:fld>
            <a:endParaRPr lang="zh-CN" altLang="en-US"/>
          </a:p>
        </p:txBody>
      </p:sp>
      <p:sp>
        <p:nvSpPr>
          <p:cNvPr id="6" name="页脚占位符 5">
            <a:extLst>
              <a:ext uri="{FF2B5EF4-FFF2-40B4-BE49-F238E27FC236}">
                <a16:creationId xmlns:a16="http://schemas.microsoft.com/office/drawing/2014/main" id="{C3ED0928-27C3-C50A-8AE3-B849BFAF175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30DD11F-C0C2-6439-C905-46F9BBE29018}"/>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418509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AF9D89-21EA-FD2E-205F-D91C444DC64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A18CCD4-ECB8-233C-B337-34D87123D0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1F5A9D6-51DF-B78E-E844-06627B364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1D90EEA-9393-5DA6-0A61-8AE6EEB5BFD5}"/>
              </a:ext>
            </a:extLst>
          </p:cNvPr>
          <p:cNvSpPr>
            <a:spLocks noGrp="1"/>
          </p:cNvSpPr>
          <p:nvPr>
            <p:ph type="dt" sz="half" idx="10"/>
          </p:nvPr>
        </p:nvSpPr>
        <p:spPr/>
        <p:txBody>
          <a:bodyPr/>
          <a:lstStyle/>
          <a:p>
            <a:fld id="{366284B6-86D0-45C8-A341-0DDA116CFEFE}" type="datetimeFigureOut">
              <a:rPr lang="zh-CN" altLang="en-US" smtClean="0"/>
              <a:t>2023/11/20</a:t>
            </a:fld>
            <a:endParaRPr lang="zh-CN" altLang="en-US"/>
          </a:p>
        </p:txBody>
      </p:sp>
      <p:sp>
        <p:nvSpPr>
          <p:cNvPr id="6" name="页脚占位符 5">
            <a:extLst>
              <a:ext uri="{FF2B5EF4-FFF2-40B4-BE49-F238E27FC236}">
                <a16:creationId xmlns:a16="http://schemas.microsoft.com/office/drawing/2014/main" id="{11D96619-5217-D5CA-89F8-33E7298D772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D6DB060-368E-6779-3F07-79414A7A7E4F}"/>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2431972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185FEAA-3350-99B6-EB5E-10F44B15C5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3975FED-FF8B-A9DB-33F5-5656C3D7A6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D1D6353-FC86-796C-21B0-C0BC5C79CA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284B6-86D0-45C8-A341-0DDA116CFEFE}" type="datetimeFigureOut">
              <a:rPr lang="zh-CN" altLang="en-US" smtClean="0"/>
              <a:t>2023/11/20</a:t>
            </a:fld>
            <a:endParaRPr lang="zh-CN" altLang="en-US"/>
          </a:p>
        </p:txBody>
      </p:sp>
      <p:sp>
        <p:nvSpPr>
          <p:cNvPr id="5" name="页脚占位符 4">
            <a:extLst>
              <a:ext uri="{FF2B5EF4-FFF2-40B4-BE49-F238E27FC236}">
                <a16:creationId xmlns:a16="http://schemas.microsoft.com/office/drawing/2014/main" id="{D76CAEF9-4DBA-E47D-4F31-0C67A29C1D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4AA6BB7-7901-0891-4477-45E13F8906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310145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descr="厨房的摆设布局&#10;&#10;中度可信度描述已自动生成">
            <a:extLst>
              <a:ext uri="{FF2B5EF4-FFF2-40B4-BE49-F238E27FC236}">
                <a16:creationId xmlns:a16="http://schemas.microsoft.com/office/drawing/2014/main" id="{47918ACB-E09E-0120-72D3-85E0B60B50B6}"/>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30481" b="1"/>
          <a:stretch/>
        </p:blipFill>
        <p:spPr>
          <a:xfrm>
            <a:off x="3523488" y="10"/>
            <a:ext cx="8668512" cy="6857990"/>
          </a:xfrm>
          <a:prstGeom prst="rect">
            <a:avLst/>
          </a:prstGeom>
        </p:spPr>
      </p:pic>
      <p:sp>
        <p:nvSpPr>
          <p:cNvPr id="31" name="Rectangle 3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3276E30A-E273-EDA7-0B94-6DCEB364EEC7}"/>
              </a:ext>
            </a:extLst>
          </p:cNvPr>
          <p:cNvSpPr>
            <a:spLocks noGrp="1"/>
          </p:cNvSpPr>
          <p:nvPr>
            <p:ph type="ctrTitle"/>
          </p:nvPr>
        </p:nvSpPr>
        <p:spPr>
          <a:xfrm>
            <a:off x="477981" y="1122363"/>
            <a:ext cx="4023360" cy="3204134"/>
          </a:xfrm>
        </p:spPr>
        <p:txBody>
          <a:bodyPr anchor="b">
            <a:normAutofit/>
          </a:bodyPr>
          <a:lstStyle/>
          <a:p>
            <a:pPr algn="l"/>
            <a:r>
              <a:rPr lang="zh-CN" altLang="en-US" sz="4800">
                <a:solidFill>
                  <a:schemeClr val="bg1"/>
                </a:solidFill>
              </a:rPr>
              <a:t>科学通史</a:t>
            </a:r>
            <a:r>
              <a:rPr lang="en-US" altLang="zh-CN" sz="4800">
                <a:solidFill>
                  <a:schemeClr val="bg1"/>
                </a:solidFill>
              </a:rPr>
              <a:t>9</a:t>
            </a:r>
            <a:br>
              <a:rPr lang="en-US" altLang="zh-CN" sz="4800">
                <a:solidFill>
                  <a:schemeClr val="bg1"/>
                </a:solidFill>
              </a:rPr>
            </a:br>
            <a:r>
              <a:rPr lang="zh-CN" altLang="en-US" sz="4800">
                <a:solidFill>
                  <a:schemeClr val="bg1"/>
                </a:solidFill>
              </a:rPr>
              <a:t>化学革命</a:t>
            </a:r>
          </a:p>
        </p:txBody>
      </p:sp>
      <p:sp>
        <p:nvSpPr>
          <p:cNvPr id="3" name="副标题 2">
            <a:extLst>
              <a:ext uri="{FF2B5EF4-FFF2-40B4-BE49-F238E27FC236}">
                <a16:creationId xmlns:a16="http://schemas.microsoft.com/office/drawing/2014/main" id="{D4226F11-46DB-13F3-330D-5DB5D0919E00}"/>
              </a:ext>
            </a:extLst>
          </p:cNvPr>
          <p:cNvSpPr>
            <a:spLocks noGrp="1"/>
          </p:cNvSpPr>
          <p:nvPr>
            <p:ph type="subTitle" idx="1"/>
          </p:nvPr>
        </p:nvSpPr>
        <p:spPr>
          <a:xfrm>
            <a:off x="477980" y="4872922"/>
            <a:ext cx="4023359" cy="1208141"/>
          </a:xfrm>
        </p:spPr>
        <p:txBody>
          <a:bodyPr>
            <a:normAutofit/>
          </a:bodyPr>
          <a:lstStyle/>
          <a:p>
            <a:pPr algn="l"/>
            <a:r>
              <a:rPr lang="zh-CN" altLang="en-US" sz="2000">
                <a:solidFill>
                  <a:schemeClr val="bg1"/>
                </a:solidFill>
              </a:rPr>
              <a:t>胡翌霖</a:t>
            </a:r>
            <a:endParaRPr lang="en-US" altLang="zh-CN" sz="2000">
              <a:solidFill>
                <a:schemeClr val="bg1"/>
              </a:solidFill>
            </a:endParaRPr>
          </a:p>
          <a:p>
            <a:pPr algn="l"/>
            <a:r>
              <a:rPr lang="zh-CN" altLang="en-US" sz="2000">
                <a:solidFill>
                  <a:schemeClr val="bg1"/>
                </a:solidFill>
              </a:rPr>
              <a:t>清华大学科学史系</a:t>
            </a:r>
            <a:endParaRPr lang="en-US" altLang="zh-CN" sz="2000">
              <a:solidFill>
                <a:schemeClr val="bg1"/>
              </a:solidFill>
            </a:endParaRPr>
          </a:p>
        </p:txBody>
      </p:sp>
      <p:sp>
        <p:nvSpPr>
          <p:cNvPr id="33" name="Rectangle 3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376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5729FF-C983-7BD1-E24C-17AEEA7612EA}"/>
              </a:ext>
            </a:extLst>
          </p:cNvPr>
          <p:cNvSpPr>
            <a:spLocks noGrp="1"/>
          </p:cNvSpPr>
          <p:nvPr>
            <p:ph type="title"/>
          </p:nvPr>
        </p:nvSpPr>
        <p:spPr/>
        <p:txBody>
          <a:bodyPr/>
          <a:lstStyle/>
          <a:p>
            <a:r>
              <a:rPr lang="zh-CN" altLang="en-US" dirty="0"/>
              <a:t>乔治</a:t>
            </a:r>
            <a:r>
              <a:rPr lang="en-US" altLang="zh-CN" dirty="0"/>
              <a:t>·</a:t>
            </a:r>
            <a:r>
              <a:rPr lang="zh-CN" altLang="en-US" dirty="0"/>
              <a:t>斯塔基</a:t>
            </a:r>
          </a:p>
        </p:txBody>
      </p:sp>
      <p:sp>
        <p:nvSpPr>
          <p:cNvPr id="3" name="内容占位符 2">
            <a:extLst>
              <a:ext uri="{FF2B5EF4-FFF2-40B4-BE49-F238E27FC236}">
                <a16:creationId xmlns:a16="http://schemas.microsoft.com/office/drawing/2014/main" id="{81524875-BA76-7363-3EF6-261D008EAD85}"/>
              </a:ext>
            </a:extLst>
          </p:cNvPr>
          <p:cNvSpPr>
            <a:spLocks noGrp="1"/>
          </p:cNvSpPr>
          <p:nvPr>
            <p:ph idx="1"/>
          </p:nvPr>
        </p:nvSpPr>
        <p:spPr/>
        <p:txBody>
          <a:bodyPr/>
          <a:lstStyle/>
          <a:p>
            <a:r>
              <a:rPr lang="en-US" altLang="zh-CN" dirty="0"/>
              <a:t>(1628-1665) </a:t>
            </a:r>
            <a:r>
              <a:rPr lang="zh-CN" altLang="en-US" dirty="0"/>
              <a:t>美国炼金家（第一位美国科学家？生于百慕大，哈佛学院毕业）</a:t>
            </a:r>
            <a:r>
              <a:rPr lang="en-US" altLang="zh-CN" dirty="0"/>
              <a:t>1650</a:t>
            </a:r>
            <a:r>
              <a:rPr lang="zh-CN" altLang="en-US" dirty="0"/>
              <a:t>年移居伦敦。影响波义耳和牛顿。</a:t>
            </a:r>
            <a:endParaRPr lang="en-US" altLang="zh-CN" dirty="0"/>
          </a:p>
          <a:p>
            <a:r>
              <a:rPr lang="zh-CN" altLang="en-US" dirty="0"/>
              <a:t>制造香水、精油、药剂卖钱贴补实验。</a:t>
            </a:r>
            <a:endParaRPr lang="en-US" altLang="zh-CN" dirty="0"/>
          </a:p>
          <a:p>
            <a:r>
              <a:rPr lang="en-US" altLang="zh-CN" dirty="0"/>
              <a:t>1665</a:t>
            </a:r>
            <a:r>
              <a:rPr lang="zh-CN" altLang="en-US" dirty="0"/>
              <a:t>年伦敦大癌疫时和传统医生打赌治病，后死于瘟疫。</a:t>
            </a:r>
            <a:endParaRPr lang="en-US" altLang="zh-CN" dirty="0"/>
          </a:p>
          <a:p>
            <a:r>
              <a:rPr lang="zh-CN" altLang="en-US" dirty="0"/>
              <a:t>以菲拉勒蒂斯为名传播著作</a:t>
            </a:r>
            <a:endParaRPr lang="en-US" altLang="zh-CN" dirty="0"/>
          </a:p>
          <a:p>
            <a:r>
              <a:rPr lang="zh-CN" altLang="en-US" dirty="0"/>
              <a:t>通过哲学汞（为汞注入灵魂）制造哲人石。方法经波义耳传播，牛顿学习。</a:t>
            </a:r>
            <a:endParaRPr lang="en-US" altLang="zh-CN" dirty="0"/>
          </a:p>
          <a:p>
            <a:r>
              <a:rPr lang="zh-CN" altLang="en-US" dirty="0"/>
              <a:t>星锑；“使金像植物一样生长和发芽”</a:t>
            </a:r>
          </a:p>
        </p:txBody>
      </p:sp>
    </p:spTree>
    <p:extLst>
      <p:ext uri="{BB962C8B-B14F-4D97-AF65-F5344CB8AC3E}">
        <p14:creationId xmlns:p14="http://schemas.microsoft.com/office/powerpoint/2010/main" val="1826419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图片 6" descr="玻璃花瓶里&#10;&#10;描述已自动生成">
            <a:extLst>
              <a:ext uri="{FF2B5EF4-FFF2-40B4-BE49-F238E27FC236}">
                <a16:creationId xmlns:a16="http://schemas.microsoft.com/office/drawing/2014/main" id="{86C5AF27-C476-E789-A9C8-BA4AA591A7C4}"/>
              </a:ext>
            </a:extLst>
          </p:cNvPr>
          <p:cNvPicPr>
            <a:picLocks noChangeAspect="1"/>
          </p:cNvPicPr>
          <p:nvPr/>
        </p:nvPicPr>
        <p:blipFill rotWithShape="1">
          <a:blip r:embed="rId2"/>
          <a:srcRect t="2069" r="-2" b="5110"/>
          <a:stretch/>
        </p:blipFill>
        <p:spPr>
          <a:xfrm>
            <a:off x="-1" y="10"/>
            <a:ext cx="7370057" cy="6857990"/>
          </a:xfrm>
          <a:prstGeom prst="rect">
            <a:avLst/>
          </a:prstGeom>
        </p:spPr>
      </p:pic>
      <p:pic>
        <p:nvPicPr>
          <p:cNvPr id="9" name="内容占位符 8" descr="图片包含 文本&#10;&#10;描述已自动生成">
            <a:extLst>
              <a:ext uri="{FF2B5EF4-FFF2-40B4-BE49-F238E27FC236}">
                <a16:creationId xmlns:a16="http://schemas.microsoft.com/office/drawing/2014/main" id="{FCCDA1AE-9D03-D169-62AD-B54E2843871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4251" r="-2" b="13889"/>
          <a:stretch/>
        </p:blipFill>
        <p:spPr>
          <a:xfrm>
            <a:off x="7534656" y="1"/>
            <a:ext cx="4657344" cy="3346704"/>
          </a:xfrm>
          <a:prstGeom prst="rect">
            <a:avLst/>
          </a:prstGeom>
        </p:spPr>
      </p:pic>
      <p:pic>
        <p:nvPicPr>
          <p:cNvPr id="5" name="图片 4" descr="桌子上的食物&#10;&#10;中度可信度描述已自动生成">
            <a:extLst>
              <a:ext uri="{FF2B5EF4-FFF2-40B4-BE49-F238E27FC236}">
                <a16:creationId xmlns:a16="http://schemas.microsoft.com/office/drawing/2014/main" id="{7B601CFD-2543-C11C-A5C4-1C8369C5D7A8}"/>
              </a:ext>
            </a:extLst>
          </p:cNvPr>
          <p:cNvPicPr>
            <a:picLocks noChangeAspect="1"/>
          </p:cNvPicPr>
          <p:nvPr/>
        </p:nvPicPr>
        <p:blipFill rotWithShape="1">
          <a:blip r:embed="rId4"/>
          <a:srcRect t="46" r="-3" b="1850"/>
          <a:stretch/>
        </p:blipFill>
        <p:spPr>
          <a:xfrm>
            <a:off x="7534654" y="3511296"/>
            <a:ext cx="4657346" cy="3346704"/>
          </a:xfrm>
          <a:prstGeom prst="rect">
            <a:avLst/>
          </a:prstGeom>
        </p:spPr>
      </p:pic>
    </p:spTree>
    <p:extLst>
      <p:ext uri="{BB962C8B-B14F-4D97-AF65-F5344CB8AC3E}">
        <p14:creationId xmlns:p14="http://schemas.microsoft.com/office/powerpoint/2010/main" val="289505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4EF744-3ED1-7D19-7DDE-06834CFE85AA}"/>
              </a:ext>
            </a:extLst>
          </p:cNvPr>
          <p:cNvSpPr>
            <a:spLocks noGrp="1"/>
          </p:cNvSpPr>
          <p:nvPr>
            <p:ph type="title"/>
          </p:nvPr>
        </p:nvSpPr>
        <p:spPr/>
        <p:txBody>
          <a:bodyPr/>
          <a:lstStyle/>
          <a:p>
            <a:r>
              <a:rPr lang="zh-CN" altLang="zh-CN" dirty="0"/>
              <a:t>波义耳（</a:t>
            </a:r>
            <a:r>
              <a:rPr lang="en-US" altLang="zh-CN" dirty="0"/>
              <a:t>1627-1691</a:t>
            </a:r>
            <a:r>
              <a:rPr lang="zh-CN" altLang="zh-CN" dirty="0"/>
              <a:t>）</a:t>
            </a:r>
            <a:endParaRPr lang="zh-CN" altLang="en-US" dirty="0"/>
          </a:p>
        </p:txBody>
      </p:sp>
      <p:sp>
        <p:nvSpPr>
          <p:cNvPr id="3" name="内容占位符 2">
            <a:extLst>
              <a:ext uri="{FF2B5EF4-FFF2-40B4-BE49-F238E27FC236}">
                <a16:creationId xmlns:a16="http://schemas.microsoft.com/office/drawing/2014/main" id="{A830D508-E433-9D3C-6896-B2CC0F6A0753}"/>
              </a:ext>
            </a:extLst>
          </p:cNvPr>
          <p:cNvSpPr>
            <a:spLocks noGrp="1"/>
          </p:cNvSpPr>
          <p:nvPr>
            <p:ph idx="1"/>
          </p:nvPr>
        </p:nvSpPr>
        <p:spPr/>
        <p:txBody>
          <a:bodyPr>
            <a:normAutofit fontScale="92500" lnSpcReduction="10000"/>
          </a:bodyPr>
          <a:lstStyle/>
          <a:p>
            <a:r>
              <a:rPr lang="en-US" altLang="zh-CN" dirty="0"/>
              <a:t>《</a:t>
            </a:r>
            <a:r>
              <a:rPr lang="zh-CN" altLang="en-US" dirty="0"/>
              <a:t>怀疑的化学家</a:t>
            </a:r>
            <a:r>
              <a:rPr lang="en-US" altLang="zh-CN" dirty="0"/>
              <a:t>》1661</a:t>
            </a:r>
            <a:r>
              <a:rPr lang="zh-CN" altLang="en-US" dirty="0"/>
              <a:t> </a:t>
            </a:r>
          </a:p>
          <a:p>
            <a:r>
              <a:rPr lang="zh-CN" altLang="en-US" dirty="0"/>
              <a:t>不是怀疑炼金术，而是怀疑传统元素理论</a:t>
            </a:r>
            <a:endParaRPr lang="en-US" altLang="zh-CN" dirty="0"/>
          </a:p>
          <a:p>
            <a:endParaRPr lang="en-US" altLang="zh-CN" dirty="0"/>
          </a:p>
          <a:p>
            <a:r>
              <a:rPr lang="zh-CN" altLang="en-US" dirty="0"/>
              <a:t>帕拉塞尔苏斯：盐、硫、汞</a:t>
            </a:r>
          </a:p>
          <a:p>
            <a:pPr lvl="1"/>
            <a:r>
              <a:rPr lang="zh-CN" altLang="en-US" dirty="0"/>
              <a:t>盐（肉体：强度、外形）</a:t>
            </a:r>
          </a:p>
          <a:p>
            <a:pPr lvl="1"/>
            <a:r>
              <a:rPr lang="zh-CN" altLang="en-US" dirty="0"/>
              <a:t>硫（灵魂：可燃性、颜色、气味）</a:t>
            </a:r>
          </a:p>
          <a:p>
            <a:pPr lvl="1"/>
            <a:r>
              <a:rPr lang="zh-CN" altLang="en-US" dirty="0"/>
              <a:t>汞（精神：金属、可溶性、烟雾）</a:t>
            </a:r>
          </a:p>
          <a:p>
            <a:pPr lvl="1"/>
            <a:r>
              <a:rPr lang="zh-CN" altLang="en-US" dirty="0"/>
              <a:t>树枝燃烧时，产生灰（盐）、火（硫）、烟（汞）</a:t>
            </a:r>
          </a:p>
          <a:p>
            <a:r>
              <a:rPr lang="zh-CN" altLang="en-US" dirty="0"/>
              <a:t>波义耳：蒸馏树枝呢？</a:t>
            </a:r>
          </a:p>
          <a:p>
            <a:pPr lvl="1"/>
            <a:r>
              <a:rPr lang="zh-CN" altLang="en-US" dirty="0"/>
              <a:t>油、精、水</a:t>
            </a:r>
          </a:p>
          <a:p>
            <a:r>
              <a:rPr lang="zh-CN" altLang="en-US" dirty="0"/>
              <a:t>机械论取代化学论</a:t>
            </a:r>
          </a:p>
          <a:p>
            <a:endParaRPr lang="zh-CN" altLang="en-US" dirty="0"/>
          </a:p>
        </p:txBody>
      </p:sp>
      <p:pic>
        <p:nvPicPr>
          <p:cNvPr id="5" name="图片 4" descr="地图&#10;&#10;低可信度描述已自动生成">
            <a:extLst>
              <a:ext uri="{FF2B5EF4-FFF2-40B4-BE49-F238E27FC236}">
                <a16:creationId xmlns:a16="http://schemas.microsoft.com/office/drawing/2014/main" id="{539F0633-4EDB-0990-6114-3716E2C15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294" y="1027906"/>
            <a:ext cx="3667125" cy="5248275"/>
          </a:xfrm>
          <a:prstGeom prst="rect">
            <a:avLst/>
          </a:prstGeom>
        </p:spPr>
      </p:pic>
    </p:spTree>
    <p:extLst>
      <p:ext uri="{BB962C8B-B14F-4D97-AF65-F5344CB8AC3E}">
        <p14:creationId xmlns:p14="http://schemas.microsoft.com/office/powerpoint/2010/main" val="856533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F5897CCA-486C-491C-B4C1-5E5C95A82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3EB9C4BF-89CA-2D88-479F-DF3315930D5A}"/>
              </a:ext>
            </a:extLst>
          </p:cNvPr>
          <p:cNvSpPr>
            <a:spLocks noGrp="1"/>
          </p:cNvSpPr>
          <p:nvPr>
            <p:ph type="title"/>
          </p:nvPr>
        </p:nvSpPr>
        <p:spPr>
          <a:xfrm>
            <a:off x="831988" y="385474"/>
            <a:ext cx="6356606" cy="1843283"/>
          </a:xfrm>
        </p:spPr>
        <p:txBody>
          <a:bodyPr>
            <a:normAutofit/>
          </a:bodyPr>
          <a:lstStyle/>
          <a:p>
            <a:r>
              <a:rPr lang="zh-CN" altLang="en-US" sz="4000"/>
              <a:t>牛顿</a:t>
            </a:r>
          </a:p>
        </p:txBody>
      </p:sp>
      <p:sp>
        <p:nvSpPr>
          <p:cNvPr id="3" name="内容占位符 2">
            <a:extLst>
              <a:ext uri="{FF2B5EF4-FFF2-40B4-BE49-F238E27FC236}">
                <a16:creationId xmlns:a16="http://schemas.microsoft.com/office/drawing/2014/main" id="{EF8EA9F0-992B-8EF9-9C69-D2081F6A6CBA}"/>
              </a:ext>
            </a:extLst>
          </p:cNvPr>
          <p:cNvSpPr>
            <a:spLocks noGrp="1"/>
          </p:cNvSpPr>
          <p:nvPr>
            <p:ph idx="1"/>
          </p:nvPr>
        </p:nvSpPr>
        <p:spPr>
          <a:xfrm>
            <a:off x="831987" y="1887794"/>
            <a:ext cx="6358432" cy="4241293"/>
          </a:xfrm>
        </p:spPr>
        <p:txBody>
          <a:bodyPr>
            <a:normAutofit fontScale="92500" lnSpcReduction="10000"/>
          </a:bodyPr>
          <a:lstStyle/>
          <a:p>
            <a:r>
              <a:rPr lang="zh-CN" altLang="en-US" sz="2400" dirty="0"/>
              <a:t>比波义耳更灵活的机械论（允许超距作用）</a:t>
            </a:r>
            <a:endParaRPr lang="en-US" altLang="zh-CN" sz="2400" dirty="0"/>
          </a:p>
          <a:p>
            <a:r>
              <a:rPr lang="zh-CN" altLang="en-US" sz="2400" dirty="0"/>
              <a:t>牛顿生前很少公开发表其炼金术文本，一方面是沿袭炼金术的秘密传统，另一方面是对炼金术的社会影响郑重对待。</a:t>
            </a:r>
            <a:endParaRPr lang="en-US" altLang="zh-CN" sz="2400" dirty="0"/>
          </a:p>
          <a:p>
            <a:r>
              <a:rPr lang="en-US" altLang="zh-CN" sz="2400" dirty="0"/>
              <a:t>1675</a:t>
            </a:r>
            <a:r>
              <a:rPr lang="zh-CN" altLang="en-US" sz="2400" dirty="0"/>
              <a:t>年牛顿回复波义耳是否公开“哲人汞”制备方法的信：</a:t>
            </a:r>
            <a:endParaRPr lang="en-US" altLang="zh-CN" sz="2400" dirty="0"/>
          </a:p>
          <a:p>
            <a:r>
              <a:rPr lang="zh-CN" altLang="en-US" sz="2400" dirty="0"/>
              <a:t>首先，牛顿怀疑这种哲人汞的性能是否真那么厉害；其次，牛顿建议在充分认识到这一方法的社会影响并保证其无害之前不要发表；最后，他认为哲人汞只是炼金术在追求真理道路上的第一个环节，因此，暂不公布哲人汞制作方法而继续探讨更深奥的真理，就一位哲人而言是一种明智之举。 （袁江洋，“牛顿炼金术：高贵的哲学”，</a:t>
            </a:r>
            <a:r>
              <a:rPr lang="en-US" altLang="zh-CN" sz="2400" dirty="0"/>
              <a:t>《</a:t>
            </a:r>
            <a:r>
              <a:rPr lang="zh-CN" altLang="en-US" sz="2400" dirty="0"/>
              <a:t>自然科学史研究</a:t>
            </a:r>
            <a:r>
              <a:rPr lang="en-US" altLang="zh-CN" sz="2400" dirty="0"/>
              <a:t>》</a:t>
            </a:r>
            <a:r>
              <a:rPr lang="zh-CN" altLang="en-US" sz="2400" dirty="0"/>
              <a:t>，</a:t>
            </a:r>
            <a:r>
              <a:rPr lang="en-US" altLang="zh-CN" sz="2400" dirty="0"/>
              <a:t>2004</a:t>
            </a:r>
            <a:r>
              <a:rPr lang="zh-CN" altLang="en-US" sz="2400" dirty="0"/>
              <a:t>年第</a:t>
            </a:r>
            <a:r>
              <a:rPr lang="en-US" altLang="zh-CN" sz="2400" dirty="0"/>
              <a:t>4</a:t>
            </a:r>
            <a:r>
              <a:rPr lang="zh-CN" altLang="en-US" sz="2400" dirty="0"/>
              <a:t>期。）</a:t>
            </a:r>
          </a:p>
        </p:txBody>
      </p:sp>
      <p:pic>
        <p:nvPicPr>
          <p:cNvPr id="5" name="图片 4" descr="文本, 白板&#10;&#10;描述已自动生成">
            <a:extLst>
              <a:ext uri="{FF2B5EF4-FFF2-40B4-BE49-F238E27FC236}">
                <a16:creationId xmlns:a16="http://schemas.microsoft.com/office/drawing/2014/main" id="{E62CA865-7A11-1EEE-3FF4-24562D03CA6C}"/>
              </a:ext>
            </a:extLst>
          </p:cNvPr>
          <p:cNvPicPr>
            <a:picLocks noChangeAspect="1"/>
          </p:cNvPicPr>
          <p:nvPr/>
        </p:nvPicPr>
        <p:blipFill rotWithShape="1">
          <a:blip r:embed="rId2">
            <a:extLst>
              <a:ext uri="{28A0092B-C50C-407E-A947-70E740481C1C}">
                <a14:useLocalDpi xmlns:a14="http://schemas.microsoft.com/office/drawing/2010/main" val="0"/>
              </a:ext>
            </a:extLst>
          </a:blip>
          <a:srcRect r="50" b="2"/>
          <a:stretch/>
        </p:blipFill>
        <p:spPr>
          <a:xfrm>
            <a:off x="7556409" y="557190"/>
            <a:ext cx="3995928" cy="5571896"/>
          </a:xfrm>
          <a:prstGeom prst="rect">
            <a:avLst/>
          </a:prstGeom>
          <a:effectLst/>
        </p:spPr>
      </p:pic>
    </p:spTree>
    <p:extLst>
      <p:ext uri="{BB962C8B-B14F-4D97-AF65-F5344CB8AC3E}">
        <p14:creationId xmlns:p14="http://schemas.microsoft.com/office/powerpoint/2010/main" val="1837561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49A60546-904F-F325-F3F2-72594A4D2C92}"/>
              </a:ext>
            </a:extLst>
          </p:cNvPr>
          <p:cNvSpPr>
            <a:spLocks noGrp="1"/>
          </p:cNvSpPr>
          <p:nvPr>
            <p:ph type="title"/>
          </p:nvPr>
        </p:nvSpPr>
        <p:spPr>
          <a:xfrm>
            <a:off x="640080" y="325369"/>
            <a:ext cx="4368602" cy="1956841"/>
          </a:xfrm>
        </p:spPr>
        <p:txBody>
          <a:bodyPr anchor="b">
            <a:normAutofit/>
          </a:bodyPr>
          <a:lstStyle/>
          <a:p>
            <a:r>
              <a:rPr lang="zh-CN" altLang="en-US" sz="5400"/>
              <a:t>炼金术到化学的转变</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1AD7B5C3-BF1B-83F4-AB4B-1E183C442B49}"/>
              </a:ext>
            </a:extLst>
          </p:cNvPr>
          <p:cNvSpPr>
            <a:spLocks noGrp="1"/>
          </p:cNvSpPr>
          <p:nvPr>
            <p:ph idx="1"/>
          </p:nvPr>
        </p:nvSpPr>
        <p:spPr>
          <a:xfrm>
            <a:off x="640080" y="2872899"/>
            <a:ext cx="4243589" cy="3320668"/>
          </a:xfrm>
        </p:spPr>
        <p:txBody>
          <a:bodyPr>
            <a:normAutofit/>
          </a:bodyPr>
          <a:lstStyle/>
          <a:p>
            <a:r>
              <a:rPr lang="zh-CN" altLang="en-US" sz="3200" dirty="0"/>
              <a:t>卢瑟福（诺贝尔化学奖）：从炼金术到化学，最重要的转变与其说是对自然的态度究竟是迷信还是理性，不如说是从秘传到公开的转折。</a:t>
            </a:r>
          </a:p>
        </p:txBody>
      </p:sp>
      <p:pic>
        <p:nvPicPr>
          <p:cNvPr id="5" name="图片 4" descr="穿着西装的男人的修图&#10;&#10;描述已自动生成">
            <a:extLst>
              <a:ext uri="{FF2B5EF4-FFF2-40B4-BE49-F238E27FC236}">
                <a16:creationId xmlns:a16="http://schemas.microsoft.com/office/drawing/2014/main" id="{08715E94-BC84-24D7-AA29-7816C2E617CD}"/>
              </a:ext>
            </a:extLst>
          </p:cNvPr>
          <p:cNvPicPr>
            <a:picLocks noChangeAspect="1"/>
          </p:cNvPicPr>
          <p:nvPr/>
        </p:nvPicPr>
        <p:blipFill rotWithShape="1">
          <a:blip r:embed="rId2">
            <a:extLst>
              <a:ext uri="{28A0092B-C50C-407E-A947-70E740481C1C}">
                <a14:useLocalDpi xmlns:a14="http://schemas.microsoft.com/office/drawing/2010/main" val="0"/>
              </a:ext>
            </a:extLst>
          </a:blip>
          <a:srcRect l="18900" r="2091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75731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F9DBA4-4DFB-3EE5-20A1-899F615B54AA}"/>
              </a:ext>
            </a:extLst>
          </p:cNvPr>
          <p:cNvSpPr>
            <a:spLocks noGrp="1"/>
          </p:cNvSpPr>
          <p:nvPr>
            <p:ph type="title"/>
          </p:nvPr>
        </p:nvSpPr>
        <p:spPr/>
        <p:txBody>
          <a:bodyPr/>
          <a:lstStyle/>
          <a:p>
            <a:r>
              <a:rPr lang="zh-CN" altLang="en-US" dirty="0"/>
              <a:t>燃素化学</a:t>
            </a:r>
          </a:p>
        </p:txBody>
      </p:sp>
      <p:sp>
        <p:nvSpPr>
          <p:cNvPr id="3" name="内容占位符 2">
            <a:extLst>
              <a:ext uri="{FF2B5EF4-FFF2-40B4-BE49-F238E27FC236}">
                <a16:creationId xmlns:a16="http://schemas.microsoft.com/office/drawing/2014/main" id="{129F23BB-993A-E4B9-0D23-1BC454BDF855}"/>
              </a:ext>
            </a:extLst>
          </p:cNvPr>
          <p:cNvSpPr>
            <a:spLocks noGrp="1"/>
          </p:cNvSpPr>
          <p:nvPr>
            <p:ph idx="1"/>
          </p:nvPr>
        </p:nvSpPr>
        <p:spPr/>
        <p:txBody>
          <a:bodyPr/>
          <a:lstStyle/>
          <a:p>
            <a:r>
              <a:rPr lang="zh-CN" altLang="en-US" dirty="0"/>
              <a:t>斯塔尔（</a:t>
            </a:r>
            <a:r>
              <a:rPr lang="en-US" altLang="zh-CN" dirty="0"/>
              <a:t>Georg Stahl</a:t>
            </a:r>
            <a:r>
              <a:rPr lang="zh-CN" altLang="en-US" dirty="0"/>
              <a:t>）</a:t>
            </a:r>
            <a:r>
              <a:rPr lang="en-US" altLang="zh-CN" dirty="0"/>
              <a:t>1704</a:t>
            </a:r>
            <a:r>
              <a:rPr lang="zh-CN" altLang="en-US" dirty="0"/>
              <a:t>年发明“燃素”概念</a:t>
            </a:r>
            <a:endParaRPr lang="en-US" altLang="zh-CN" dirty="0"/>
          </a:p>
          <a:p>
            <a:pPr lvl="1"/>
            <a:r>
              <a:rPr lang="zh-CN" altLang="en-US" dirty="0"/>
              <a:t>燃烧过程实质是释放燃素</a:t>
            </a:r>
            <a:endParaRPr lang="en-US" altLang="zh-CN" dirty="0"/>
          </a:p>
          <a:p>
            <a:pPr lvl="1"/>
            <a:r>
              <a:rPr lang="zh-CN" altLang="en-US" dirty="0"/>
              <a:t>（斯塔尔派）新金属的发现：钴、镍</a:t>
            </a:r>
            <a:r>
              <a:rPr lang="en-US" altLang="zh-CN" dirty="0"/>
              <a:t>……</a:t>
            </a:r>
          </a:p>
          <a:p>
            <a:r>
              <a:rPr lang="zh-CN" altLang="en-US" dirty="0"/>
              <a:t>布莱克</a:t>
            </a:r>
            <a:r>
              <a:rPr lang="en-US" altLang="zh-CN" dirty="0"/>
              <a:t>1754</a:t>
            </a:r>
            <a:r>
              <a:rPr lang="zh-CN" altLang="en-US" dirty="0"/>
              <a:t>年分离出“固定空气”（二氧化碳）</a:t>
            </a:r>
            <a:endParaRPr lang="en-US" altLang="zh-CN" dirty="0"/>
          </a:p>
          <a:p>
            <a:pPr lvl="1"/>
            <a:r>
              <a:rPr lang="zh-CN" altLang="en-US" dirty="0"/>
              <a:t>把气体纳入化学领域</a:t>
            </a:r>
            <a:endParaRPr lang="en-US" altLang="zh-CN" dirty="0"/>
          </a:p>
          <a:p>
            <a:r>
              <a:rPr lang="zh-CN" altLang="en-US" dirty="0"/>
              <a:t>卡文迪许</a:t>
            </a:r>
            <a:r>
              <a:rPr lang="en-US" altLang="zh-CN" dirty="0"/>
              <a:t>1766</a:t>
            </a:r>
            <a:r>
              <a:rPr lang="zh-CN" altLang="en-US" dirty="0"/>
              <a:t>年分离出“易燃空气”（氢气）</a:t>
            </a:r>
            <a:endParaRPr lang="en-US" altLang="zh-CN" dirty="0"/>
          </a:p>
          <a:p>
            <a:r>
              <a:rPr lang="zh-CN" altLang="en-US" dirty="0"/>
              <a:t>舍勒</a:t>
            </a:r>
            <a:r>
              <a:rPr lang="en-US" altLang="zh-CN" dirty="0"/>
              <a:t>1773</a:t>
            </a:r>
            <a:r>
              <a:rPr lang="zh-CN" altLang="en-US" dirty="0"/>
              <a:t>年分离出“火空气”（氧气）没有立即发表</a:t>
            </a:r>
            <a:endParaRPr lang="en-US" altLang="zh-CN" dirty="0"/>
          </a:p>
          <a:p>
            <a:r>
              <a:rPr lang="zh-CN" altLang="en-US" dirty="0"/>
              <a:t>普利斯特列</a:t>
            </a:r>
            <a:r>
              <a:rPr lang="en-US" altLang="zh-CN" dirty="0"/>
              <a:t>1774</a:t>
            </a:r>
            <a:r>
              <a:rPr lang="zh-CN" altLang="en-US" dirty="0"/>
              <a:t>年分离出“脱燃素空气”（氧气）</a:t>
            </a:r>
            <a:endParaRPr lang="en-US" altLang="zh-CN" dirty="0"/>
          </a:p>
          <a:p>
            <a:pPr lvl="1"/>
            <a:r>
              <a:rPr lang="zh-CN" altLang="en-US" dirty="0"/>
              <a:t>发明苏打水；支持美国革命和法国革命；坚持燃素理论</a:t>
            </a:r>
            <a:endParaRPr lang="en-US" altLang="zh-CN" dirty="0"/>
          </a:p>
        </p:txBody>
      </p:sp>
    </p:spTree>
    <p:extLst>
      <p:ext uri="{BB962C8B-B14F-4D97-AF65-F5344CB8AC3E}">
        <p14:creationId xmlns:p14="http://schemas.microsoft.com/office/powerpoint/2010/main" val="427891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17">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877BB4FC-C586-8BFD-9D92-2383E42CBBA8}"/>
              </a:ext>
            </a:extLst>
          </p:cNvPr>
          <p:cNvSpPr>
            <a:spLocks noGrp="1"/>
          </p:cNvSpPr>
          <p:nvPr>
            <p:ph type="title"/>
          </p:nvPr>
        </p:nvSpPr>
        <p:spPr>
          <a:xfrm>
            <a:off x="868680" y="405575"/>
            <a:ext cx="5001768" cy="1371600"/>
          </a:xfrm>
        </p:spPr>
        <p:txBody>
          <a:bodyPr vert="horz" lIns="91440" tIns="45720" rIns="91440" bIns="45720" rtlCol="0" anchor="ctr">
            <a:normAutofit/>
          </a:bodyPr>
          <a:lstStyle/>
          <a:p>
            <a:r>
              <a:rPr lang="zh-CN" altLang="en-US" sz="3600"/>
              <a:t>普利斯特列的气体研究</a:t>
            </a:r>
          </a:p>
        </p:txBody>
      </p:sp>
      <p:sp>
        <p:nvSpPr>
          <p:cNvPr id="3" name="内容占位符 2">
            <a:extLst>
              <a:ext uri="{FF2B5EF4-FFF2-40B4-BE49-F238E27FC236}">
                <a16:creationId xmlns:a16="http://schemas.microsoft.com/office/drawing/2014/main" id="{12CE835E-74F1-9106-A7AA-FDDB79AD178A}"/>
              </a:ext>
            </a:extLst>
          </p:cNvPr>
          <p:cNvSpPr>
            <a:spLocks noGrp="1"/>
          </p:cNvSpPr>
          <p:nvPr>
            <p:ph idx="1"/>
          </p:nvPr>
        </p:nvSpPr>
        <p:spPr>
          <a:xfrm>
            <a:off x="6382512" y="498698"/>
            <a:ext cx="4940808" cy="1185353"/>
          </a:xfrm>
        </p:spPr>
        <p:txBody>
          <a:bodyPr vert="horz" lIns="91440" tIns="45720" rIns="91440" bIns="45720" rtlCol="0" anchor="ctr">
            <a:normAutofit/>
          </a:bodyPr>
          <a:lstStyle/>
          <a:p>
            <a:pPr marL="0" indent="0">
              <a:buNone/>
            </a:pPr>
            <a:r>
              <a:rPr lang="zh-CN" altLang="en-US" sz="2400"/>
              <a:t>制备和分离的各种气体：</a:t>
            </a:r>
            <a:endParaRPr lang="en-US" altLang="zh-CN" sz="2400"/>
          </a:p>
        </p:txBody>
      </p:sp>
      <p:sp>
        <p:nvSpPr>
          <p:cNvPr id="20" name="Rectangle 19">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图片 5">
            <a:extLst>
              <a:ext uri="{FF2B5EF4-FFF2-40B4-BE49-F238E27FC236}">
                <a16:creationId xmlns:a16="http://schemas.microsoft.com/office/drawing/2014/main" id="{29C42957-D5C5-386E-3F4C-BEA06A9A7435}"/>
              </a:ext>
            </a:extLst>
          </p:cNvPr>
          <p:cNvPicPr>
            <a:picLocks noChangeAspect="1"/>
          </p:cNvPicPr>
          <p:nvPr/>
        </p:nvPicPr>
        <p:blipFill>
          <a:blip r:embed="rId2"/>
          <a:stretch>
            <a:fillRect/>
          </a:stretch>
        </p:blipFill>
        <p:spPr>
          <a:xfrm>
            <a:off x="707841" y="2091095"/>
            <a:ext cx="5113969" cy="4206240"/>
          </a:xfrm>
          <a:prstGeom prst="rect">
            <a:avLst/>
          </a:prstGeom>
        </p:spPr>
      </p:pic>
      <p:graphicFrame>
        <p:nvGraphicFramePr>
          <p:cNvPr id="4" name="表格 3">
            <a:extLst>
              <a:ext uri="{FF2B5EF4-FFF2-40B4-BE49-F238E27FC236}">
                <a16:creationId xmlns:a16="http://schemas.microsoft.com/office/drawing/2014/main" id="{C76C0BF7-3CBD-E948-DA78-0A3C7232A806}"/>
              </a:ext>
            </a:extLst>
          </p:cNvPr>
          <p:cNvGraphicFramePr>
            <a:graphicFrameLocks noGrp="1"/>
          </p:cNvGraphicFramePr>
          <p:nvPr>
            <p:extLst>
              <p:ext uri="{D42A27DB-BD31-4B8C-83A1-F6EECF244321}">
                <p14:modId xmlns:p14="http://schemas.microsoft.com/office/powerpoint/2010/main" val="2833529070"/>
              </p:ext>
            </p:extLst>
          </p:nvPr>
        </p:nvGraphicFramePr>
        <p:xfrm>
          <a:off x="6211408" y="2149995"/>
          <a:ext cx="5431538" cy="4078413"/>
        </p:xfrm>
        <a:graphic>
          <a:graphicData uri="http://schemas.openxmlformats.org/drawingml/2006/table">
            <a:tbl>
              <a:tblPr firstRow="1" bandRow="1">
                <a:tableStyleId>{5C22544A-7EE6-4342-B048-85BDC9FD1C3A}</a:tableStyleId>
              </a:tblPr>
              <a:tblGrid>
                <a:gridCol w="775934">
                  <a:extLst>
                    <a:ext uri="{9D8B030D-6E8A-4147-A177-3AD203B41FA5}">
                      <a16:colId xmlns:a16="http://schemas.microsoft.com/office/drawing/2014/main" val="614764861"/>
                    </a:ext>
                  </a:extLst>
                </a:gridCol>
                <a:gridCol w="775934">
                  <a:extLst>
                    <a:ext uri="{9D8B030D-6E8A-4147-A177-3AD203B41FA5}">
                      <a16:colId xmlns:a16="http://schemas.microsoft.com/office/drawing/2014/main" val="3541573751"/>
                    </a:ext>
                  </a:extLst>
                </a:gridCol>
                <a:gridCol w="775934">
                  <a:extLst>
                    <a:ext uri="{9D8B030D-6E8A-4147-A177-3AD203B41FA5}">
                      <a16:colId xmlns:a16="http://schemas.microsoft.com/office/drawing/2014/main" val="282127935"/>
                    </a:ext>
                  </a:extLst>
                </a:gridCol>
                <a:gridCol w="775934">
                  <a:extLst>
                    <a:ext uri="{9D8B030D-6E8A-4147-A177-3AD203B41FA5}">
                      <a16:colId xmlns:a16="http://schemas.microsoft.com/office/drawing/2014/main" val="3092014723"/>
                    </a:ext>
                  </a:extLst>
                </a:gridCol>
                <a:gridCol w="775934">
                  <a:extLst>
                    <a:ext uri="{9D8B030D-6E8A-4147-A177-3AD203B41FA5}">
                      <a16:colId xmlns:a16="http://schemas.microsoft.com/office/drawing/2014/main" val="1168697229"/>
                    </a:ext>
                  </a:extLst>
                </a:gridCol>
                <a:gridCol w="775934">
                  <a:extLst>
                    <a:ext uri="{9D8B030D-6E8A-4147-A177-3AD203B41FA5}">
                      <a16:colId xmlns:a16="http://schemas.microsoft.com/office/drawing/2014/main" val="1766003208"/>
                    </a:ext>
                  </a:extLst>
                </a:gridCol>
                <a:gridCol w="775934">
                  <a:extLst>
                    <a:ext uri="{9D8B030D-6E8A-4147-A177-3AD203B41FA5}">
                      <a16:colId xmlns:a16="http://schemas.microsoft.com/office/drawing/2014/main" val="1997180807"/>
                    </a:ext>
                  </a:extLst>
                </a:gridCol>
              </a:tblGrid>
              <a:tr h="2247032">
                <a:tc>
                  <a:txBody>
                    <a:bodyPr/>
                    <a:lstStyle/>
                    <a:p>
                      <a:r>
                        <a:rPr lang="zh-CN" altLang="en-US" sz="2700"/>
                        <a:t>固定空气</a:t>
                      </a:r>
                    </a:p>
                  </a:txBody>
                  <a:tcPr marL="138550" marR="138550" marT="69275" marB="69275"/>
                </a:tc>
                <a:tc>
                  <a:txBody>
                    <a:bodyPr/>
                    <a:lstStyle/>
                    <a:p>
                      <a:r>
                        <a:rPr lang="zh-CN" altLang="en-US" sz="2700"/>
                        <a:t>易燃空气</a:t>
                      </a:r>
                    </a:p>
                  </a:txBody>
                  <a:tcPr marL="138550" marR="138550" marT="69275" marB="69275"/>
                </a:tc>
                <a:tc>
                  <a:txBody>
                    <a:bodyPr/>
                    <a:lstStyle/>
                    <a:p>
                      <a:r>
                        <a:rPr lang="zh-CN" altLang="en-US" sz="2700"/>
                        <a:t>含氮空气</a:t>
                      </a:r>
                    </a:p>
                  </a:txBody>
                  <a:tcPr marL="138550" marR="138550" marT="69275" marB="69275"/>
                </a:tc>
                <a:tc>
                  <a:txBody>
                    <a:bodyPr/>
                    <a:lstStyle/>
                    <a:p>
                      <a:r>
                        <a:rPr lang="zh-CN" altLang="en-US" sz="2700"/>
                        <a:t>海酸空气</a:t>
                      </a:r>
                    </a:p>
                  </a:txBody>
                  <a:tcPr marL="138550" marR="138550" marT="69275" marB="69275"/>
                </a:tc>
                <a:tc>
                  <a:txBody>
                    <a:bodyPr/>
                    <a:lstStyle/>
                    <a:p>
                      <a:r>
                        <a:rPr lang="zh-CN" altLang="en-US" sz="2700"/>
                        <a:t>碱性空气</a:t>
                      </a:r>
                    </a:p>
                  </a:txBody>
                  <a:tcPr marL="138550" marR="138550" marT="69275" marB="69275"/>
                </a:tc>
                <a:tc>
                  <a:txBody>
                    <a:bodyPr/>
                    <a:lstStyle/>
                    <a:p>
                      <a:r>
                        <a:rPr lang="zh-CN" altLang="en-US" sz="2700"/>
                        <a:t>含燃素空气</a:t>
                      </a:r>
                    </a:p>
                  </a:txBody>
                  <a:tcPr marL="138550" marR="138550" marT="69275" marB="69275"/>
                </a:tc>
                <a:tc>
                  <a:txBody>
                    <a:bodyPr/>
                    <a:lstStyle/>
                    <a:p>
                      <a:r>
                        <a:rPr lang="zh-CN" altLang="en-US" sz="2700"/>
                        <a:t>脱燃素空气</a:t>
                      </a:r>
                    </a:p>
                  </a:txBody>
                  <a:tcPr marL="138550" marR="138550" marT="69275" marB="69275"/>
                </a:tc>
                <a:extLst>
                  <a:ext uri="{0D108BD9-81ED-4DB2-BD59-A6C34878D82A}">
                    <a16:rowId xmlns:a16="http://schemas.microsoft.com/office/drawing/2014/main" val="385264275"/>
                  </a:ext>
                </a:extLst>
              </a:tr>
              <a:tr h="1831381">
                <a:tc>
                  <a:txBody>
                    <a:bodyPr/>
                    <a:lstStyle/>
                    <a:p>
                      <a:r>
                        <a:rPr lang="zh-CN" altLang="en-US" sz="2700"/>
                        <a:t>二氧化碳</a:t>
                      </a:r>
                    </a:p>
                  </a:txBody>
                  <a:tcPr marL="138550" marR="138550" marT="69275" marB="69275"/>
                </a:tc>
                <a:tc>
                  <a:txBody>
                    <a:bodyPr/>
                    <a:lstStyle/>
                    <a:p>
                      <a:r>
                        <a:rPr lang="zh-CN" altLang="en-US" sz="2700"/>
                        <a:t>氢</a:t>
                      </a:r>
                    </a:p>
                  </a:txBody>
                  <a:tcPr marL="138550" marR="138550" marT="69275" marB="69275"/>
                </a:tc>
                <a:tc>
                  <a:txBody>
                    <a:bodyPr/>
                    <a:lstStyle/>
                    <a:p>
                      <a:r>
                        <a:rPr lang="zh-CN" altLang="en-US" sz="2700"/>
                        <a:t>氮氧化物</a:t>
                      </a:r>
                    </a:p>
                  </a:txBody>
                  <a:tcPr marL="138550" marR="138550" marT="69275" marB="69275"/>
                </a:tc>
                <a:tc>
                  <a:txBody>
                    <a:bodyPr/>
                    <a:lstStyle/>
                    <a:p>
                      <a:r>
                        <a:rPr lang="zh-CN" altLang="en-US" sz="2700"/>
                        <a:t>氯化氢</a:t>
                      </a:r>
                    </a:p>
                  </a:txBody>
                  <a:tcPr marL="138550" marR="138550" marT="69275" marB="69275"/>
                </a:tc>
                <a:tc>
                  <a:txBody>
                    <a:bodyPr/>
                    <a:lstStyle/>
                    <a:p>
                      <a:r>
                        <a:rPr lang="zh-CN" altLang="en-US" sz="2700"/>
                        <a:t>氨</a:t>
                      </a:r>
                    </a:p>
                  </a:txBody>
                  <a:tcPr marL="138550" marR="138550" marT="69275" marB="69275"/>
                </a:tc>
                <a:tc>
                  <a:txBody>
                    <a:bodyPr/>
                    <a:lstStyle/>
                    <a:p>
                      <a:r>
                        <a:rPr lang="zh-CN" altLang="en-US" sz="2700"/>
                        <a:t>氮</a:t>
                      </a:r>
                    </a:p>
                  </a:txBody>
                  <a:tcPr marL="138550" marR="138550" marT="69275" marB="69275"/>
                </a:tc>
                <a:tc>
                  <a:txBody>
                    <a:bodyPr/>
                    <a:lstStyle/>
                    <a:p>
                      <a:r>
                        <a:rPr lang="zh-CN" altLang="en-US" sz="2700"/>
                        <a:t>氧</a:t>
                      </a:r>
                    </a:p>
                  </a:txBody>
                  <a:tcPr marL="138550" marR="138550" marT="69275" marB="69275"/>
                </a:tc>
                <a:extLst>
                  <a:ext uri="{0D108BD9-81ED-4DB2-BD59-A6C34878D82A}">
                    <a16:rowId xmlns:a16="http://schemas.microsoft.com/office/drawing/2014/main" val="4205704259"/>
                  </a:ext>
                </a:extLst>
              </a:tr>
            </a:tbl>
          </a:graphicData>
        </a:graphic>
      </p:graphicFrame>
    </p:spTree>
    <p:extLst>
      <p:ext uri="{BB962C8B-B14F-4D97-AF65-F5344CB8AC3E}">
        <p14:creationId xmlns:p14="http://schemas.microsoft.com/office/powerpoint/2010/main" val="3312575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F53FDDA6-C735-75A1-0DA7-DC2925BC84BF}"/>
              </a:ext>
            </a:extLst>
          </p:cNvPr>
          <p:cNvSpPr>
            <a:spLocks noGrp="1"/>
          </p:cNvSpPr>
          <p:nvPr>
            <p:ph type="title"/>
          </p:nvPr>
        </p:nvSpPr>
        <p:spPr>
          <a:xfrm>
            <a:off x="572493" y="238539"/>
            <a:ext cx="11018520" cy="1434415"/>
          </a:xfrm>
        </p:spPr>
        <p:txBody>
          <a:bodyPr anchor="b">
            <a:normAutofit/>
          </a:bodyPr>
          <a:lstStyle/>
          <a:p>
            <a:r>
              <a:rPr lang="zh-CN" altLang="en-US" sz="5400"/>
              <a:t>拉瓦锡（</a:t>
            </a:r>
            <a:r>
              <a:rPr lang="en-US" altLang="zh-CN" sz="5400"/>
              <a:t>1743</a:t>
            </a:r>
            <a:r>
              <a:rPr lang="zh-CN" altLang="en-US" sz="5400"/>
              <a:t>－</a:t>
            </a:r>
            <a:r>
              <a:rPr lang="en-US" altLang="zh-CN" sz="5400"/>
              <a:t>1794</a:t>
            </a:r>
            <a:r>
              <a:rPr lang="zh-CN" altLang="en-US" sz="5400"/>
              <a:t>）</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F727E124-E93C-3810-FCE7-190072F8B9AC}"/>
              </a:ext>
            </a:extLst>
          </p:cNvPr>
          <p:cNvSpPr>
            <a:spLocks noGrp="1"/>
          </p:cNvSpPr>
          <p:nvPr>
            <p:ph idx="1"/>
          </p:nvPr>
        </p:nvSpPr>
        <p:spPr>
          <a:xfrm>
            <a:off x="572493" y="2071316"/>
            <a:ext cx="6713552" cy="4119172"/>
          </a:xfrm>
        </p:spPr>
        <p:txBody>
          <a:bodyPr anchor="t">
            <a:normAutofit/>
          </a:bodyPr>
          <a:lstStyle/>
          <a:p>
            <a:r>
              <a:rPr lang="zh-CN" altLang="en-US" sz="1700" dirty="0"/>
              <a:t>法国贵族，继承大笔遗产</a:t>
            </a:r>
            <a:endParaRPr lang="en-US" altLang="zh-CN" sz="1700" dirty="0"/>
          </a:p>
          <a:p>
            <a:r>
              <a:rPr lang="zh-CN" altLang="en-US" sz="1700" dirty="0"/>
              <a:t>成名作：</a:t>
            </a:r>
            <a:r>
              <a:rPr lang="zh-CN" altLang="zh-CN" sz="1700" dirty="0"/>
              <a:t>改善城市街道照明的论文</a:t>
            </a:r>
            <a:endParaRPr lang="en-US" altLang="zh-CN" sz="1700" dirty="0"/>
          </a:p>
          <a:p>
            <a:r>
              <a:rPr lang="en-US" altLang="zh-CN" sz="1700" dirty="0"/>
              <a:t>26</a:t>
            </a:r>
            <a:r>
              <a:rPr lang="zh-CN" altLang="en-US" sz="1700" dirty="0"/>
              <a:t>岁入股包税公司（</a:t>
            </a:r>
            <a:r>
              <a:rPr lang="en-US" altLang="zh-CN" sz="1700" dirty="0"/>
              <a:t>General Farm</a:t>
            </a:r>
            <a:r>
              <a:rPr lang="zh-CN" altLang="en-US" sz="1700" dirty="0"/>
              <a:t>）坐享分红（因此最终上断头台）</a:t>
            </a:r>
            <a:endParaRPr lang="en-US" altLang="zh-CN" sz="1700" dirty="0"/>
          </a:p>
          <a:p>
            <a:r>
              <a:rPr lang="en-US" altLang="zh-CN" sz="1700" dirty="0"/>
              <a:t>28</a:t>
            </a:r>
            <a:r>
              <a:rPr lang="zh-CN" altLang="en-US" sz="1700" dirty="0"/>
              <a:t>岁结婚，新娘</a:t>
            </a:r>
            <a:r>
              <a:rPr lang="en-US" altLang="zh-CN" sz="1700" dirty="0"/>
              <a:t>13</a:t>
            </a:r>
            <a:r>
              <a:rPr lang="zh-CN" altLang="en-US" sz="1700" dirty="0"/>
              <a:t>岁，后成为得力助手（翻译、绘图、主持沙龙、写回忆录）</a:t>
            </a:r>
            <a:endParaRPr lang="en-US" altLang="zh-CN" sz="1700" dirty="0"/>
          </a:p>
          <a:p>
            <a:r>
              <a:rPr lang="zh-CN" altLang="en-US" sz="1700" dirty="0"/>
              <a:t>设计引水槽，关注净水问题、空气清洁问题，参与监狱卫生调查</a:t>
            </a:r>
            <a:endParaRPr lang="en-US" altLang="zh-CN" sz="1700" dirty="0"/>
          </a:p>
          <a:p>
            <a:r>
              <a:rPr lang="zh-CN" altLang="en-US" sz="1700" dirty="0"/>
              <a:t>研究烟草，认为掺少量水可以提升口感并向工厂建议。“烟草造假”也是上断头台的缘由之一</a:t>
            </a:r>
            <a:endParaRPr lang="en-US" altLang="zh-CN" sz="1700" dirty="0"/>
          </a:p>
          <a:p>
            <a:r>
              <a:rPr lang="zh-CN" altLang="en-US" sz="1700" dirty="0"/>
              <a:t>赞助向他人开放的实验室，推动公众科学教育</a:t>
            </a:r>
            <a:endParaRPr lang="en-US" altLang="zh-CN" sz="1700" dirty="0"/>
          </a:p>
          <a:p>
            <a:r>
              <a:rPr lang="zh-CN" altLang="en-US" sz="1700" dirty="0"/>
              <a:t>发起成立皇家农业委员会，建立实验农场，认为严苛的税收体系是妨碍农业改革的原因</a:t>
            </a:r>
            <a:endParaRPr lang="en-US" altLang="zh-CN" sz="1700" dirty="0"/>
          </a:p>
          <a:p>
            <a:r>
              <a:rPr lang="zh-CN" altLang="en-US" sz="1700" dirty="0"/>
              <a:t>担任火药专员，改善火药生产，拥有个人实验室（</a:t>
            </a:r>
            <a:r>
              <a:rPr lang="en-US" altLang="zh-CN" sz="1700" dirty="0"/>
              <a:t>1775-1792</a:t>
            </a:r>
            <a:r>
              <a:rPr lang="zh-CN" altLang="en-US" sz="1700" dirty="0"/>
              <a:t>）</a:t>
            </a:r>
          </a:p>
        </p:txBody>
      </p:sp>
      <p:pic>
        <p:nvPicPr>
          <p:cNvPr id="5" name="图片 4" descr="图片包含 室内, 人, 女人, 男人&#10;&#10;描述已自动生成">
            <a:extLst>
              <a:ext uri="{FF2B5EF4-FFF2-40B4-BE49-F238E27FC236}">
                <a16:creationId xmlns:a16="http://schemas.microsoft.com/office/drawing/2014/main" id="{C5CBB800-FE08-ADBD-CC7C-336F8E22A81B}"/>
              </a:ext>
            </a:extLst>
          </p:cNvPr>
          <p:cNvPicPr>
            <a:picLocks noChangeAspect="1"/>
          </p:cNvPicPr>
          <p:nvPr/>
        </p:nvPicPr>
        <p:blipFill rotWithShape="1">
          <a:blip r:embed="rId2">
            <a:extLst>
              <a:ext uri="{28A0092B-C50C-407E-A947-70E740481C1C}">
                <a14:useLocalDpi xmlns:a14="http://schemas.microsoft.com/office/drawing/2010/main" val="0"/>
              </a:ext>
            </a:extLst>
          </a:blip>
          <a:srcRect t="14281" r="1" b="7761"/>
          <a:stretch/>
        </p:blipFill>
        <p:spPr>
          <a:xfrm>
            <a:off x="7675658" y="2093976"/>
            <a:ext cx="3941064" cy="4096512"/>
          </a:xfrm>
          <a:prstGeom prst="rect">
            <a:avLst/>
          </a:prstGeom>
        </p:spPr>
      </p:pic>
    </p:spTree>
    <p:extLst>
      <p:ext uri="{BB962C8B-B14F-4D97-AF65-F5344CB8AC3E}">
        <p14:creationId xmlns:p14="http://schemas.microsoft.com/office/powerpoint/2010/main" val="184811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90296CDB-53BF-425C-369A-D94E8DF9758C}"/>
              </a:ext>
            </a:extLst>
          </p:cNvPr>
          <p:cNvSpPr>
            <a:spLocks noGrp="1"/>
          </p:cNvSpPr>
          <p:nvPr>
            <p:ph type="title"/>
          </p:nvPr>
        </p:nvSpPr>
        <p:spPr>
          <a:xfrm>
            <a:off x="572493" y="238539"/>
            <a:ext cx="11018520" cy="1434415"/>
          </a:xfrm>
        </p:spPr>
        <p:txBody>
          <a:bodyPr anchor="b">
            <a:normAutofit/>
          </a:bodyPr>
          <a:lstStyle/>
          <a:p>
            <a:r>
              <a:rPr lang="zh-CN" altLang="en-US" sz="5400"/>
              <a:t>拉瓦锡之死</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4F62E9D2-0544-D57A-EF52-50CA284262E2}"/>
              </a:ext>
            </a:extLst>
          </p:cNvPr>
          <p:cNvSpPr>
            <a:spLocks noGrp="1"/>
          </p:cNvSpPr>
          <p:nvPr>
            <p:ph idx="1"/>
          </p:nvPr>
        </p:nvSpPr>
        <p:spPr>
          <a:xfrm>
            <a:off x="572493" y="2071316"/>
            <a:ext cx="6713552" cy="4119172"/>
          </a:xfrm>
        </p:spPr>
        <p:txBody>
          <a:bodyPr anchor="t">
            <a:normAutofit/>
          </a:bodyPr>
          <a:lstStyle/>
          <a:p>
            <a:r>
              <a:rPr lang="en-US" altLang="zh-CN" sz="2200" dirty="0"/>
              <a:t>1794</a:t>
            </a:r>
            <a:r>
              <a:rPr lang="zh-CN" altLang="en-US" sz="2200" dirty="0"/>
              <a:t>年上断头台，终年</a:t>
            </a:r>
            <a:r>
              <a:rPr lang="en-US" altLang="zh-CN" sz="2200" dirty="0"/>
              <a:t>50</a:t>
            </a:r>
            <a:r>
              <a:rPr lang="zh-CN" altLang="en-US" sz="2200" dirty="0"/>
              <a:t>岁</a:t>
            </a:r>
            <a:endParaRPr lang="en-US" altLang="zh-CN" sz="2200" dirty="0"/>
          </a:p>
          <a:p>
            <a:r>
              <a:rPr lang="zh-CN" altLang="en-US" sz="2200" dirty="0"/>
              <a:t>罪名：税务欺诈和烟草掺假</a:t>
            </a:r>
            <a:endParaRPr lang="en-US" altLang="zh-CN" sz="2200" dirty="0"/>
          </a:p>
          <a:p>
            <a:r>
              <a:rPr lang="zh-CN" altLang="en-US" sz="2200" dirty="0"/>
              <a:t>辩护：只是拿包税公司分红而未参与实际工作；烟草掺水是为了提升质量</a:t>
            </a:r>
            <a:endParaRPr lang="en-US" altLang="zh-CN" sz="2200" dirty="0"/>
          </a:p>
          <a:p>
            <a:r>
              <a:rPr lang="zh-CN" altLang="en-US" sz="2200" dirty="0"/>
              <a:t>革命法庭：“共和国不需要学者，也不需要化学家，正义不能迟到”</a:t>
            </a:r>
            <a:r>
              <a:rPr lang="en-US" altLang="zh-CN" sz="2200" dirty="0"/>
              <a:t> </a:t>
            </a:r>
          </a:p>
          <a:p>
            <a:r>
              <a:rPr lang="zh-CN" altLang="en-US" sz="2200" dirty="0"/>
              <a:t>拉格朗日：“你们砍下他的脑袋只要一瞬间，但他这样的脑袋一百年也长不出一个来。”</a:t>
            </a:r>
            <a:r>
              <a:rPr lang="en-US" altLang="zh-CN" sz="2200" dirty="0"/>
              <a:t> </a:t>
            </a:r>
          </a:p>
          <a:p>
            <a:r>
              <a:rPr lang="zh-CN" altLang="en-US" sz="2200" dirty="0"/>
              <a:t>一年半后平反</a:t>
            </a:r>
            <a:endParaRPr lang="en-US" altLang="zh-CN" sz="2200" dirty="0"/>
          </a:p>
          <a:p>
            <a:r>
              <a:rPr lang="zh-CN" altLang="en-US" sz="2200" dirty="0"/>
              <a:t>八卦：曾经得罪马拉？</a:t>
            </a:r>
          </a:p>
        </p:txBody>
      </p:sp>
      <p:pic>
        <p:nvPicPr>
          <p:cNvPr id="5" name="图片 4" descr="图片包含 室内, 房间, 桌子, 床&#10;&#10;描述已自动生成">
            <a:extLst>
              <a:ext uri="{FF2B5EF4-FFF2-40B4-BE49-F238E27FC236}">
                <a16:creationId xmlns:a16="http://schemas.microsoft.com/office/drawing/2014/main" id="{5DAE958B-08A2-17B5-541A-38ADDABDCE21}"/>
              </a:ext>
            </a:extLst>
          </p:cNvPr>
          <p:cNvPicPr>
            <a:picLocks noChangeAspect="1"/>
          </p:cNvPicPr>
          <p:nvPr/>
        </p:nvPicPr>
        <p:blipFill rotWithShape="1">
          <a:blip r:embed="rId2">
            <a:extLst>
              <a:ext uri="{28A0092B-C50C-407E-A947-70E740481C1C}">
                <a14:useLocalDpi xmlns:a14="http://schemas.microsoft.com/office/drawing/2010/main" val="0"/>
              </a:ext>
            </a:extLst>
          </a:blip>
          <a:srcRect t="12947" r="-3" b="-3"/>
          <a:stretch/>
        </p:blipFill>
        <p:spPr>
          <a:xfrm>
            <a:off x="7675658" y="2093976"/>
            <a:ext cx="3941064" cy="4096512"/>
          </a:xfrm>
          <a:prstGeom prst="rect">
            <a:avLst/>
          </a:prstGeom>
        </p:spPr>
      </p:pic>
    </p:spTree>
    <p:extLst>
      <p:ext uri="{BB962C8B-B14F-4D97-AF65-F5344CB8AC3E}">
        <p14:creationId xmlns:p14="http://schemas.microsoft.com/office/powerpoint/2010/main" val="3935470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5C6EB802-D5C7-5EA0-BBDB-C3CB99BF4C11}"/>
              </a:ext>
            </a:extLst>
          </p:cNvPr>
          <p:cNvSpPr>
            <a:spLocks noGrp="1"/>
          </p:cNvSpPr>
          <p:nvPr>
            <p:ph type="title"/>
          </p:nvPr>
        </p:nvSpPr>
        <p:spPr>
          <a:xfrm>
            <a:off x="603068" y="-196083"/>
            <a:ext cx="6797405" cy="1651404"/>
          </a:xfrm>
        </p:spPr>
        <p:txBody>
          <a:bodyPr>
            <a:normAutofit/>
          </a:bodyPr>
          <a:lstStyle/>
          <a:p>
            <a:r>
              <a:rPr lang="zh-CN" altLang="en-US" sz="4000" dirty="0"/>
              <a:t>氧化还原理论</a:t>
            </a:r>
          </a:p>
        </p:txBody>
      </p:sp>
      <p:sp>
        <p:nvSpPr>
          <p:cNvPr id="3" name="内容占位符 2">
            <a:extLst>
              <a:ext uri="{FF2B5EF4-FFF2-40B4-BE49-F238E27FC236}">
                <a16:creationId xmlns:a16="http://schemas.microsoft.com/office/drawing/2014/main" id="{B06B4791-0A46-2369-4D8B-194F9E518B95}"/>
              </a:ext>
            </a:extLst>
          </p:cNvPr>
          <p:cNvSpPr>
            <a:spLocks noGrp="1"/>
          </p:cNvSpPr>
          <p:nvPr>
            <p:ph idx="1"/>
          </p:nvPr>
        </p:nvSpPr>
        <p:spPr>
          <a:xfrm>
            <a:off x="828086" y="1332412"/>
            <a:ext cx="6863661" cy="5026586"/>
          </a:xfrm>
        </p:spPr>
        <p:txBody>
          <a:bodyPr>
            <a:normAutofit fontScale="92500" lnSpcReduction="10000"/>
          </a:bodyPr>
          <a:lstStyle/>
          <a:p>
            <a:r>
              <a:rPr lang="zh-CN" altLang="en-US" sz="2000" dirty="0"/>
              <a:t>燃烧不是燃烧物释放燃素，而是燃烧物与空气中的物质结合。</a:t>
            </a:r>
            <a:endParaRPr lang="en-US" altLang="zh-CN" sz="2000" dirty="0"/>
          </a:p>
          <a:p>
            <a:r>
              <a:rPr lang="zh-CN" altLang="en-US" sz="2000" dirty="0"/>
              <a:t>集中研究金属煅烧现象（燃烧后增重而非变轻）</a:t>
            </a:r>
            <a:endParaRPr lang="en-US" altLang="zh-CN" sz="2000" dirty="0"/>
          </a:p>
          <a:p>
            <a:pPr lvl="1"/>
            <a:r>
              <a:rPr lang="zh-CN" altLang="en-US" sz="2000" dirty="0"/>
              <a:t>燃素论者早就知道这一现象，也能解释（在释放燃素的同时吸收了空气中的其它物质），但无法定量分析出究竟增加重量来源于什么物质</a:t>
            </a:r>
            <a:endParaRPr lang="en-US" altLang="zh-CN" sz="2000" dirty="0"/>
          </a:p>
          <a:p>
            <a:r>
              <a:rPr lang="zh-CN" altLang="en-US" sz="2000" dirty="0"/>
              <a:t>用精密的实验手段进行定量研究</a:t>
            </a:r>
            <a:endParaRPr lang="en-US" altLang="zh-CN" sz="2000" dirty="0"/>
          </a:p>
          <a:p>
            <a:pPr lvl="1"/>
            <a:r>
              <a:rPr lang="zh-CN" altLang="en-US" sz="2000" dirty="0"/>
              <a:t>发现当把反应前后的气体都计算在内时，燃烧前后总质量守恒</a:t>
            </a:r>
            <a:endParaRPr lang="en-US" altLang="zh-CN" sz="2000" dirty="0"/>
          </a:p>
          <a:p>
            <a:r>
              <a:rPr lang="zh-CN" altLang="en-US" sz="2000" dirty="0"/>
              <a:t>听说普利斯特列加热汞金属灰的实验并重复</a:t>
            </a:r>
            <a:endParaRPr lang="en-US" altLang="zh-CN" sz="2000" dirty="0"/>
          </a:p>
          <a:p>
            <a:pPr lvl="1"/>
            <a:r>
              <a:rPr lang="zh-CN" altLang="en-US" sz="2000" dirty="0"/>
              <a:t>普利斯特列认为反应生成脱燃素空气，拉瓦锡认为此实验是对燃素说的致命一击（是煅烧的逆反应，但没有外部燃素加入）。</a:t>
            </a:r>
            <a:endParaRPr lang="en-US" altLang="zh-CN" sz="2000" dirty="0"/>
          </a:p>
          <a:p>
            <a:r>
              <a:rPr lang="zh-CN" altLang="en-US" sz="2000" dirty="0"/>
              <a:t>定量分析得出所谓脱燃素空气正是燃烧过程中从空气中吸取的东西。认为（错误地）该空气存在于一切酸中，因而命名为“酸素”（</a:t>
            </a:r>
            <a:r>
              <a:rPr lang="en-US" altLang="zh-CN" sz="2000" dirty="0"/>
              <a:t>oxygen</a:t>
            </a:r>
            <a:r>
              <a:rPr lang="zh-CN" altLang="en-US" sz="2000" dirty="0"/>
              <a:t>）</a:t>
            </a:r>
            <a:endParaRPr lang="en-US" altLang="zh-CN" sz="2000" dirty="0"/>
          </a:p>
          <a:p>
            <a:pPr lvl="1"/>
            <a:r>
              <a:rPr lang="zh-CN" altLang="en-US" sz="2000" dirty="0"/>
              <a:t>汉弗莱</a:t>
            </a:r>
            <a:r>
              <a:rPr lang="en-US" altLang="zh-CN" sz="2000" dirty="0"/>
              <a:t>·</a:t>
            </a:r>
            <a:r>
              <a:rPr lang="zh-CN" altLang="en-US" sz="2000" dirty="0"/>
              <a:t>戴维 </a:t>
            </a:r>
            <a:r>
              <a:rPr lang="en-US" altLang="zh-CN" sz="2000" dirty="0"/>
              <a:t>(Humphry Davy) </a:t>
            </a:r>
            <a:r>
              <a:rPr lang="zh-CN" altLang="en-US" sz="2000" dirty="0"/>
              <a:t>否证氧气产生酸性、认为热是一种运动</a:t>
            </a:r>
          </a:p>
        </p:txBody>
      </p:sp>
      <p:pic>
        <p:nvPicPr>
          <p:cNvPr id="5" name="图片 4">
            <a:extLst>
              <a:ext uri="{FF2B5EF4-FFF2-40B4-BE49-F238E27FC236}">
                <a16:creationId xmlns:a16="http://schemas.microsoft.com/office/drawing/2014/main" id="{F5086320-B4A5-F95C-FA60-735D69B4CE47}"/>
              </a:ext>
            </a:extLst>
          </p:cNvPr>
          <p:cNvPicPr>
            <a:picLocks noChangeAspect="1"/>
          </p:cNvPicPr>
          <p:nvPr/>
        </p:nvPicPr>
        <p:blipFill rotWithShape="1">
          <a:blip r:embed="rId2">
            <a:extLst>
              <a:ext uri="{28A0092B-C50C-407E-A947-70E740481C1C}">
                <a14:useLocalDpi xmlns:a14="http://schemas.microsoft.com/office/drawing/2010/main" val="0"/>
              </a:ext>
            </a:extLst>
          </a:blip>
          <a:srcRect l="6490" r="6490"/>
          <a:stretch/>
        </p:blipFill>
        <p:spPr>
          <a:xfrm>
            <a:off x="8145080" y="168168"/>
            <a:ext cx="3700575" cy="3168155"/>
          </a:xfrm>
          <a:prstGeom prst="rect">
            <a:avLst/>
          </a:prstGeom>
        </p:spPr>
      </p:pic>
      <p:pic>
        <p:nvPicPr>
          <p:cNvPr id="7" name="图片 6" descr="卡通人物&#10;&#10;低可信度描述已自动生成">
            <a:extLst>
              <a:ext uri="{FF2B5EF4-FFF2-40B4-BE49-F238E27FC236}">
                <a16:creationId xmlns:a16="http://schemas.microsoft.com/office/drawing/2014/main" id="{9D61F3FA-308D-5B2E-605F-763B858ABFC0}"/>
              </a:ext>
            </a:extLst>
          </p:cNvPr>
          <p:cNvPicPr>
            <a:picLocks noChangeAspect="1"/>
          </p:cNvPicPr>
          <p:nvPr/>
        </p:nvPicPr>
        <p:blipFill rotWithShape="1">
          <a:blip r:embed="rId3">
            <a:extLst>
              <a:ext uri="{28A0092B-C50C-407E-A947-70E740481C1C}">
                <a14:useLocalDpi xmlns:a14="http://schemas.microsoft.com/office/drawing/2010/main" val="0"/>
              </a:ext>
            </a:extLst>
          </a:blip>
          <a:srcRect l="5067" r="24872" b="1"/>
          <a:stretch/>
        </p:blipFill>
        <p:spPr>
          <a:xfrm>
            <a:off x="8533747" y="3504492"/>
            <a:ext cx="2923240" cy="2813930"/>
          </a:xfrm>
          <a:prstGeom prst="rect">
            <a:avLst/>
          </a:prstGeom>
        </p:spPr>
      </p:pic>
    </p:spTree>
    <p:extLst>
      <p:ext uri="{BB962C8B-B14F-4D97-AF65-F5344CB8AC3E}">
        <p14:creationId xmlns:p14="http://schemas.microsoft.com/office/powerpoint/2010/main" val="1538904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DD81FF-ABCC-09C6-CB42-1BCD8EC1AA36}"/>
              </a:ext>
            </a:extLst>
          </p:cNvPr>
          <p:cNvSpPr>
            <a:spLocks noGrp="1"/>
          </p:cNvSpPr>
          <p:nvPr>
            <p:ph type="title"/>
          </p:nvPr>
        </p:nvSpPr>
        <p:spPr/>
        <p:txBody>
          <a:bodyPr/>
          <a:lstStyle/>
          <a:p>
            <a:r>
              <a:rPr lang="zh-CN" altLang="en-US" dirty="0"/>
              <a:t>炼金术的起源：希腊化埃及</a:t>
            </a:r>
          </a:p>
        </p:txBody>
      </p:sp>
      <p:sp>
        <p:nvSpPr>
          <p:cNvPr id="3" name="内容占位符 2">
            <a:extLst>
              <a:ext uri="{FF2B5EF4-FFF2-40B4-BE49-F238E27FC236}">
                <a16:creationId xmlns:a16="http://schemas.microsoft.com/office/drawing/2014/main" id="{3E4AE22B-C087-9B0C-935A-C12BC54759C4}"/>
              </a:ext>
            </a:extLst>
          </p:cNvPr>
          <p:cNvSpPr>
            <a:spLocks noGrp="1"/>
          </p:cNvSpPr>
          <p:nvPr>
            <p:ph idx="1"/>
          </p:nvPr>
        </p:nvSpPr>
        <p:spPr/>
        <p:txBody>
          <a:bodyPr>
            <a:normAutofit/>
          </a:bodyPr>
          <a:lstStyle/>
          <a:p>
            <a:r>
              <a:rPr lang="zh-CN" altLang="en-US" dirty="0"/>
              <a:t>伪德谟克利特</a:t>
            </a:r>
            <a:r>
              <a:rPr lang="en-US" altLang="zh-CN" dirty="0"/>
              <a:t>《</a:t>
            </a:r>
            <a:r>
              <a:rPr lang="zh-CN" altLang="en-US" dirty="0"/>
              <a:t>自然事物与秘密事物</a:t>
            </a:r>
            <a:r>
              <a:rPr lang="en-US" altLang="zh-CN" dirty="0"/>
              <a:t>》</a:t>
            </a:r>
          </a:p>
          <a:p>
            <a:pPr lvl="1"/>
            <a:r>
              <a:rPr lang="zh-CN" altLang="en-US" dirty="0"/>
              <a:t>金属、染色方面的秘密工艺（而非神秘工艺）</a:t>
            </a:r>
            <a:endParaRPr lang="en-US" altLang="zh-CN" dirty="0"/>
          </a:p>
          <a:p>
            <a:pPr lvl="1"/>
            <a:r>
              <a:rPr lang="zh-CN" altLang="en-US" dirty="0"/>
              <a:t>“自然喜好自然，自然胜过自然，自然掌控自然”</a:t>
            </a:r>
            <a:endParaRPr lang="en-US" altLang="zh-CN" dirty="0"/>
          </a:p>
          <a:p>
            <a:r>
              <a:rPr lang="zh-CN" altLang="en-US" dirty="0"/>
              <a:t>公元</a:t>
            </a:r>
            <a:r>
              <a:rPr lang="en-US" altLang="zh-CN" dirty="0"/>
              <a:t>3</a:t>
            </a:r>
            <a:r>
              <a:rPr lang="zh-CN" altLang="en-US" dirty="0"/>
              <a:t>世纪“嬗变”思想。</a:t>
            </a:r>
            <a:endParaRPr lang="en-US" altLang="zh-CN" dirty="0"/>
          </a:p>
          <a:p>
            <a:pPr lvl="1"/>
            <a:r>
              <a:rPr lang="zh-CN" altLang="en-US" dirty="0"/>
              <a:t>工匠传统与希腊哲学传统的融合</a:t>
            </a:r>
            <a:endParaRPr lang="en-US" altLang="zh-CN" dirty="0"/>
          </a:p>
          <a:p>
            <a:pPr lvl="1"/>
            <a:r>
              <a:rPr lang="zh-CN" altLang="en-US" dirty="0"/>
              <a:t>佐西莫斯残篇：金属</a:t>
            </a:r>
            <a:r>
              <a:rPr lang="en-US" altLang="zh-CN" dirty="0"/>
              <a:t>=</a:t>
            </a:r>
            <a:r>
              <a:rPr lang="zh-CN" altLang="en-US" dirty="0"/>
              <a:t>身体（汞）</a:t>
            </a:r>
            <a:r>
              <a:rPr lang="en-US" altLang="zh-CN" dirty="0"/>
              <a:t>+</a:t>
            </a:r>
            <a:r>
              <a:rPr lang="zh-CN" altLang="en-US" dirty="0"/>
              <a:t>精神（特性）（灵知主义影响）</a:t>
            </a:r>
            <a:endParaRPr lang="en-US" altLang="zh-CN" dirty="0"/>
          </a:p>
          <a:p>
            <a:pPr lvl="1"/>
            <a:r>
              <a:rPr lang="zh-CN" altLang="en-US" dirty="0"/>
              <a:t>加密写法（假名传统）</a:t>
            </a:r>
            <a:endParaRPr lang="en-US" altLang="zh-CN" dirty="0"/>
          </a:p>
          <a:p>
            <a:r>
              <a:rPr lang="zh-CN" altLang="en-US" dirty="0"/>
              <a:t>新柏拉图主义</a:t>
            </a:r>
            <a:endParaRPr lang="en-US" altLang="zh-CN" dirty="0"/>
          </a:p>
          <a:p>
            <a:pPr lvl="1"/>
            <a:r>
              <a:rPr lang="zh-CN" altLang="en-US" dirty="0"/>
              <a:t>一即一切</a:t>
            </a:r>
            <a:endParaRPr lang="en-US" altLang="zh-CN" dirty="0"/>
          </a:p>
          <a:p>
            <a:pPr lvl="1"/>
            <a:r>
              <a:rPr lang="zh-CN" altLang="en-US" dirty="0"/>
              <a:t>哲人石</a:t>
            </a:r>
            <a:endParaRPr lang="en-US" altLang="zh-CN" dirty="0"/>
          </a:p>
        </p:txBody>
      </p:sp>
      <p:pic>
        <p:nvPicPr>
          <p:cNvPr id="5" name="图片 4" descr="图示&#10;&#10;低可信度描述已自动生成">
            <a:extLst>
              <a:ext uri="{FF2B5EF4-FFF2-40B4-BE49-F238E27FC236}">
                <a16:creationId xmlns:a16="http://schemas.microsoft.com/office/drawing/2014/main" id="{E56FCB7B-9A8B-1C24-FFD9-FBEBF5B277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2772" y="441325"/>
            <a:ext cx="2070100" cy="2768600"/>
          </a:xfrm>
          <a:prstGeom prst="rect">
            <a:avLst/>
          </a:prstGeom>
        </p:spPr>
      </p:pic>
    </p:spTree>
    <p:extLst>
      <p:ext uri="{BB962C8B-B14F-4D97-AF65-F5344CB8AC3E}">
        <p14:creationId xmlns:p14="http://schemas.microsoft.com/office/powerpoint/2010/main" val="3934035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9103E3-3FE8-05FF-9B77-E7A5E1D373DC}"/>
              </a:ext>
            </a:extLst>
          </p:cNvPr>
          <p:cNvSpPr>
            <a:spLocks noGrp="1"/>
          </p:cNvSpPr>
          <p:nvPr>
            <p:ph type="title"/>
          </p:nvPr>
        </p:nvSpPr>
        <p:spPr/>
        <p:txBody>
          <a:bodyPr/>
          <a:lstStyle/>
          <a:p>
            <a:r>
              <a:rPr lang="zh-CN" altLang="en-US" dirty="0"/>
              <a:t>现代化学的研究范式</a:t>
            </a:r>
          </a:p>
        </p:txBody>
      </p:sp>
      <p:sp>
        <p:nvSpPr>
          <p:cNvPr id="3" name="内容占位符 2">
            <a:extLst>
              <a:ext uri="{FF2B5EF4-FFF2-40B4-BE49-F238E27FC236}">
                <a16:creationId xmlns:a16="http://schemas.microsoft.com/office/drawing/2014/main" id="{83BBA7AE-E483-CC31-AA4F-61C4100F2D6E}"/>
              </a:ext>
            </a:extLst>
          </p:cNvPr>
          <p:cNvSpPr>
            <a:spLocks noGrp="1"/>
          </p:cNvSpPr>
          <p:nvPr>
            <p:ph idx="1"/>
          </p:nvPr>
        </p:nvSpPr>
        <p:spPr/>
        <p:txBody>
          <a:bodyPr>
            <a:normAutofit/>
          </a:bodyPr>
          <a:lstStyle/>
          <a:p>
            <a:r>
              <a:rPr lang="zh-CN" altLang="en-US" dirty="0"/>
              <a:t>定量化、标准化、实验化</a:t>
            </a:r>
            <a:endParaRPr lang="en-US" altLang="zh-CN" dirty="0"/>
          </a:p>
          <a:p>
            <a:r>
              <a:rPr lang="zh-CN" altLang="en-US" dirty="0"/>
              <a:t>拉瓦锡提出“化学命名法”</a:t>
            </a:r>
            <a:endParaRPr lang="en-US" altLang="zh-CN" dirty="0"/>
          </a:p>
          <a:p>
            <a:pPr lvl="1"/>
            <a:r>
              <a:rPr lang="zh-CN" altLang="en-US" dirty="0"/>
              <a:t>提倡用组成的元素命名化合物，用不同的后缀表示氧化程度，比如硫酸盐、亚硫酸盐等。</a:t>
            </a:r>
            <a:endParaRPr lang="en-US" altLang="zh-CN" dirty="0"/>
          </a:p>
          <a:p>
            <a:r>
              <a:rPr lang="zh-CN" altLang="en-US" dirty="0"/>
              <a:t>重新确定了化学元素的概念</a:t>
            </a:r>
            <a:endParaRPr lang="en-US" altLang="zh-CN" dirty="0"/>
          </a:p>
          <a:p>
            <a:pPr lvl="1"/>
            <a:r>
              <a:rPr lang="zh-CN" altLang="en-US" dirty="0"/>
              <a:t>总结了</a:t>
            </a:r>
            <a:r>
              <a:rPr lang="en-US" altLang="zh-CN" dirty="0"/>
              <a:t>33</a:t>
            </a:r>
            <a:r>
              <a:rPr lang="zh-CN" altLang="en-US" dirty="0"/>
              <a:t>种元素（其中有许多其实是化合物）</a:t>
            </a:r>
            <a:endParaRPr lang="en-US" altLang="zh-CN" dirty="0"/>
          </a:p>
          <a:p>
            <a:r>
              <a:rPr lang="zh-CN" altLang="en-US" dirty="0"/>
              <a:t>曾任度量衡改革委员会主席，推动公制建立。（大革命后退出）</a:t>
            </a:r>
            <a:endParaRPr lang="en-US" altLang="zh-CN" dirty="0"/>
          </a:p>
          <a:p>
            <a:endParaRPr lang="en-US" altLang="zh-CN" dirty="0"/>
          </a:p>
          <a:p>
            <a:r>
              <a:rPr lang="zh-CN" altLang="en-US" dirty="0"/>
              <a:t>道尔顿</a:t>
            </a:r>
            <a:r>
              <a:rPr lang="zh-CN" altLang="zh-CN" dirty="0"/>
              <a:t>1808 </a:t>
            </a:r>
            <a:r>
              <a:rPr lang="zh-CN" altLang="en-US" dirty="0"/>
              <a:t>年</a:t>
            </a:r>
            <a:r>
              <a:rPr lang="zh-CN" altLang="zh-CN" dirty="0"/>
              <a:t>《化学哲学新体系》</a:t>
            </a:r>
            <a:r>
              <a:rPr lang="zh-CN" altLang="en-US" dirty="0"/>
              <a:t>提出原子论初步完成化学革命</a:t>
            </a:r>
          </a:p>
        </p:txBody>
      </p:sp>
    </p:spTree>
    <p:extLst>
      <p:ext uri="{BB962C8B-B14F-4D97-AF65-F5344CB8AC3E}">
        <p14:creationId xmlns:p14="http://schemas.microsoft.com/office/powerpoint/2010/main" val="899076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5E6685FF-B126-93D4-46C3-F2B0763DE1DB}"/>
              </a:ext>
            </a:extLst>
          </p:cNvPr>
          <p:cNvSpPr>
            <a:spLocks noGrp="1"/>
          </p:cNvSpPr>
          <p:nvPr>
            <p:ph type="title"/>
          </p:nvPr>
        </p:nvSpPr>
        <p:spPr>
          <a:xfrm>
            <a:off x="838200" y="365125"/>
            <a:ext cx="10515600" cy="1828444"/>
          </a:xfrm>
        </p:spPr>
        <p:txBody>
          <a:bodyPr vert="horz" lIns="91440" tIns="45720" rIns="91440" bIns="45720" rtlCol="0" anchor="ctr">
            <a:normAutofit/>
          </a:bodyPr>
          <a:lstStyle/>
          <a:p>
            <a:r>
              <a:rPr lang="zh-CN" altLang="en-US" sz="5200" kern="1200">
                <a:solidFill>
                  <a:schemeClr val="tx1"/>
                </a:solidFill>
                <a:latin typeface="+mj-lt"/>
                <a:ea typeface="+mj-ea"/>
                <a:cs typeface="+mj-cs"/>
              </a:rPr>
              <a:t>炼金术的壮大：阿拉伯炼金术</a:t>
            </a:r>
          </a:p>
        </p:txBody>
      </p:sp>
      <p:sp>
        <p:nvSpPr>
          <p:cNvPr id="3" name="内容占位符 2">
            <a:extLst>
              <a:ext uri="{FF2B5EF4-FFF2-40B4-BE49-F238E27FC236}">
                <a16:creationId xmlns:a16="http://schemas.microsoft.com/office/drawing/2014/main" id="{0FF34D62-637B-6319-7584-D23342042010}"/>
              </a:ext>
            </a:extLst>
          </p:cNvPr>
          <p:cNvSpPr>
            <a:spLocks noGrp="1"/>
          </p:cNvSpPr>
          <p:nvPr>
            <p:ph idx="1"/>
          </p:nvPr>
        </p:nvSpPr>
        <p:spPr>
          <a:xfrm>
            <a:off x="838200" y="2398626"/>
            <a:ext cx="5158427" cy="3730460"/>
          </a:xfrm>
        </p:spPr>
        <p:txBody>
          <a:bodyPr vert="horz" lIns="91440" tIns="45720" rIns="91440" bIns="45720" rtlCol="0">
            <a:normAutofit/>
          </a:bodyPr>
          <a:lstStyle/>
          <a:p>
            <a:r>
              <a:rPr lang="en-US" altLang="zh-CN" sz="1700" dirty="0"/>
              <a:t>8</a:t>
            </a:r>
            <a:r>
              <a:rPr lang="zh-CN" altLang="en-US" sz="1700" dirty="0"/>
              <a:t>世纪各种冠名佐西莫斯、苏格拉底、柏拉图、盖伦等人的炼金术著作</a:t>
            </a:r>
            <a:endParaRPr lang="en-US" altLang="zh-CN" sz="1700" dirty="0"/>
          </a:p>
          <a:p>
            <a:r>
              <a:rPr lang="zh-CN" altLang="en-US" sz="1700" dirty="0"/>
              <a:t>赫尔墨斯的</a:t>
            </a:r>
            <a:r>
              <a:rPr lang="en-US" altLang="zh-CN" sz="1700" dirty="0"/>
              <a:t>《</a:t>
            </a:r>
            <a:r>
              <a:rPr lang="zh-CN" altLang="en-US" sz="1700" dirty="0"/>
              <a:t>翠玉录</a:t>
            </a:r>
            <a:r>
              <a:rPr lang="en-US" altLang="zh-CN" sz="1700" dirty="0"/>
              <a:t>》</a:t>
            </a:r>
          </a:p>
          <a:p>
            <a:pPr lvl="1"/>
            <a:r>
              <a:rPr lang="zh-CN" altLang="en-US" sz="1700" dirty="0"/>
              <a:t>赫尔墨斯被认为是巴比伦人、炼金术创始人、异教先知</a:t>
            </a:r>
            <a:endParaRPr lang="en-US" altLang="zh-CN" sz="1700" dirty="0"/>
          </a:p>
          <a:p>
            <a:pPr lvl="1"/>
            <a:r>
              <a:rPr lang="zh-CN" altLang="en-US" sz="1700" dirty="0"/>
              <a:t>翠玉录被创说发现于古尸手中翠绿石板</a:t>
            </a:r>
            <a:endParaRPr lang="en-US" altLang="zh-CN" sz="1700" dirty="0"/>
          </a:p>
          <a:p>
            <a:r>
              <a:rPr lang="zh-CN" altLang="en-US" sz="1700" dirty="0"/>
              <a:t>贾比尔</a:t>
            </a:r>
            <a:r>
              <a:rPr lang="en-US" altLang="zh-CN" sz="1700" dirty="0"/>
              <a:t>•</a:t>
            </a:r>
            <a:r>
              <a:rPr lang="zh-CN" altLang="en-US" sz="1700" dirty="0"/>
              <a:t>伊本</a:t>
            </a:r>
            <a:r>
              <a:rPr lang="en-US" altLang="zh-CN" sz="1700" dirty="0"/>
              <a:t>—</a:t>
            </a:r>
            <a:r>
              <a:rPr lang="zh-CN" altLang="en-US" sz="1700" dirty="0"/>
              <a:t>哈扬（</a:t>
            </a:r>
            <a:r>
              <a:rPr lang="en-US" altLang="zh-CN" sz="1700" dirty="0" err="1"/>
              <a:t>Jābir</a:t>
            </a:r>
            <a:r>
              <a:rPr lang="en-US" altLang="zh-CN" sz="1700" dirty="0"/>
              <a:t> ibn-</a:t>
            </a:r>
            <a:r>
              <a:rPr lang="en-US" altLang="zh-CN" sz="1700" dirty="0" err="1"/>
              <a:t>Ḥayyān</a:t>
            </a:r>
            <a:r>
              <a:rPr lang="zh-CN" altLang="en-US" sz="1700" dirty="0"/>
              <a:t>，</a:t>
            </a:r>
            <a:r>
              <a:rPr lang="en-US" altLang="zh-CN" sz="1700" dirty="0"/>
              <a:t> </a:t>
            </a:r>
            <a:r>
              <a:rPr lang="zh-CN" altLang="en-US" sz="1700" dirty="0"/>
              <a:t>传说</a:t>
            </a:r>
            <a:r>
              <a:rPr lang="en-US" altLang="zh-CN" sz="1700" dirty="0"/>
              <a:t>720</a:t>
            </a:r>
            <a:r>
              <a:rPr lang="zh-CN" altLang="en-US" sz="1700" dirty="0"/>
              <a:t>年前后出生，可能不是一个人）</a:t>
            </a:r>
            <a:endParaRPr lang="en-US" altLang="zh-CN" sz="1700" dirty="0"/>
          </a:p>
          <a:p>
            <a:pPr lvl="1"/>
            <a:r>
              <a:rPr lang="en-US" altLang="zh-CN" sz="1700" dirty="0"/>
              <a:t>“</a:t>
            </a:r>
            <a:r>
              <a:rPr lang="zh-CN" altLang="en-US" sz="1700" dirty="0"/>
              <a:t>金属生成的汞</a:t>
            </a:r>
            <a:r>
              <a:rPr lang="en-US" altLang="zh-CN" sz="1700" dirty="0"/>
              <a:t>—</a:t>
            </a:r>
            <a:r>
              <a:rPr lang="zh-CN" altLang="en-US" sz="1700" dirty="0"/>
              <a:t>硫理论”与“嬗变转化剂理论”</a:t>
            </a:r>
            <a:endParaRPr lang="en-US" altLang="zh-CN" sz="1700" dirty="0"/>
          </a:p>
          <a:p>
            <a:pPr lvl="1"/>
            <a:r>
              <a:rPr lang="zh-CN" altLang="en-US" sz="1700" dirty="0"/>
              <a:t>所有金属都由汞和硫组成，贵金属比例恰当、成分纯粹，贱金属比例不佳，杂质较多。</a:t>
            </a:r>
            <a:endParaRPr lang="en-US" altLang="zh-CN" sz="1700" dirty="0"/>
          </a:p>
          <a:p>
            <a:pPr lvl="1"/>
            <a:r>
              <a:rPr lang="zh-CN" altLang="en-US" sz="1700" dirty="0"/>
              <a:t>整合亚里士多德哲学</a:t>
            </a:r>
            <a:endParaRPr lang="en-US" altLang="zh-CN" sz="1700" dirty="0"/>
          </a:p>
          <a:p>
            <a:endParaRPr lang="en-US" altLang="zh-CN" sz="1700" dirty="0"/>
          </a:p>
          <a:p>
            <a:endParaRPr lang="en-US" altLang="zh-CN" sz="1700" dirty="0"/>
          </a:p>
        </p:txBody>
      </p:sp>
      <p:sp>
        <p:nvSpPr>
          <p:cNvPr id="5" name="文本框 4">
            <a:extLst>
              <a:ext uri="{FF2B5EF4-FFF2-40B4-BE49-F238E27FC236}">
                <a16:creationId xmlns:a16="http://schemas.microsoft.com/office/drawing/2014/main" id="{B30BBF00-ABD5-28E3-209A-A5F874A82501}"/>
              </a:ext>
            </a:extLst>
          </p:cNvPr>
          <p:cNvSpPr txBox="1"/>
          <p:nvPr/>
        </p:nvSpPr>
        <p:spPr>
          <a:xfrm>
            <a:off x="6189154" y="2398625"/>
            <a:ext cx="5635344" cy="3803619"/>
          </a:xfrm>
          <a:prstGeom prst="rect">
            <a:avLst/>
          </a:prstGeom>
        </p:spPr>
        <p:txBody>
          <a:bodyPr vert="horz" lIns="91440" tIns="45720" rIns="91440" bIns="45720" rtlCol="0">
            <a:normAutofit/>
          </a:bodyPr>
          <a:lstStyle/>
          <a:p>
            <a:pPr indent="-228600" algn="ctr">
              <a:lnSpc>
                <a:spcPct val="90000"/>
              </a:lnSpc>
              <a:spcAft>
                <a:spcPts val="600"/>
              </a:spcAft>
              <a:buFont typeface="Arial" panose="020B0604020202020204" pitchFamily="34" charset="0"/>
              <a:buChar char="•"/>
            </a:pPr>
            <a:r>
              <a:rPr lang="zh-CN" altLang="en-US" sz="2400" dirty="0">
                <a:solidFill>
                  <a:srgbClr val="00B050"/>
                </a:solidFill>
              </a:rPr>
              <a:t>这是真理，最为确凿，没有疑问。</a:t>
            </a:r>
          </a:p>
          <a:p>
            <a:pPr indent="-228600" algn="ctr">
              <a:lnSpc>
                <a:spcPct val="90000"/>
              </a:lnSpc>
              <a:spcAft>
                <a:spcPts val="600"/>
              </a:spcAft>
              <a:buFont typeface="Arial" panose="020B0604020202020204" pitchFamily="34" charset="0"/>
              <a:buChar char="•"/>
            </a:pPr>
            <a:r>
              <a:rPr lang="zh-CN" altLang="en-US" sz="2400" dirty="0">
                <a:solidFill>
                  <a:srgbClr val="00B050"/>
                </a:solidFill>
              </a:rPr>
              <a:t>上者来自下界，下者来自上界，此乃“一”之奇迹。</a:t>
            </a:r>
          </a:p>
          <a:p>
            <a:pPr indent="-228600" algn="ctr">
              <a:lnSpc>
                <a:spcPct val="90000"/>
              </a:lnSpc>
              <a:spcAft>
                <a:spcPts val="600"/>
              </a:spcAft>
              <a:buFont typeface="Arial" panose="020B0604020202020204" pitchFamily="34" charset="0"/>
              <a:buChar char="•"/>
            </a:pPr>
            <a:r>
              <a:rPr lang="zh-CN" altLang="en-US" sz="2400" dirty="0">
                <a:solidFill>
                  <a:srgbClr val="00B050"/>
                </a:solidFill>
              </a:rPr>
              <a:t>万物皆生于一。</a:t>
            </a:r>
          </a:p>
          <a:p>
            <a:pPr indent="-228600" algn="ctr">
              <a:lnSpc>
                <a:spcPct val="90000"/>
              </a:lnSpc>
              <a:spcAft>
                <a:spcPts val="600"/>
              </a:spcAft>
              <a:buFont typeface="Arial" panose="020B0604020202020204" pitchFamily="34" charset="0"/>
              <a:buChar char="•"/>
            </a:pPr>
            <a:r>
              <a:rPr lang="zh-CN" altLang="en-US" sz="2400" dirty="0">
                <a:solidFill>
                  <a:srgbClr val="00B050"/>
                </a:solidFill>
              </a:rPr>
              <a:t>其父为太阳，其母为月亮。</a:t>
            </a:r>
          </a:p>
          <a:p>
            <a:pPr indent="-228600" algn="ctr">
              <a:lnSpc>
                <a:spcPct val="90000"/>
              </a:lnSpc>
              <a:spcAft>
                <a:spcPts val="600"/>
              </a:spcAft>
              <a:buFont typeface="Arial" panose="020B0604020202020204" pitchFamily="34" charset="0"/>
              <a:buChar char="•"/>
            </a:pPr>
            <a:r>
              <a:rPr lang="zh-CN" altLang="en-US" sz="2400" dirty="0">
                <a:solidFill>
                  <a:srgbClr val="00B050"/>
                </a:solidFill>
              </a:rPr>
              <a:t>地腹中孕育，风腹中滋养，土将变成火。</a:t>
            </a:r>
          </a:p>
          <a:p>
            <a:pPr indent="-228600" algn="ctr">
              <a:lnSpc>
                <a:spcPct val="90000"/>
              </a:lnSpc>
              <a:spcAft>
                <a:spcPts val="600"/>
              </a:spcAft>
              <a:buFont typeface="Arial" panose="020B0604020202020204" pitchFamily="34" charset="0"/>
              <a:buChar char="•"/>
            </a:pPr>
            <a:r>
              <a:rPr lang="zh-CN" altLang="en-US" sz="2400" dirty="0">
                <a:solidFill>
                  <a:srgbClr val="00B050"/>
                </a:solidFill>
              </a:rPr>
              <a:t>以精细之物尽力哺养大地。</a:t>
            </a:r>
          </a:p>
          <a:p>
            <a:pPr indent="-228600" algn="ctr">
              <a:lnSpc>
                <a:spcPct val="90000"/>
              </a:lnSpc>
              <a:spcAft>
                <a:spcPts val="600"/>
              </a:spcAft>
              <a:buFont typeface="Arial" panose="020B0604020202020204" pitchFamily="34" charset="0"/>
              <a:buChar char="•"/>
            </a:pPr>
            <a:r>
              <a:rPr lang="zh-CN" altLang="en-US" sz="2400" dirty="0">
                <a:solidFill>
                  <a:srgbClr val="00B050"/>
                </a:solidFill>
              </a:rPr>
              <a:t>从地升到天，统管上下。</a:t>
            </a:r>
            <a:endParaRPr lang="en-US" altLang="zh-CN" sz="2400" dirty="0">
              <a:solidFill>
                <a:srgbClr val="00B050"/>
              </a:solidFill>
            </a:endParaRPr>
          </a:p>
        </p:txBody>
      </p:sp>
    </p:spTree>
    <p:extLst>
      <p:ext uri="{BB962C8B-B14F-4D97-AF65-F5344CB8AC3E}">
        <p14:creationId xmlns:p14="http://schemas.microsoft.com/office/powerpoint/2010/main" val="1010836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4EADB0-5184-028E-EBB9-A76394C2326A}"/>
              </a:ext>
            </a:extLst>
          </p:cNvPr>
          <p:cNvSpPr>
            <a:spLocks noGrp="1"/>
          </p:cNvSpPr>
          <p:nvPr>
            <p:ph type="title"/>
          </p:nvPr>
        </p:nvSpPr>
        <p:spPr/>
        <p:txBody>
          <a:bodyPr/>
          <a:lstStyle/>
          <a:p>
            <a:r>
              <a:rPr lang="zh-CN" altLang="en-US" dirty="0"/>
              <a:t>炼金术争议</a:t>
            </a:r>
          </a:p>
        </p:txBody>
      </p:sp>
      <p:sp>
        <p:nvSpPr>
          <p:cNvPr id="3" name="内容占位符 2">
            <a:extLst>
              <a:ext uri="{FF2B5EF4-FFF2-40B4-BE49-F238E27FC236}">
                <a16:creationId xmlns:a16="http://schemas.microsoft.com/office/drawing/2014/main" id="{1BFA4F7C-0D20-B1A2-A572-F669B09F2C55}"/>
              </a:ext>
            </a:extLst>
          </p:cNvPr>
          <p:cNvSpPr>
            <a:spLocks noGrp="1"/>
          </p:cNvSpPr>
          <p:nvPr>
            <p:ph idx="1"/>
          </p:nvPr>
        </p:nvSpPr>
        <p:spPr/>
        <p:txBody>
          <a:bodyPr/>
          <a:lstStyle/>
          <a:p>
            <a:r>
              <a:rPr lang="zh-CN" altLang="en-US" dirty="0"/>
              <a:t>伊本</a:t>
            </a:r>
            <a:r>
              <a:rPr lang="en-US" altLang="zh-CN" dirty="0"/>
              <a:t>·</a:t>
            </a:r>
            <a:r>
              <a:rPr lang="zh-CN" altLang="en-US" dirty="0"/>
              <a:t>西那（阿维森纳）：</a:t>
            </a:r>
            <a:endParaRPr lang="en-US" altLang="zh-CN" dirty="0"/>
          </a:p>
          <a:p>
            <a:pPr lvl="1"/>
            <a:r>
              <a:rPr lang="zh-CN" altLang="en-US" dirty="0"/>
              <a:t>“</a:t>
            </a:r>
            <a:r>
              <a:rPr lang="zh-CN" altLang="zh-CN" b="1" dirty="0"/>
              <a:t>技艺弱于自然</a:t>
            </a:r>
            <a:r>
              <a:rPr lang="zh-CN" altLang="zh-CN" dirty="0"/>
              <a:t>，无论付出多少努力，都无法胜过后者。应该让炼金术士知道，金属的种类是不可改变的。</a:t>
            </a:r>
            <a:r>
              <a:rPr lang="en-US" altLang="zh-CN" dirty="0"/>
              <a:t>…</a:t>
            </a:r>
            <a:r>
              <a:rPr lang="zh-CN" altLang="zh-CN" dirty="0"/>
              <a:t>不可能通过某种技艺抹去“种差” </a:t>
            </a:r>
            <a:r>
              <a:rPr lang="en-US" altLang="zh-CN" dirty="0"/>
              <a:t>…</a:t>
            </a:r>
            <a:r>
              <a:rPr lang="zh-CN" altLang="zh-CN" dirty="0"/>
              <a:t>一个复合物是不能嬗变为另一个的，因为实体复合的比例不尽相同，除非它被还原为原初质料</a:t>
            </a:r>
            <a:r>
              <a:rPr lang="zh-CN" altLang="en-US" dirty="0"/>
              <a:t>”</a:t>
            </a:r>
          </a:p>
          <a:p>
            <a:r>
              <a:rPr lang="zh-CN" altLang="en-US" dirty="0"/>
              <a:t>贾乌巴里：</a:t>
            </a:r>
            <a:r>
              <a:rPr lang="en-US" altLang="zh-CN" dirty="0"/>
              <a:t>《</a:t>
            </a:r>
            <a:r>
              <a:rPr lang="zh-CN" altLang="en-US" dirty="0"/>
              <a:t>揭示秘密</a:t>
            </a:r>
            <a:r>
              <a:rPr lang="en-US" altLang="zh-CN" dirty="0"/>
              <a:t>》</a:t>
            </a:r>
            <a:r>
              <a:rPr lang="zh-CN" altLang="en-US" dirty="0"/>
              <a:t>（</a:t>
            </a:r>
            <a:r>
              <a:rPr lang="en-US" altLang="zh-CN" dirty="0"/>
              <a:t>1220</a:t>
            </a:r>
            <a:r>
              <a:rPr lang="zh-CN" altLang="en-US" dirty="0"/>
              <a:t>）：</a:t>
            </a:r>
            <a:endParaRPr lang="en-US" altLang="zh-CN" dirty="0"/>
          </a:p>
          <a:p>
            <a:pPr lvl="1"/>
            <a:r>
              <a:rPr lang="zh-CN" altLang="en-US" dirty="0"/>
              <a:t>各种造假案例</a:t>
            </a:r>
          </a:p>
        </p:txBody>
      </p:sp>
    </p:spTree>
    <p:extLst>
      <p:ext uri="{BB962C8B-B14F-4D97-AF65-F5344CB8AC3E}">
        <p14:creationId xmlns:p14="http://schemas.microsoft.com/office/powerpoint/2010/main" val="1143112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2326DAD8-1E08-221D-0212-C5DAE2E53100}"/>
              </a:ext>
            </a:extLst>
          </p:cNvPr>
          <p:cNvSpPr>
            <a:spLocks noGrp="1"/>
          </p:cNvSpPr>
          <p:nvPr>
            <p:ph type="title"/>
          </p:nvPr>
        </p:nvSpPr>
        <p:spPr>
          <a:xfrm>
            <a:off x="838200" y="365125"/>
            <a:ext cx="10515600" cy="1325563"/>
          </a:xfrm>
        </p:spPr>
        <p:txBody>
          <a:bodyPr>
            <a:normAutofit/>
          </a:bodyPr>
          <a:lstStyle/>
          <a:p>
            <a:r>
              <a:rPr lang="zh-CN" altLang="en-US" sz="5400"/>
              <a:t>拉丁欧洲接受炼金术</a:t>
            </a:r>
          </a:p>
        </p:txBody>
      </p:sp>
      <p:sp>
        <p:nvSpPr>
          <p:cNvPr id="2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F445EB04-84F7-D2E5-5DE7-2AD2F9021B3D}"/>
              </a:ext>
            </a:extLst>
          </p:cNvPr>
          <p:cNvSpPr>
            <a:spLocks noGrp="1"/>
          </p:cNvSpPr>
          <p:nvPr>
            <p:ph idx="1"/>
          </p:nvPr>
        </p:nvSpPr>
        <p:spPr>
          <a:xfrm>
            <a:off x="838200" y="1929384"/>
            <a:ext cx="10684764" cy="4782312"/>
          </a:xfrm>
        </p:spPr>
        <p:txBody>
          <a:bodyPr>
            <a:normAutofit/>
          </a:bodyPr>
          <a:lstStyle/>
          <a:p>
            <a:r>
              <a:rPr lang="en-US" altLang="zh-CN" sz="1800" dirty="0"/>
              <a:t>12</a:t>
            </a:r>
            <a:r>
              <a:rPr lang="zh-CN" altLang="en-US" sz="1800" dirty="0"/>
              <a:t>世纪的西班牙转译阿拉伯炼金术</a:t>
            </a:r>
            <a:endParaRPr lang="en-US" altLang="zh-CN" sz="1800" dirty="0"/>
          </a:p>
          <a:p>
            <a:r>
              <a:rPr lang="en-US" altLang="zh-CN" sz="1800" dirty="0"/>
              <a:t>13</a:t>
            </a:r>
            <a:r>
              <a:rPr lang="zh-CN" altLang="en-US" sz="1800" dirty="0"/>
              <a:t>世纪以盖伯（</a:t>
            </a:r>
            <a:r>
              <a:rPr lang="en-US" altLang="zh-CN" sz="1800" dirty="0"/>
              <a:t>Geber</a:t>
            </a:r>
            <a:r>
              <a:rPr lang="zh-CN" altLang="en-US" sz="1800" dirty="0"/>
              <a:t>，贾比尔的拉丁名）为名的文献</a:t>
            </a:r>
            <a:endParaRPr lang="en-US" altLang="zh-CN" sz="1800" dirty="0"/>
          </a:p>
          <a:p>
            <a:pPr lvl="1"/>
            <a:r>
              <a:rPr lang="zh-CN" altLang="en-US" sz="1800" dirty="0"/>
              <a:t>很多可能是塔兰托的保罗所作</a:t>
            </a:r>
            <a:endParaRPr lang="en-US" altLang="zh-CN" sz="1800" dirty="0"/>
          </a:p>
          <a:p>
            <a:pPr lvl="1"/>
            <a:r>
              <a:rPr lang="en-US" altLang="zh-CN" sz="1800" dirty="0"/>
              <a:t>《</a:t>
            </a:r>
            <a:r>
              <a:rPr lang="zh-CN" altLang="en-US" sz="1800" dirty="0"/>
              <a:t>完满大全</a:t>
            </a:r>
            <a:r>
              <a:rPr lang="en-US" altLang="zh-CN" sz="1800" dirty="0"/>
              <a:t>》</a:t>
            </a:r>
            <a:r>
              <a:rPr lang="zh-CN" altLang="en-US" sz="1800" dirty="0"/>
              <a:t>：综合性、体系化、微观物质理论（微粒间孔洞）</a:t>
            </a:r>
            <a:endParaRPr lang="en-US" altLang="zh-CN" sz="1800" dirty="0"/>
          </a:p>
          <a:p>
            <a:pPr lvl="1"/>
            <a:r>
              <a:rPr lang="zh-CN" altLang="en-US" sz="1800" b="1" dirty="0"/>
              <a:t>技艺帮助自然</a:t>
            </a:r>
            <a:r>
              <a:rPr lang="zh-CN" altLang="en-US" sz="1800" dirty="0"/>
              <a:t>：作为上帝造物的人被注入了类似于神的理智，因此人的理智亦能掌控自然。自然是理智运用技艺操控的工具，好似书写技艺中被操控的手和笔。</a:t>
            </a:r>
            <a:r>
              <a:rPr lang="en-US" altLang="zh-CN" sz="1800" dirty="0"/>
              <a:t>……</a:t>
            </a:r>
            <a:r>
              <a:rPr lang="zh-CN" altLang="en-US" sz="1800" dirty="0"/>
              <a:t>炼金术师≈雕塑家、农学家、医生</a:t>
            </a:r>
            <a:r>
              <a:rPr lang="en-US" altLang="zh-CN" sz="1800" dirty="0"/>
              <a:t>……</a:t>
            </a:r>
          </a:p>
          <a:p>
            <a:r>
              <a:rPr lang="zh-CN" altLang="en-US" sz="1800" dirty="0"/>
              <a:t>经院哲学中的广泛争议：</a:t>
            </a:r>
            <a:endParaRPr lang="en-US" altLang="zh-CN" sz="1800" dirty="0"/>
          </a:p>
          <a:p>
            <a:pPr lvl="1"/>
            <a:r>
              <a:rPr lang="zh-CN" altLang="en-US" sz="1800" dirty="0"/>
              <a:t>如果炼金术造出的黄金符合我们关于黄金性质的所有概念，它是不是应该被看作黄金？（古代版实质等同原则）</a:t>
            </a:r>
            <a:endParaRPr lang="en-US" altLang="zh-CN" sz="1800" dirty="0"/>
          </a:p>
          <a:p>
            <a:r>
              <a:rPr lang="zh-CN" altLang="en-US" sz="1800" b="1" dirty="0"/>
              <a:t>技艺胜过自然</a:t>
            </a:r>
            <a:r>
              <a:rPr lang="zh-CN" altLang="en-US" sz="1800" dirty="0"/>
              <a:t>：</a:t>
            </a:r>
            <a:endParaRPr lang="en-US" altLang="zh-CN" sz="1800" dirty="0"/>
          </a:p>
          <a:p>
            <a:pPr lvl="1"/>
            <a:r>
              <a:rPr lang="zh-CN" altLang="zh-CN" sz="1800" dirty="0"/>
              <a:t>罗吉尔·培根（</a:t>
            </a:r>
            <a:r>
              <a:rPr lang="en-US" altLang="zh-CN" sz="1800" dirty="0"/>
              <a:t>1214–1294</a:t>
            </a:r>
            <a:r>
              <a:rPr lang="zh-CN" altLang="zh-CN" sz="1800" dirty="0"/>
              <a:t>）</a:t>
            </a:r>
            <a:r>
              <a:rPr lang="zh-CN" altLang="en-US" sz="1800" dirty="0"/>
              <a:t>：</a:t>
            </a:r>
            <a:r>
              <a:rPr lang="zh-CN" altLang="zh-CN" sz="1800" dirty="0"/>
              <a:t>通过炼金术得到的黄金要比天然生成的金更加纯粹，更加和谐，因此更加有利于人的身体</a:t>
            </a:r>
            <a:r>
              <a:rPr lang="zh-CN" altLang="en-US" sz="1800" dirty="0"/>
              <a:t>。（长生不老）</a:t>
            </a:r>
            <a:endParaRPr lang="en-US" altLang="zh-CN" sz="1800" dirty="0"/>
          </a:p>
          <a:p>
            <a:r>
              <a:rPr lang="zh-CN" altLang="en-US" sz="1800" dirty="0"/>
              <a:t>制备和研究生命之水（酒精），炼金术与医学的结合，与神学的结合。</a:t>
            </a:r>
            <a:endParaRPr lang="zh-CN" altLang="zh-CN" sz="1800" dirty="0"/>
          </a:p>
          <a:p>
            <a:pPr lvl="1"/>
            <a:endParaRPr lang="zh-CN" altLang="en-US" sz="1700" dirty="0"/>
          </a:p>
        </p:txBody>
      </p:sp>
    </p:spTree>
    <p:extLst>
      <p:ext uri="{BB962C8B-B14F-4D97-AF65-F5344CB8AC3E}">
        <p14:creationId xmlns:p14="http://schemas.microsoft.com/office/powerpoint/2010/main" val="3774336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3BAFAABC-1E69-C108-A533-0B3940F72BD5}"/>
              </a:ext>
            </a:extLst>
          </p:cNvPr>
          <p:cNvSpPr>
            <a:spLocks noGrp="1"/>
          </p:cNvSpPr>
          <p:nvPr>
            <p:ph type="title"/>
          </p:nvPr>
        </p:nvSpPr>
        <p:spPr>
          <a:xfrm>
            <a:off x="838200" y="365125"/>
            <a:ext cx="10515600" cy="1325563"/>
          </a:xfrm>
        </p:spPr>
        <p:txBody>
          <a:bodyPr>
            <a:normAutofit/>
          </a:bodyPr>
          <a:lstStyle/>
          <a:p>
            <a:r>
              <a:rPr lang="zh-CN" altLang="en-US" sz="5400"/>
              <a:t>中世纪晚期炼金术士的共识</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FFCFF328-0E43-AFEB-FD32-25683D6FD3C7}"/>
              </a:ext>
            </a:extLst>
          </p:cNvPr>
          <p:cNvSpPr>
            <a:spLocks noGrp="1"/>
          </p:cNvSpPr>
          <p:nvPr>
            <p:ph idx="1"/>
          </p:nvPr>
        </p:nvSpPr>
        <p:spPr>
          <a:xfrm>
            <a:off x="838200" y="1929382"/>
            <a:ext cx="10684764" cy="4801781"/>
          </a:xfrm>
        </p:spPr>
        <p:txBody>
          <a:bodyPr numCol="2">
            <a:normAutofit lnSpcReduction="10000"/>
          </a:bodyPr>
          <a:lstStyle/>
          <a:p>
            <a:r>
              <a:rPr lang="zh-CN" altLang="en-US" sz="2000" dirty="0"/>
              <a:t>朴素的守恒观念和定量研究方法</a:t>
            </a:r>
            <a:endParaRPr lang="en-US" altLang="zh-CN" sz="2000" dirty="0"/>
          </a:p>
          <a:p>
            <a:pPr lvl="1"/>
            <a:r>
              <a:rPr lang="zh-CN" altLang="en-US" sz="2000" dirty="0"/>
              <a:t>如</a:t>
            </a:r>
            <a:r>
              <a:rPr lang="en-US" altLang="zh-CN" sz="2000" dirty="0"/>
              <a:t>1350</a:t>
            </a:r>
            <a:r>
              <a:rPr lang="zh-CN" altLang="en-US" sz="2000" dirty="0"/>
              <a:t>年左右约翰</a:t>
            </a:r>
            <a:r>
              <a:rPr lang="en-US" altLang="zh-CN" sz="2000" dirty="0"/>
              <a:t>《</a:t>
            </a:r>
            <a:r>
              <a:rPr lang="zh-CN" altLang="en-US" sz="2000" dirty="0"/>
              <a:t>光之书</a:t>
            </a:r>
            <a:r>
              <a:rPr lang="en-US" altLang="zh-CN" sz="2000" dirty="0"/>
              <a:t>》</a:t>
            </a:r>
            <a:r>
              <a:rPr lang="zh-CN" altLang="en-US" sz="2000" dirty="0"/>
              <a:t>中提出“质量平衡”概念：一磅汞升华后除掉残渣还有一磅，说明它与“不可见的硫”融合了。</a:t>
            </a:r>
            <a:endParaRPr lang="en-US" altLang="zh-CN" sz="2000" dirty="0"/>
          </a:p>
          <a:p>
            <a:r>
              <a:rPr lang="zh-CN" altLang="en-US" sz="2000" dirty="0"/>
              <a:t>尊重辛苦的劳动和实验活动</a:t>
            </a:r>
            <a:endParaRPr lang="en-US" altLang="zh-CN" sz="2000" dirty="0"/>
          </a:p>
          <a:p>
            <a:pPr lvl="1"/>
            <a:r>
              <a:rPr lang="zh-CN" altLang="en-US" sz="2000" dirty="0"/>
              <a:t>炼金术师及其工坊经常臭气熏天</a:t>
            </a:r>
            <a:endParaRPr lang="en-US" altLang="zh-CN" sz="2000" dirty="0"/>
          </a:p>
          <a:p>
            <a:r>
              <a:rPr lang="zh-CN" altLang="en-US" sz="2000" dirty="0"/>
              <a:t>金属有七种</a:t>
            </a:r>
            <a:endParaRPr lang="en-US" altLang="zh-CN" sz="2000" dirty="0"/>
          </a:p>
          <a:p>
            <a:pPr lvl="1"/>
            <a:r>
              <a:rPr lang="zh-CN" altLang="en-US" sz="2000" dirty="0"/>
              <a:t>金银、铜铁锡铅汞。</a:t>
            </a:r>
            <a:endParaRPr lang="en-US" altLang="zh-CN" sz="2000" dirty="0"/>
          </a:p>
          <a:p>
            <a:pPr lvl="1"/>
            <a:r>
              <a:rPr lang="zh-CN" altLang="en-US" sz="2000" dirty="0"/>
              <a:t>七种金属对应七个行星（金银对日月）用行星的符号表达金属</a:t>
            </a:r>
            <a:endParaRPr lang="en-US" altLang="zh-CN" sz="2000" dirty="0"/>
          </a:p>
          <a:p>
            <a:r>
              <a:rPr lang="zh-CN" altLang="en-US" sz="2000" dirty="0"/>
              <a:t>金银是复合物</a:t>
            </a:r>
            <a:endParaRPr lang="en-US" altLang="zh-CN" sz="2000" dirty="0"/>
          </a:p>
          <a:p>
            <a:pPr lvl="1"/>
            <a:r>
              <a:rPr lang="zh-CN" altLang="en-US" sz="2000" dirty="0"/>
              <a:t>硫</a:t>
            </a:r>
            <a:r>
              <a:rPr lang="en-US" altLang="zh-CN" sz="2000" dirty="0"/>
              <a:t>+</a:t>
            </a:r>
            <a:r>
              <a:rPr lang="zh-CN" altLang="en-US" sz="2000" dirty="0"/>
              <a:t>汞；硫</a:t>
            </a:r>
            <a:r>
              <a:rPr lang="en-US" altLang="zh-CN" sz="2000" dirty="0"/>
              <a:t>+</a:t>
            </a:r>
            <a:r>
              <a:rPr lang="zh-CN" altLang="en-US" sz="2000" dirty="0"/>
              <a:t>汞</a:t>
            </a:r>
            <a:r>
              <a:rPr lang="en-US" altLang="zh-CN" sz="2000" dirty="0"/>
              <a:t>+</a:t>
            </a:r>
            <a:r>
              <a:rPr lang="zh-CN" altLang="en-US" sz="2000" dirty="0"/>
              <a:t>盐；质料</a:t>
            </a:r>
            <a:r>
              <a:rPr lang="en-US" altLang="zh-CN" sz="2000" dirty="0"/>
              <a:t>+</a:t>
            </a:r>
            <a:r>
              <a:rPr lang="zh-CN" altLang="en-US" sz="2000" dirty="0"/>
              <a:t>形式</a:t>
            </a:r>
            <a:endParaRPr lang="en-US" altLang="zh-CN" sz="2000" dirty="0"/>
          </a:p>
          <a:p>
            <a:r>
              <a:rPr lang="zh-CN" altLang="en-US" sz="2000" dirty="0"/>
              <a:t>金属的自然形成过程</a:t>
            </a:r>
            <a:endParaRPr lang="en-US" altLang="zh-CN" sz="2000" dirty="0"/>
          </a:p>
          <a:p>
            <a:pPr lvl="1"/>
            <a:r>
              <a:rPr lang="zh-CN" altLang="en-US" sz="2000" dirty="0"/>
              <a:t>铅矿里总有些银，银矿里总有些金</a:t>
            </a:r>
            <a:r>
              <a:rPr lang="en-US" altLang="zh-CN" sz="2000" dirty="0"/>
              <a:t>……</a:t>
            </a:r>
            <a:r>
              <a:rPr lang="zh-CN" altLang="en-US" sz="2000" dirty="0"/>
              <a:t>自然进程会缓慢提纯金属，炼金术师能够模仿并加速自然进程。（寻找酵素）。炼金是秘密的但非神秘的</a:t>
            </a:r>
            <a:endParaRPr lang="en-US" altLang="zh-CN" sz="2000" dirty="0"/>
          </a:p>
          <a:p>
            <a:r>
              <a:rPr lang="zh-CN" altLang="en-US" sz="2000" dirty="0"/>
              <a:t>一些炼金产物与自然界中的已无法区分</a:t>
            </a:r>
            <a:endParaRPr lang="en-US" altLang="zh-CN" sz="2000" dirty="0"/>
          </a:p>
          <a:p>
            <a:pPr lvl="1"/>
            <a:r>
              <a:rPr lang="zh-CN" altLang="en-US" sz="2000" dirty="0"/>
              <a:t>如卤砂（氯化铵）、铜绿（碱式碳酸铜）等</a:t>
            </a:r>
            <a:endParaRPr lang="en-US" altLang="zh-CN" sz="2000" dirty="0"/>
          </a:p>
          <a:p>
            <a:r>
              <a:rPr lang="zh-CN" altLang="en-US" sz="2000" dirty="0"/>
              <a:t>炼金活动是秘密的</a:t>
            </a:r>
            <a:endParaRPr lang="en-US" altLang="zh-CN" sz="2000" dirty="0"/>
          </a:p>
          <a:p>
            <a:pPr lvl="1"/>
            <a:r>
              <a:rPr lang="zh-CN" altLang="en-US" sz="2000" dirty="0"/>
              <a:t>流传的文本通常由大量假名、寓言、谜语构成</a:t>
            </a:r>
            <a:endParaRPr lang="en-US" altLang="zh-CN" sz="2000" dirty="0"/>
          </a:p>
          <a:p>
            <a:r>
              <a:rPr lang="zh-CN" altLang="en-US" sz="2000" dirty="0"/>
              <a:t>有人已经成功做出了哲人石</a:t>
            </a:r>
            <a:endParaRPr lang="en-US" altLang="zh-CN" sz="2000" dirty="0"/>
          </a:p>
          <a:p>
            <a:pPr lvl="1"/>
            <a:r>
              <a:rPr lang="zh-CN" altLang="en-US" sz="2000" dirty="0"/>
              <a:t>波义耳：任何人都无法对发酵给出令人满意的理论解释</a:t>
            </a:r>
            <a:r>
              <a:rPr lang="en-US" altLang="zh-CN" sz="2000" dirty="0"/>
              <a:t>—— </a:t>
            </a:r>
            <a:r>
              <a:rPr lang="zh-CN" altLang="en-US" sz="2000" dirty="0"/>
              <a:t>但他并不怀疑酿酒师酿造啤酒的能力</a:t>
            </a:r>
            <a:endParaRPr lang="en-US" altLang="zh-CN" sz="2000" dirty="0"/>
          </a:p>
          <a:p>
            <a:pPr lvl="1"/>
            <a:r>
              <a:rPr lang="zh-CN" altLang="en-US" sz="2000" dirty="0"/>
              <a:t>波义耳见证过哲人石让铅或铜变成金，并推动议会撤销了古老的炼金术禁令</a:t>
            </a:r>
          </a:p>
        </p:txBody>
      </p:sp>
    </p:spTree>
    <p:extLst>
      <p:ext uri="{BB962C8B-B14F-4D97-AF65-F5344CB8AC3E}">
        <p14:creationId xmlns:p14="http://schemas.microsoft.com/office/powerpoint/2010/main" val="44682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1">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标题 1">
            <a:extLst>
              <a:ext uri="{FF2B5EF4-FFF2-40B4-BE49-F238E27FC236}">
                <a16:creationId xmlns:a16="http://schemas.microsoft.com/office/drawing/2014/main" id="{A18E7F65-2EEC-4E69-C170-D1078E33F65F}"/>
              </a:ext>
            </a:extLst>
          </p:cNvPr>
          <p:cNvSpPr>
            <a:spLocks noGrp="1"/>
          </p:cNvSpPr>
          <p:nvPr>
            <p:ph type="title"/>
          </p:nvPr>
        </p:nvSpPr>
        <p:spPr>
          <a:xfrm>
            <a:off x="1137038" y="609597"/>
            <a:ext cx="9770022" cy="1330841"/>
          </a:xfrm>
        </p:spPr>
        <p:txBody>
          <a:bodyPr>
            <a:normAutofit/>
          </a:bodyPr>
          <a:lstStyle/>
          <a:p>
            <a:r>
              <a:rPr lang="zh-CN" altLang="en-US" dirty="0"/>
              <a:t>帕拉塞尔苏斯（学派）</a:t>
            </a:r>
          </a:p>
        </p:txBody>
      </p:sp>
      <p:sp>
        <p:nvSpPr>
          <p:cNvPr id="3" name="内容占位符 2">
            <a:extLst>
              <a:ext uri="{FF2B5EF4-FFF2-40B4-BE49-F238E27FC236}">
                <a16:creationId xmlns:a16="http://schemas.microsoft.com/office/drawing/2014/main" id="{BB814EC0-05D5-1FDD-7906-435E964634A0}"/>
              </a:ext>
            </a:extLst>
          </p:cNvPr>
          <p:cNvSpPr>
            <a:spLocks noGrp="1"/>
          </p:cNvSpPr>
          <p:nvPr>
            <p:ph idx="1"/>
          </p:nvPr>
        </p:nvSpPr>
        <p:spPr>
          <a:xfrm>
            <a:off x="1137038" y="2194100"/>
            <a:ext cx="5950970" cy="3908588"/>
          </a:xfrm>
        </p:spPr>
        <p:txBody>
          <a:bodyPr>
            <a:normAutofit/>
          </a:bodyPr>
          <a:lstStyle/>
          <a:p>
            <a:r>
              <a:rPr lang="zh-CN" altLang="en-US" sz="2000" dirty="0"/>
              <a:t>特奥弗拉斯特</a:t>
            </a:r>
            <a:r>
              <a:rPr lang="en-US" altLang="zh-CN" sz="2000" dirty="0"/>
              <a:t>·</a:t>
            </a:r>
            <a:r>
              <a:rPr lang="zh-CN" altLang="en-US" sz="2000" dirty="0"/>
              <a:t>冯</a:t>
            </a:r>
            <a:r>
              <a:rPr lang="en-US" altLang="zh-CN" sz="2000" dirty="0"/>
              <a:t>·</a:t>
            </a:r>
            <a:r>
              <a:rPr lang="zh-CN" altLang="en-US" sz="2000" dirty="0"/>
              <a:t>霍恩海姆（</a:t>
            </a:r>
            <a:r>
              <a:rPr lang="en-US" altLang="zh-CN" sz="2000" dirty="0"/>
              <a:t>1493/94—1541)</a:t>
            </a:r>
          </a:p>
          <a:p>
            <a:r>
              <a:rPr lang="zh-CN" altLang="en-US" sz="2000" dirty="0"/>
              <a:t>公然烧毁阿伟森纳的医书。</a:t>
            </a:r>
            <a:endParaRPr lang="en-US" altLang="zh-CN" sz="2000" dirty="0"/>
          </a:p>
          <a:p>
            <a:r>
              <a:rPr lang="zh-CN" altLang="zh-CN" sz="2000" dirty="0"/>
              <a:t>“你们懂得什么……你们懂得的不过像痢疾粪便上的一只西班牙苍蝇一样多！”</a:t>
            </a:r>
            <a:endParaRPr lang="en-US" altLang="zh-CN" sz="2000" dirty="0"/>
          </a:p>
          <a:p>
            <a:r>
              <a:rPr lang="zh-CN" altLang="zh-CN" sz="2000" dirty="0"/>
              <a:t>“你们这些卑躬屈膝、卑鄙无耻的诡辩家，你们把我这个神秘世界的君主看成仅仅是一个不学无术、愚昧无知、挥霍浪费的江湖医生”</a:t>
            </a:r>
            <a:endParaRPr lang="en-US" altLang="zh-CN" sz="2000" dirty="0"/>
          </a:p>
          <a:p>
            <a:r>
              <a:rPr lang="zh-CN" altLang="en-US" sz="2000" dirty="0"/>
              <a:t>硫</a:t>
            </a:r>
            <a:r>
              <a:rPr lang="en-US" altLang="zh-CN" sz="2000" dirty="0"/>
              <a:t>+</a:t>
            </a:r>
            <a:r>
              <a:rPr lang="zh-CN" altLang="en-US" sz="2000" dirty="0"/>
              <a:t>汞</a:t>
            </a:r>
            <a:r>
              <a:rPr lang="en-US" altLang="zh-CN" sz="2000" dirty="0"/>
              <a:t>+</a:t>
            </a:r>
            <a:r>
              <a:rPr lang="zh-CN" altLang="en-US" sz="2000" dirty="0"/>
              <a:t>盐三要素（不限于金属，而是提出系统的宇宙论）</a:t>
            </a:r>
            <a:endParaRPr lang="en-US" altLang="zh-CN" sz="2000" dirty="0"/>
          </a:p>
          <a:p>
            <a:r>
              <a:rPr lang="zh-CN" altLang="en-US" sz="2000" dirty="0"/>
              <a:t>武器药膏</a:t>
            </a:r>
          </a:p>
          <a:p>
            <a:r>
              <a:rPr lang="zh-CN" altLang="en-US" sz="2000" dirty="0"/>
              <a:t>可以用炼金术创造活物（</a:t>
            </a:r>
            <a:r>
              <a:rPr lang="en-US" altLang="zh-CN" sz="2000" dirty="0"/>
              <a:t>homunculus</a:t>
            </a:r>
            <a:r>
              <a:rPr lang="zh-CN" altLang="en-US" sz="2000" dirty="0"/>
              <a:t>）</a:t>
            </a:r>
          </a:p>
        </p:txBody>
      </p:sp>
      <p:sp>
        <p:nvSpPr>
          <p:cNvPr id="20" name="Freeform: Shape 13">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图片 4" descr="卡通人物&#10;&#10;描述已自动生成">
            <a:extLst>
              <a:ext uri="{FF2B5EF4-FFF2-40B4-BE49-F238E27FC236}">
                <a16:creationId xmlns:a16="http://schemas.microsoft.com/office/drawing/2014/main" id="{16105FE4-3925-23EB-D104-782EEB6600E2}"/>
              </a:ext>
            </a:extLst>
          </p:cNvPr>
          <p:cNvPicPr>
            <a:picLocks noChangeAspect="1"/>
          </p:cNvPicPr>
          <p:nvPr/>
        </p:nvPicPr>
        <p:blipFill rotWithShape="1">
          <a:blip r:embed="rId2">
            <a:extLst>
              <a:ext uri="{28A0092B-C50C-407E-A947-70E740481C1C}">
                <a14:useLocalDpi xmlns:a14="http://schemas.microsoft.com/office/drawing/2010/main" val="0"/>
              </a:ext>
            </a:extLst>
          </a:blip>
          <a:srcRect l="26460" r="4298"/>
          <a:stretch/>
        </p:blipFill>
        <p:spPr>
          <a:xfrm>
            <a:off x="7891362" y="2635130"/>
            <a:ext cx="3482910" cy="2829405"/>
          </a:xfrm>
          <a:prstGeom prst="rect">
            <a:avLst/>
          </a:prstGeom>
        </p:spPr>
      </p:pic>
      <p:sp>
        <p:nvSpPr>
          <p:cNvPr id="21" name="Rectangle 6">
            <a:extLst>
              <a:ext uri="{FF2B5EF4-FFF2-40B4-BE49-F238E27FC236}">
                <a16:creationId xmlns:a16="http://schemas.microsoft.com/office/drawing/2014/main" id="{2775D660-3127-4688-9782-F7C4639B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475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53F577-E493-1CFA-6087-8C493BAE2752}"/>
              </a:ext>
            </a:extLst>
          </p:cNvPr>
          <p:cNvSpPr>
            <a:spLocks noGrp="1"/>
          </p:cNvSpPr>
          <p:nvPr>
            <p:ph type="title"/>
          </p:nvPr>
        </p:nvSpPr>
        <p:spPr/>
        <p:txBody>
          <a:bodyPr/>
          <a:lstStyle/>
          <a:p>
            <a:r>
              <a:rPr lang="zh-CN" altLang="en-US" dirty="0"/>
              <a:t>化学论</a:t>
            </a:r>
            <a:r>
              <a:rPr lang="en-US" altLang="zh-CN" dirty="0"/>
              <a:t>vs</a:t>
            </a:r>
            <a:r>
              <a:rPr lang="zh-CN" altLang="en-US" dirty="0"/>
              <a:t>机械论</a:t>
            </a:r>
          </a:p>
        </p:txBody>
      </p:sp>
      <p:graphicFrame>
        <p:nvGraphicFramePr>
          <p:cNvPr id="4" name="表格 3">
            <a:extLst>
              <a:ext uri="{FF2B5EF4-FFF2-40B4-BE49-F238E27FC236}">
                <a16:creationId xmlns:a16="http://schemas.microsoft.com/office/drawing/2014/main" id="{A7099A4B-F31E-0680-4A7A-DF62026CD962}"/>
              </a:ext>
            </a:extLst>
          </p:cNvPr>
          <p:cNvGraphicFramePr>
            <a:graphicFrameLocks noGrp="1"/>
          </p:cNvGraphicFramePr>
          <p:nvPr>
            <p:extLst>
              <p:ext uri="{D42A27DB-BD31-4B8C-83A1-F6EECF244321}">
                <p14:modId xmlns:p14="http://schemas.microsoft.com/office/powerpoint/2010/main" val="4234767318"/>
              </p:ext>
            </p:extLst>
          </p:nvPr>
        </p:nvGraphicFramePr>
        <p:xfrm>
          <a:off x="353101" y="2189597"/>
          <a:ext cx="8352928" cy="2895600"/>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tblGrid>
              <a:tr h="370840">
                <a:tc>
                  <a:txBody>
                    <a:bodyPr/>
                    <a:lstStyle/>
                    <a:p>
                      <a:r>
                        <a:rPr lang="zh-CN" altLang="en-US" sz="3200" dirty="0"/>
                        <a:t>化学论哲学</a:t>
                      </a:r>
                    </a:p>
                  </a:txBody>
                  <a:tcPr/>
                </a:tc>
                <a:tc>
                  <a:txBody>
                    <a:bodyPr/>
                    <a:lstStyle/>
                    <a:p>
                      <a:r>
                        <a:rPr lang="zh-CN" altLang="en-US" sz="3200" dirty="0"/>
                        <a:t>机械论哲学</a:t>
                      </a:r>
                    </a:p>
                  </a:txBody>
                  <a:tcPr/>
                </a:tc>
                <a:extLst>
                  <a:ext uri="{0D108BD9-81ED-4DB2-BD59-A6C34878D82A}">
                    <a16:rowId xmlns:a16="http://schemas.microsoft.com/office/drawing/2014/main" val="10000"/>
                  </a:ext>
                </a:extLst>
              </a:tr>
              <a:tr h="370840">
                <a:tc>
                  <a:txBody>
                    <a:bodyPr/>
                    <a:lstStyle/>
                    <a:p>
                      <a:r>
                        <a:rPr lang="zh-CN" altLang="en-US" sz="3200" dirty="0"/>
                        <a:t>创世是一个化学过程</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dirty="0"/>
                        <a:t>圆规、几何图形</a:t>
                      </a:r>
                      <a:endParaRPr lang="en-US" altLang="zh-CN" sz="3200" dirty="0"/>
                    </a:p>
                  </a:txBody>
                  <a:tcPr/>
                </a:tc>
                <a:extLst>
                  <a:ext uri="{0D108BD9-81ED-4DB2-BD59-A6C34878D82A}">
                    <a16:rowId xmlns:a16="http://schemas.microsoft.com/office/drawing/2014/main" val="10001"/>
                  </a:ext>
                </a:extLst>
              </a:tr>
              <a:tr h="370840">
                <a:tc>
                  <a:txBody>
                    <a:bodyPr/>
                    <a:lstStyle/>
                    <a:p>
                      <a:r>
                        <a:rPr lang="zh-CN" altLang="en-US" sz="3200" dirty="0"/>
                        <a:t>宇宙大坩埚</a:t>
                      </a:r>
                    </a:p>
                  </a:txBody>
                  <a:tcPr/>
                </a:tc>
                <a:tc>
                  <a:txBody>
                    <a:bodyPr/>
                    <a:lstStyle/>
                    <a:p>
                      <a:r>
                        <a:rPr lang="zh-CN" altLang="en-US" sz="3200" dirty="0"/>
                        <a:t>钟表宇宙</a:t>
                      </a:r>
                    </a:p>
                  </a:txBody>
                  <a:tcPr/>
                </a:tc>
                <a:extLst>
                  <a:ext uri="{0D108BD9-81ED-4DB2-BD59-A6C34878D82A}">
                    <a16:rowId xmlns:a16="http://schemas.microsoft.com/office/drawing/2014/main" val="10002"/>
                  </a:ext>
                </a:extLst>
              </a:tr>
              <a:tr h="370840">
                <a:tc>
                  <a:txBody>
                    <a:bodyPr/>
                    <a:lstStyle/>
                    <a:p>
                      <a:r>
                        <a:rPr lang="zh-CN" altLang="en-US" sz="3200" dirty="0"/>
                        <a:t>万物有灵、内在作用</a:t>
                      </a:r>
                    </a:p>
                  </a:txBody>
                  <a:tcPr/>
                </a:tc>
                <a:tc>
                  <a:txBody>
                    <a:bodyPr/>
                    <a:lstStyle/>
                    <a:p>
                      <a:r>
                        <a:rPr lang="zh-CN" altLang="en-US" sz="3200" dirty="0"/>
                        <a:t>机械粒子、外在碰撞</a:t>
                      </a:r>
                    </a:p>
                  </a:txBody>
                  <a:tcPr/>
                </a:tc>
                <a:extLst>
                  <a:ext uri="{0D108BD9-81ED-4DB2-BD59-A6C34878D82A}">
                    <a16:rowId xmlns:a16="http://schemas.microsoft.com/office/drawing/2014/main" val="10003"/>
                  </a:ext>
                </a:extLst>
              </a:tr>
              <a:tr h="370840">
                <a:tc>
                  <a:txBody>
                    <a:bodyPr/>
                    <a:lstStyle/>
                    <a:p>
                      <a:r>
                        <a:rPr lang="zh-CN" altLang="en-US" sz="3200" dirty="0"/>
                        <a:t>小宇宙↔大宇宙</a:t>
                      </a:r>
                    </a:p>
                  </a:txBody>
                  <a:tcPr/>
                </a:tc>
                <a:tc>
                  <a:txBody>
                    <a:bodyPr/>
                    <a:lstStyle/>
                    <a:p>
                      <a:r>
                        <a:rPr lang="zh-CN" altLang="en-US" sz="3200" dirty="0"/>
                        <a:t>人是机器</a:t>
                      </a:r>
                      <a:endParaRPr lang="en-US" altLang="zh-CN" sz="3200" dirty="0"/>
                    </a:p>
                  </a:txBody>
                  <a:tcPr/>
                </a:tc>
                <a:extLst>
                  <a:ext uri="{0D108BD9-81ED-4DB2-BD59-A6C34878D82A}">
                    <a16:rowId xmlns:a16="http://schemas.microsoft.com/office/drawing/2014/main" val="10004"/>
                  </a:ext>
                </a:extLst>
              </a:tr>
            </a:tbl>
          </a:graphicData>
        </a:graphic>
      </p:graphicFrame>
      <p:pic>
        <p:nvPicPr>
          <p:cNvPr id="6" name="图片 5" descr="文本, 信件&#10;&#10;描述已自动生成">
            <a:extLst>
              <a:ext uri="{FF2B5EF4-FFF2-40B4-BE49-F238E27FC236}">
                <a16:creationId xmlns:a16="http://schemas.microsoft.com/office/drawing/2014/main" id="{40B3E65D-709D-D7DC-BD05-D2EE80050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8171" y="1473071"/>
            <a:ext cx="3238500" cy="4762500"/>
          </a:xfrm>
          <a:prstGeom prst="rect">
            <a:avLst/>
          </a:prstGeom>
        </p:spPr>
      </p:pic>
    </p:spTree>
    <p:extLst>
      <p:ext uri="{BB962C8B-B14F-4D97-AF65-F5344CB8AC3E}">
        <p14:creationId xmlns:p14="http://schemas.microsoft.com/office/powerpoint/2010/main" val="2340846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09765AFC-AEBF-48E8-890B-BD016B6DF584}"/>
              </a:ext>
            </a:extLst>
          </p:cNvPr>
          <p:cNvSpPr>
            <a:spLocks noGrp="1"/>
          </p:cNvSpPr>
          <p:nvPr>
            <p:ph type="title"/>
          </p:nvPr>
        </p:nvSpPr>
        <p:spPr>
          <a:xfrm>
            <a:off x="841248" y="548640"/>
            <a:ext cx="3600860" cy="5431536"/>
          </a:xfrm>
        </p:spPr>
        <p:txBody>
          <a:bodyPr>
            <a:normAutofit/>
          </a:bodyPr>
          <a:lstStyle/>
          <a:p>
            <a:r>
              <a:rPr lang="zh-CN" altLang="en-US" sz="5400" dirty="0"/>
              <a:t>火术哲学家</a:t>
            </a:r>
            <a:r>
              <a:rPr lang="zh-CN" altLang="zh-CN" sz="5400" dirty="0"/>
              <a:t>范·赫尔蒙特</a:t>
            </a:r>
            <a:r>
              <a:rPr lang="zh-CN" altLang="en-US" sz="5400" dirty="0"/>
              <a:t>（</a:t>
            </a:r>
            <a:r>
              <a:rPr lang="en-US" altLang="zh-CN" sz="5400" dirty="0"/>
              <a:t>1579-1644</a:t>
            </a:r>
            <a:r>
              <a:rPr lang="zh-CN" altLang="en-US" sz="5400" dirty="0"/>
              <a:t>）</a:t>
            </a:r>
            <a:br>
              <a:rPr lang="en-US" altLang="zh-CN" sz="5400" dirty="0"/>
            </a:br>
            <a:r>
              <a:rPr lang="zh-CN" altLang="en-US" sz="5400" dirty="0"/>
              <a:t>柳树实验</a:t>
            </a:r>
          </a:p>
        </p:txBody>
      </p:sp>
      <p:sp>
        <p:nvSpPr>
          <p:cNvPr id="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1BEC71E2-7377-454E-9DFC-B405FA7D8430}"/>
              </a:ext>
            </a:extLst>
          </p:cNvPr>
          <p:cNvSpPr>
            <a:spLocks noGrp="1"/>
          </p:cNvSpPr>
          <p:nvPr>
            <p:ph idx="1"/>
          </p:nvPr>
        </p:nvSpPr>
        <p:spPr>
          <a:xfrm>
            <a:off x="5126418" y="552091"/>
            <a:ext cx="6224335" cy="5431536"/>
          </a:xfrm>
        </p:spPr>
        <p:txBody>
          <a:bodyPr anchor="ctr">
            <a:normAutofit lnSpcReduction="10000"/>
          </a:bodyPr>
          <a:lstStyle/>
          <a:p>
            <a:r>
              <a:rPr lang="zh-CN" altLang="zh-CN" sz="2200" dirty="0"/>
              <a:t>《圣经》“神说，众水之间要有穹苍，把水和水分开”</a:t>
            </a:r>
            <a:r>
              <a:rPr lang="en-US" altLang="zh-CN" sz="2200" dirty="0"/>
              <a:t>——</a:t>
            </a:r>
            <a:r>
              <a:rPr lang="zh-CN" altLang="en-US" sz="2200" dirty="0"/>
              <a:t>想证明万物皆水</a:t>
            </a:r>
          </a:p>
          <a:p>
            <a:r>
              <a:rPr lang="zh-CN" altLang="zh-CN" sz="2200" dirty="0"/>
              <a:t>“我之前准备了一个陶器，放入</a:t>
            </a:r>
            <a:r>
              <a:rPr lang="en-US" altLang="zh-CN" sz="2200" dirty="0"/>
              <a:t>200</a:t>
            </a:r>
            <a:r>
              <a:rPr lang="zh-CN" altLang="zh-CN" sz="2200" dirty="0"/>
              <a:t>磅在火炉中烘干的土，浇上雨水湿润后在其中植入</a:t>
            </a:r>
            <a:r>
              <a:rPr lang="en-US" altLang="zh-CN" sz="2200" dirty="0"/>
              <a:t>5</a:t>
            </a:r>
            <a:r>
              <a:rPr lang="zh-CN" altLang="zh-CN" sz="2200" dirty="0"/>
              <a:t>磅重的杨柳枝干；</a:t>
            </a:r>
            <a:r>
              <a:rPr lang="en-US" altLang="zh-CN" sz="2200" dirty="0"/>
              <a:t>5</a:t>
            </a:r>
            <a:r>
              <a:rPr lang="zh-CN" altLang="zh-CN" sz="2200" dirty="0"/>
              <a:t>年过去了，柳树从土中长出来，重约</a:t>
            </a:r>
            <a:r>
              <a:rPr lang="en-US" altLang="zh-CN" sz="2200" dirty="0"/>
              <a:t>169</a:t>
            </a:r>
            <a:r>
              <a:rPr lang="zh-CN" altLang="zh-CN" sz="2200" dirty="0"/>
              <a:t>磅</a:t>
            </a:r>
            <a:r>
              <a:rPr lang="en-US" altLang="zh-CN" sz="2200" dirty="0"/>
              <a:t>3</a:t>
            </a:r>
            <a:r>
              <a:rPr lang="zh-CN" altLang="zh-CN" sz="2200" dirty="0"/>
              <a:t>盎司。每当有需要的时候，我都只用雨水或蒸馏水来浇灌陶器。柳树很大，植于土中，为防止空气中的灰尘混入土中，我用一块马口铁盖住陶器口，在上面钻了许多小孔。我没有记录过去四个秋天里掉落叶片的重量。最后，我再度将陶器里的土烘干，发现同样是</a:t>
            </a:r>
            <a:r>
              <a:rPr lang="en-US" altLang="zh-CN" sz="2200" dirty="0"/>
              <a:t>200</a:t>
            </a:r>
            <a:r>
              <a:rPr lang="zh-CN" altLang="zh-CN" sz="2200" dirty="0"/>
              <a:t>磅，少了约</a:t>
            </a:r>
            <a:r>
              <a:rPr lang="en-US" altLang="zh-CN" sz="2200" dirty="0"/>
              <a:t>2</a:t>
            </a:r>
            <a:r>
              <a:rPr lang="zh-CN" altLang="zh-CN" sz="2200" dirty="0"/>
              <a:t>盎司。因此，那</a:t>
            </a:r>
            <a:r>
              <a:rPr lang="en-US" altLang="zh-CN" sz="2200" dirty="0"/>
              <a:t>164</a:t>
            </a:r>
            <a:r>
              <a:rPr lang="zh-CN" altLang="zh-CN" sz="2200" dirty="0"/>
              <a:t>磅的木材、树皮和树根皆只因水而产生。”</a:t>
            </a:r>
            <a:endParaRPr lang="zh-CN" altLang="en-US" sz="2200" dirty="0"/>
          </a:p>
          <a:p>
            <a:endParaRPr lang="en-US" altLang="zh-CN" sz="2200" dirty="0"/>
          </a:p>
          <a:p>
            <a:r>
              <a:rPr lang="zh-CN" altLang="en-US" sz="2200" dirty="0"/>
              <a:t>区分空气与气体（命名</a:t>
            </a:r>
            <a:r>
              <a:rPr lang="en-US" altLang="zh-CN" sz="2200" dirty="0"/>
              <a:t>gas</a:t>
            </a:r>
            <a:r>
              <a:rPr lang="zh-CN" altLang="en-US" sz="2200" dirty="0"/>
              <a:t>）</a:t>
            </a:r>
            <a:endParaRPr lang="en-US" altLang="zh-CN" sz="2200" dirty="0"/>
          </a:p>
          <a:p>
            <a:r>
              <a:rPr lang="zh-CN" altLang="en-US" sz="2200" dirty="0"/>
              <a:t>自称炼出的“哲人石”是一种很重的藏红花气味的橘红色粉末，把两千份水银变成黄金</a:t>
            </a:r>
          </a:p>
        </p:txBody>
      </p:sp>
    </p:spTree>
    <p:extLst>
      <p:ext uri="{BB962C8B-B14F-4D97-AF65-F5344CB8AC3E}">
        <p14:creationId xmlns:p14="http://schemas.microsoft.com/office/powerpoint/2010/main" val="197804640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2292</Words>
  <Application>Microsoft Office PowerPoint</Application>
  <PresentationFormat>宽屏</PresentationFormat>
  <Paragraphs>179</Paragraphs>
  <Slides>20</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20</vt:i4>
      </vt:variant>
    </vt:vector>
  </HeadingPairs>
  <TitlesOfParts>
    <vt:vector size="25" baseType="lpstr">
      <vt:lpstr>等线</vt:lpstr>
      <vt:lpstr>等线 Light</vt:lpstr>
      <vt:lpstr>Arial</vt:lpstr>
      <vt:lpstr>Calibri</vt:lpstr>
      <vt:lpstr>Office 主题​​</vt:lpstr>
      <vt:lpstr>科学通史9 化学革命</vt:lpstr>
      <vt:lpstr>炼金术的起源：希腊化埃及</vt:lpstr>
      <vt:lpstr>炼金术的壮大：阿拉伯炼金术</vt:lpstr>
      <vt:lpstr>炼金术争议</vt:lpstr>
      <vt:lpstr>拉丁欧洲接受炼金术</vt:lpstr>
      <vt:lpstr>中世纪晚期炼金术士的共识</vt:lpstr>
      <vt:lpstr>帕拉塞尔苏斯（学派）</vt:lpstr>
      <vt:lpstr>化学论vs机械论</vt:lpstr>
      <vt:lpstr>火术哲学家范·赫尔蒙特（1579-1644） 柳树实验</vt:lpstr>
      <vt:lpstr>乔治·斯塔基</vt:lpstr>
      <vt:lpstr>PowerPoint 演示文稿</vt:lpstr>
      <vt:lpstr>波义耳（1627-1691）</vt:lpstr>
      <vt:lpstr>牛顿</vt:lpstr>
      <vt:lpstr>炼金术到化学的转变</vt:lpstr>
      <vt:lpstr>燃素化学</vt:lpstr>
      <vt:lpstr>普利斯特列的气体研究</vt:lpstr>
      <vt:lpstr>拉瓦锡（1743－1794）</vt:lpstr>
      <vt:lpstr>拉瓦锡之死</vt:lpstr>
      <vt:lpstr>氧化还原理论</vt:lpstr>
      <vt:lpstr>现代化学的研究范式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翌霖 胡</dc:creator>
  <cp:lastModifiedBy>翌霖 胡</cp:lastModifiedBy>
  <cp:revision>1</cp:revision>
  <dcterms:created xsi:type="dcterms:W3CDTF">2023-11-12T13:29:31Z</dcterms:created>
  <dcterms:modified xsi:type="dcterms:W3CDTF">2023-11-20T15:54:44Z</dcterms:modified>
</cp:coreProperties>
</file>